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6" r:id="rId5"/>
    <p:sldId id="267" r:id="rId6"/>
    <p:sldId id="269" r:id="rId7"/>
    <p:sldId id="259" r:id="rId8"/>
    <p:sldId id="264" r:id="rId9"/>
    <p:sldId id="271" r:id="rId10"/>
    <p:sldId id="274" r:id="rId11"/>
    <p:sldId id="273" r:id="rId12"/>
    <p:sldId id="265" r:id="rId13"/>
    <p:sldId id="260" r:id="rId14"/>
    <p:sldId id="275" r:id="rId15"/>
    <p:sldId id="270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6683D-6E48-8C77-5325-111BC3750073}" v="18" dt="2021-06-21T05:04:24.706"/>
    <p1510:client id="{02B42F3F-C926-7ED4-4623-FE1A21B5F3AC}" v="37" dt="2021-06-30T06:09:39.589"/>
    <p1510:client id="{06BF02D7-C50A-EBE7-1456-8BE421FBDF38}" v="8" dt="2021-06-30T02:55:06.891"/>
    <p1510:client id="{2780D9BF-82F6-E24C-937E-FFEB1C91EF70}" v="378" dt="2021-07-01T08:35:54.791"/>
    <p1510:client id="{61A82DEC-E67E-7797-FB15-C6423D86DBDC}" v="122" dt="2021-07-01T03:39:19.126"/>
    <p1510:client id="{68102576-94E4-4F5C-9907-3B4DC90B5298}" v="1285" dt="2021-06-18T07:07:59.311"/>
    <p1510:client id="{8AB3AAF7-7FF1-0023-7E8C-FEA5B9423861}" v="297" dt="2021-06-30T11:57:51.245"/>
    <p1510:client id="{981DB307-7C90-B89A-C621-CCC2CC65E175}" v="1837" dt="2021-06-29T13:43:50.451"/>
    <p1510:client id="{A9E71AD8-9AB8-04E2-161E-A4BE22934DB7}" v="79" dt="2021-07-01T07:09:37.466"/>
    <p1510:client id="{BAD95839-6D81-F869-74A8-9F29674218ED}" v="510" dt="2021-06-18T07:43:14.204"/>
    <p1510:client id="{CC29D351-5634-E946-7A17-C66DE9E05077}" v="473" dt="2021-06-21T04:59:21.685"/>
    <p1510:client id="{F41C30B1-6B7E-EDAD-277A-F0616B965E08}" v="337" dt="2021-06-21T04:00:06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Kiểu Sáng 3 - Màu chủ đề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ồ Quyết Tùng" userId="S::18521615@ms.uit.edu.vn::9d1a97df-2c27-4e2f-8be0-35707a04624a" providerId="AD" clId="Web-{CC29D351-5634-E946-7A17-C66DE9E05077}"/>
    <pc:docChg chg="addSld modSld sldOrd">
      <pc:chgData name="Hồ Quyết Tùng" userId="S::18521615@ms.uit.edu.vn::9d1a97df-2c27-4e2f-8be0-35707a04624a" providerId="AD" clId="Web-{CC29D351-5634-E946-7A17-C66DE9E05077}" dt="2021-06-21T04:59:21.857" v="316"/>
      <pc:docMkLst>
        <pc:docMk/>
      </pc:docMkLst>
      <pc:sldChg chg="addSp delSp modSp mod setBg setClrOvrMap">
        <pc:chgData name="Hồ Quyết Tùng" userId="S::18521615@ms.uit.edu.vn::9d1a97df-2c27-4e2f-8be0-35707a04624a" providerId="AD" clId="Web-{CC29D351-5634-E946-7A17-C66DE9E05077}" dt="2021-06-21T04:57:36.965" v="303" actId="20577"/>
        <pc:sldMkLst>
          <pc:docMk/>
          <pc:sldMk cId="2567927505" sldId="256"/>
        </pc:sldMkLst>
        <pc:spChg chg="mod">
          <ac:chgData name="Hồ Quyết Tùng" userId="S::18521615@ms.uit.edu.vn::9d1a97df-2c27-4e2f-8be0-35707a04624a" providerId="AD" clId="Web-{CC29D351-5634-E946-7A17-C66DE9E05077}" dt="2021-06-21T04:57:36.965" v="303" actId="20577"/>
          <ac:spMkLst>
            <pc:docMk/>
            <pc:sldMk cId="2567927505" sldId="256"/>
            <ac:spMk id="5" creationId="{E201F0D5-BA37-4D1E-80FF-C18B0C151A8D}"/>
          </ac:spMkLst>
        </pc:spChg>
        <pc:spChg chg="mod ord">
          <ac:chgData name="Hồ Quyết Tùng" userId="S::18521615@ms.uit.edu.vn::9d1a97df-2c27-4e2f-8be0-35707a04624a" providerId="AD" clId="Web-{CC29D351-5634-E946-7A17-C66DE9E05077}" dt="2021-06-21T04:57:08.198" v="291" actId="20577"/>
          <ac:spMkLst>
            <pc:docMk/>
            <pc:sldMk cId="2567927505" sldId="256"/>
            <ac:spMk id="7" creationId="{1050C017-5AA3-415F-945B-F5A5366AE323}"/>
          </ac:spMkLst>
        </pc:spChg>
        <pc:spChg chg="add del">
          <ac:chgData name="Hồ Quyết Tùng" userId="S::18521615@ms.uit.edu.vn::9d1a97df-2c27-4e2f-8be0-35707a04624a" providerId="AD" clId="Web-{CC29D351-5634-E946-7A17-C66DE9E05077}" dt="2021-06-21T04:56:29.432" v="273"/>
          <ac:spMkLst>
            <pc:docMk/>
            <pc:sldMk cId="2567927505" sldId="256"/>
            <ac:spMk id="8" creationId="{EFA9B6C6-A247-48A8-9A1C-1E36FA9456B5}"/>
          </ac:spMkLst>
        </pc:spChg>
        <pc:spChg chg="add del">
          <ac:chgData name="Hồ Quyết Tùng" userId="S::18521615@ms.uit.edu.vn::9d1a97df-2c27-4e2f-8be0-35707a04624a" providerId="AD" clId="Web-{CC29D351-5634-E946-7A17-C66DE9E05077}" dt="2021-06-21T04:56:29.432" v="273"/>
          <ac:spMkLst>
            <pc:docMk/>
            <pc:sldMk cId="2567927505" sldId="256"/>
            <ac:spMk id="10" creationId="{C5CB530E-515E-412C-9DF1-5F8FFBD6F383}"/>
          </ac:spMkLst>
        </pc:spChg>
        <pc:spChg chg="add del">
          <ac:chgData name="Hồ Quyết Tùng" userId="S::18521615@ms.uit.edu.vn::9d1a97df-2c27-4e2f-8be0-35707a04624a" providerId="AD" clId="Web-{CC29D351-5634-E946-7A17-C66DE9E05077}" dt="2021-06-21T04:56:29.432" v="273"/>
          <ac:spMkLst>
            <pc:docMk/>
            <pc:sldMk cId="2567927505" sldId="256"/>
            <ac:spMk id="12" creationId="{712D4376-A578-4FF1-94FC-245E7A6A489F}"/>
          </ac:spMkLst>
        </pc:spChg>
        <pc:spChg chg="add del">
          <ac:chgData name="Hồ Quyết Tùng" userId="S::18521615@ms.uit.edu.vn::9d1a97df-2c27-4e2f-8be0-35707a04624a" providerId="AD" clId="Web-{CC29D351-5634-E946-7A17-C66DE9E05077}" dt="2021-06-21T04:56:29.432" v="273"/>
          <ac:spMkLst>
            <pc:docMk/>
            <pc:sldMk cId="2567927505" sldId="256"/>
            <ac:spMk id="14" creationId="{AEA7509D-F04F-40CB-A0B3-EEF16499CC9F}"/>
          </ac:spMkLst>
        </pc:spChg>
        <pc:spChg chg="add">
          <ac:chgData name="Hồ Quyết Tùng" userId="S::18521615@ms.uit.edu.vn::9d1a97df-2c27-4e2f-8be0-35707a04624a" providerId="AD" clId="Web-{CC29D351-5634-E946-7A17-C66DE9E05077}" dt="2021-06-21T04:56:29.432" v="273"/>
          <ac:spMkLst>
            <pc:docMk/>
            <pc:sldMk cId="2567927505" sldId="256"/>
            <ac:spMk id="18" creationId="{5E8D2E83-FB3A-40E7-A9E5-7AB389D612B4}"/>
          </ac:spMkLst>
        </pc:spChg>
        <pc:spChg chg="add del">
          <ac:chgData name="Hồ Quyết Tùng" userId="S::18521615@ms.uit.edu.vn::9d1a97df-2c27-4e2f-8be0-35707a04624a" providerId="AD" clId="Web-{CC29D351-5634-E946-7A17-C66DE9E05077}" dt="2021-06-21T04:56:06.088" v="268"/>
          <ac:spMkLst>
            <pc:docMk/>
            <pc:sldMk cId="2567927505" sldId="256"/>
            <ac:spMk id="21" creationId="{357DD0D3-F869-46D0-944C-6EC60E19E351}"/>
          </ac:spMkLst>
        </pc:spChg>
        <pc:picChg chg="add del mod">
          <ac:chgData name="Hồ Quyết Tùng" userId="S::18521615@ms.uit.edu.vn::9d1a97df-2c27-4e2f-8be0-35707a04624a" providerId="AD" clId="Web-{CC29D351-5634-E946-7A17-C66DE9E05077}" dt="2021-06-21T04:56:09.057" v="269"/>
          <ac:picMkLst>
            <pc:docMk/>
            <pc:sldMk cId="2567927505" sldId="256"/>
            <ac:picMk id="2" creationId="{6CCE551C-9D40-4FB1-AEAA-6EB23958857B}"/>
          </ac:picMkLst>
        </pc:picChg>
        <pc:picChg chg="add del mod">
          <ac:chgData name="Hồ Quyết Tùng" userId="S::18521615@ms.uit.edu.vn::9d1a97df-2c27-4e2f-8be0-35707a04624a" providerId="AD" clId="Web-{CC29D351-5634-E946-7A17-C66DE9E05077}" dt="2021-06-21T04:56:05.025" v="266"/>
          <ac:picMkLst>
            <pc:docMk/>
            <pc:sldMk cId="2567927505" sldId="256"/>
            <ac:picMk id="3" creationId="{466B54E7-D4F1-436E-B3CE-1AD4BDB871FA}"/>
          </ac:picMkLst>
        </pc:picChg>
        <pc:picChg chg="del">
          <ac:chgData name="Hồ Quyết Tùng" userId="S::18521615@ms.uit.edu.vn::9d1a97df-2c27-4e2f-8be0-35707a04624a" providerId="AD" clId="Web-{CC29D351-5634-E946-7A17-C66DE9E05077}" dt="2021-06-21T04:55:08.103" v="257"/>
          <ac:picMkLst>
            <pc:docMk/>
            <pc:sldMk cId="2567927505" sldId="256"/>
            <ac:picMk id="4" creationId="{4A868983-8ACC-4A22-BD8E-E0BD89C55AAA}"/>
          </ac:picMkLst>
        </pc:picChg>
        <pc:picChg chg="add mod ord">
          <ac:chgData name="Hồ Quyết Tùng" userId="S::18521615@ms.uit.edu.vn::9d1a97df-2c27-4e2f-8be0-35707a04624a" providerId="AD" clId="Web-{CC29D351-5634-E946-7A17-C66DE9E05077}" dt="2021-06-21T04:56:29.432" v="273"/>
          <ac:picMkLst>
            <pc:docMk/>
            <pc:sldMk cId="2567927505" sldId="256"/>
            <ac:picMk id="6" creationId="{7DCBBFB3-E7C5-42F3-865F-7B48659A8E97}"/>
          </ac:picMkLst>
        </pc:picChg>
        <pc:cxnChg chg="add del">
          <ac:chgData name="Hồ Quyết Tùng" userId="S::18521615@ms.uit.edu.vn::9d1a97df-2c27-4e2f-8be0-35707a04624a" providerId="AD" clId="Web-{CC29D351-5634-E946-7A17-C66DE9E05077}" dt="2021-06-21T04:56:29.432" v="273"/>
          <ac:cxnSpMkLst>
            <pc:docMk/>
            <pc:sldMk cId="2567927505" sldId="256"/>
            <ac:cxnSpMk id="16" creationId="{56020367-4FD5-4596-8E10-C5F095CD8DBF}"/>
          </ac:cxnSpMkLst>
        </pc:cxnChg>
      </pc:sldChg>
      <pc:sldChg chg="addSp delSp modSp">
        <pc:chgData name="Hồ Quyết Tùng" userId="S::18521615@ms.uit.edu.vn::9d1a97df-2c27-4e2f-8be0-35707a04624a" providerId="AD" clId="Web-{CC29D351-5634-E946-7A17-C66DE9E05077}" dt="2021-06-21T04:24:28.737" v="250" actId="20577"/>
        <pc:sldMkLst>
          <pc:docMk/>
          <pc:sldMk cId="3772920201" sldId="257"/>
        </pc:sldMkLst>
        <pc:spChg chg="mod">
          <ac:chgData name="Hồ Quyết Tùng" userId="S::18521615@ms.uit.edu.vn::9d1a97df-2c27-4e2f-8be0-35707a04624a" providerId="AD" clId="Web-{CC29D351-5634-E946-7A17-C66DE9E05077}" dt="2021-06-21T04:24:28.737" v="250" actId="20577"/>
          <ac:spMkLst>
            <pc:docMk/>
            <pc:sldMk cId="3772920201" sldId="257"/>
            <ac:spMk id="3" creationId="{4BEBBEE7-DF52-46AA-9DE6-71C4E86C05A5}"/>
          </ac:spMkLst>
        </pc:spChg>
        <pc:spChg chg="add del">
          <ac:chgData name="Hồ Quyết Tùng" userId="S::18521615@ms.uit.edu.vn::9d1a97df-2c27-4e2f-8be0-35707a04624a" providerId="AD" clId="Web-{CC29D351-5634-E946-7A17-C66DE9E05077}" dt="2021-06-21T04:18:40.857" v="148"/>
          <ac:spMkLst>
            <pc:docMk/>
            <pc:sldMk cId="3772920201" sldId="257"/>
            <ac:spMk id="11" creationId="{B5B6A3E3-978F-4E6A-8D2E-CCF88750DC1F}"/>
          </ac:spMkLst>
        </pc:spChg>
        <pc:picChg chg="mod">
          <ac:chgData name="Hồ Quyết Tùng" userId="S::18521615@ms.uit.edu.vn::9d1a97df-2c27-4e2f-8be0-35707a04624a" providerId="AD" clId="Web-{CC29D351-5634-E946-7A17-C66DE9E05077}" dt="2021-06-21T04:14:01.822" v="132" actId="14100"/>
          <ac:picMkLst>
            <pc:docMk/>
            <pc:sldMk cId="3772920201" sldId="257"/>
            <ac:picMk id="4" creationId="{4A6D4AA0-4F36-446B-9710-AEF0A81AF9F0}"/>
          </ac:picMkLst>
        </pc:picChg>
        <pc:picChg chg="mod">
          <ac:chgData name="Hồ Quyết Tùng" userId="S::18521615@ms.uit.edu.vn::9d1a97df-2c27-4e2f-8be0-35707a04624a" providerId="AD" clId="Web-{CC29D351-5634-E946-7A17-C66DE9E05077}" dt="2021-06-21T04:13:42.947" v="125" actId="1076"/>
          <ac:picMkLst>
            <pc:docMk/>
            <pc:sldMk cId="3772920201" sldId="257"/>
            <ac:picMk id="5" creationId="{01A5FB21-8F37-4121-89F4-3A2AE3FCB4CD}"/>
          </ac:picMkLst>
        </pc:picChg>
        <pc:picChg chg="mod">
          <ac:chgData name="Hồ Quyết Tùng" userId="S::18521615@ms.uit.edu.vn::9d1a97df-2c27-4e2f-8be0-35707a04624a" providerId="AD" clId="Web-{CC29D351-5634-E946-7A17-C66DE9E05077}" dt="2021-06-21T04:14:19.729" v="142" actId="1076"/>
          <ac:picMkLst>
            <pc:docMk/>
            <pc:sldMk cId="3772920201" sldId="257"/>
            <ac:picMk id="6" creationId="{94FE4BE8-E3CE-46D1-A9F4-D9FEA4EF3547}"/>
          </ac:picMkLst>
        </pc:picChg>
        <pc:picChg chg="mod">
          <ac:chgData name="Hồ Quyết Tùng" userId="S::18521615@ms.uit.edu.vn::9d1a97df-2c27-4e2f-8be0-35707a04624a" providerId="AD" clId="Web-{CC29D351-5634-E946-7A17-C66DE9E05077}" dt="2021-06-21T04:13:48.604" v="126" actId="14100"/>
          <ac:picMkLst>
            <pc:docMk/>
            <pc:sldMk cId="3772920201" sldId="257"/>
            <ac:picMk id="7" creationId="{E1241381-A54F-466E-99D6-8A4687D4D8AF}"/>
          </ac:picMkLst>
        </pc:picChg>
        <pc:picChg chg="mod">
          <ac:chgData name="Hồ Quyết Tùng" userId="S::18521615@ms.uit.edu.vn::9d1a97df-2c27-4e2f-8be0-35707a04624a" providerId="AD" clId="Web-{CC29D351-5634-E946-7A17-C66DE9E05077}" dt="2021-06-21T04:14:07.682" v="135" actId="1076"/>
          <ac:picMkLst>
            <pc:docMk/>
            <pc:sldMk cId="3772920201" sldId="257"/>
            <ac:picMk id="9" creationId="{5850A135-112F-4FE9-8AF9-567A9259DBA6}"/>
          </ac:picMkLst>
        </pc:picChg>
      </pc:sldChg>
      <pc:sldChg chg="addSp delSp modSp">
        <pc:chgData name="Hồ Quyết Tùng" userId="S::18521615@ms.uit.edu.vn::9d1a97df-2c27-4e2f-8be0-35707a04624a" providerId="AD" clId="Web-{CC29D351-5634-E946-7A17-C66DE9E05077}" dt="2021-06-21T04:58:36.559" v="311"/>
        <pc:sldMkLst>
          <pc:docMk/>
          <pc:sldMk cId="3147799290" sldId="259"/>
        </pc:sldMkLst>
        <pc:spChg chg="mod">
          <ac:chgData name="Hồ Quyết Tùng" userId="S::18521615@ms.uit.edu.vn::9d1a97df-2c27-4e2f-8be0-35707a04624a" providerId="AD" clId="Web-{CC29D351-5634-E946-7A17-C66DE9E05077}" dt="2021-06-21T04:58:36.559" v="311"/>
          <ac:spMkLst>
            <pc:docMk/>
            <pc:sldMk cId="3147799290" sldId="259"/>
            <ac:spMk id="2" creationId="{7A4AF162-3B85-44DA-87C6-2D74F2A49FD1}"/>
          </ac:spMkLst>
        </pc:spChg>
        <pc:spChg chg="mod">
          <ac:chgData name="Hồ Quyết Tùng" userId="S::18521615@ms.uit.edu.vn::9d1a97df-2c27-4e2f-8be0-35707a04624a" providerId="AD" clId="Web-{CC29D351-5634-E946-7A17-C66DE9E05077}" dt="2021-06-21T04:58:36.559" v="311"/>
          <ac:spMkLst>
            <pc:docMk/>
            <pc:sldMk cId="3147799290" sldId="259"/>
            <ac:spMk id="3" creationId="{6AE23ADD-916D-4F17-9C5C-87FBEDA9F1EA}"/>
          </ac:spMkLst>
        </pc:spChg>
        <pc:spChg chg="del">
          <ac:chgData name="Hồ Quyết Tùng" userId="S::18521615@ms.uit.edu.vn::9d1a97df-2c27-4e2f-8be0-35707a04624a" providerId="AD" clId="Web-{CC29D351-5634-E946-7A17-C66DE9E05077}" dt="2021-06-21T04:58:36.559" v="311"/>
          <ac:spMkLst>
            <pc:docMk/>
            <pc:sldMk cId="3147799290" sldId="259"/>
            <ac:spMk id="8" creationId="{4351DFE5-F63D-4BE0-BDA9-E3EB88F01AA5}"/>
          </ac:spMkLst>
        </pc:spChg>
        <pc:spChg chg="add">
          <ac:chgData name="Hồ Quyết Tùng" userId="S::18521615@ms.uit.edu.vn::9d1a97df-2c27-4e2f-8be0-35707a04624a" providerId="AD" clId="Web-{CC29D351-5634-E946-7A17-C66DE9E05077}" dt="2021-06-21T04:58:36.559" v="311"/>
          <ac:spMkLst>
            <pc:docMk/>
            <pc:sldMk cId="3147799290" sldId="259"/>
            <ac:spMk id="15" creationId="{05C7EBC3-4672-4DAB-81C2-58661FAFAED6}"/>
          </ac:spMkLst>
        </pc:spChg>
        <pc:spChg chg="add">
          <ac:chgData name="Hồ Quyết Tùng" userId="S::18521615@ms.uit.edu.vn::9d1a97df-2c27-4e2f-8be0-35707a04624a" providerId="AD" clId="Web-{CC29D351-5634-E946-7A17-C66DE9E05077}" dt="2021-06-21T04:58:36.559" v="311"/>
          <ac:spMkLst>
            <pc:docMk/>
            <pc:sldMk cId="3147799290" sldId="259"/>
            <ac:spMk id="17" creationId="{40BF962F-4C6F-461E-86F2-C43F56CC939B}"/>
          </ac:spMkLst>
        </pc:spChg>
        <pc:spChg chg="add">
          <ac:chgData name="Hồ Quyết Tùng" userId="S::18521615@ms.uit.edu.vn::9d1a97df-2c27-4e2f-8be0-35707a04624a" providerId="AD" clId="Web-{CC29D351-5634-E946-7A17-C66DE9E05077}" dt="2021-06-21T04:58:36.559" v="311"/>
          <ac:spMkLst>
            <pc:docMk/>
            <pc:sldMk cId="3147799290" sldId="259"/>
            <ac:spMk id="19" creationId="{2E94A4F7-38E4-45EA-8E2E-CE1B5766B4F1}"/>
          </ac:spMkLst>
        </pc:spChg>
        <pc:picChg chg="mod">
          <ac:chgData name="Hồ Quyết Tùng" userId="S::18521615@ms.uit.edu.vn::9d1a97df-2c27-4e2f-8be0-35707a04624a" providerId="AD" clId="Web-{CC29D351-5634-E946-7A17-C66DE9E05077}" dt="2021-06-21T04:58:36.559" v="311"/>
          <ac:picMkLst>
            <pc:docMk/>
            <pc:sldMk cId="3147799290" sldId="259"/>
            <ac:picMk id="4" creationId="{B06DA88D-C8C0-429F-AF31-47A6B8F55755}"/>
          </ac:picMkLst>
        </pc:picChg>
        <pc:picChg chg="del">
          <ac:chgData name="Hồ Quyết Tùng" userId="S::18521615@ms.uit.edu.vn::9d1a97df-2c27-4e2f-8be0-35707a04624a" providerId="AD" clId="Web-{CC29D351-5634-E946-7A17-C66DE9E05077}" dt="2021-06-21T04:58:36.559" v="311"/>
          <ac:picMkLst>
            <pc:docMk/>
            <pc:sldMk cId="3147799290" sldId="259"/>
            <ac:picMk id="10" creationId="{3AA16612-ACD2-4A16-8F2B-4514FD6BF28F}"/>
          </ac:picMkLst>
        </pc:picChg>
      </pc:sldChg>
      <pc:sldChg chg="addSp delSp modSp">
        <pc:chgData name="Hồ Quyết Tùng" userId="S::18521615@ms.uit.edu.vn::9d1a97df-2c27-4e2f-8be0-35707a04624a" providerId="AD" clId="Web-{CC29D351-5634-E946-7A17-C66DE9E05077}" dt="2021-06-21T04:59:21.857" v="316"/>
        <pc:sldMkLst>
          <pc:docMk/>
          <pc:sldMk cId="751757364" sldId="260"/>
        </pc:sldMkLst>
        <pc:spChg chg="mod">
          <ac:chgData name="Hồ Quyết Tùng" userId="S::18521615@ms.uit.edu.vn::9d1a97df-2c27-4e2f-8be0-35707a04624a" providerId="AD" clId="Web-{CC29D351-5634-E946-7A17-C66DE9E05077}" dt="2021-06-21T04:59:21.857" v="316"/>
          <ac:spMkLst>
            <pc:docMk/>
            <pc:sldMk cId="751757364" sldId="260"/>
            <ac:spMk id="2" creationId="{839CB71D-700C-45CC-9412-3A39E43F8A4E}"/>
          </ac:spMkLst>
        </pc:spChg>
        <pc:spChg chg="del">
          <ac:chgData name="Hồ Quyết Tùng" userId="S::18521615@ms.uit.edu.vn::9d1a97df-2c27-4e2f-8be0-35707a04624a" providerId="AD" clId="Web-{CC29D351-5634-E946-7A17-C66DE9E05077}" dt="2021-06-21T04:59:21.857" v="316"/>
          <ac:spMkLst>
            <pc:docMk/>
            <pc:sldMk cId="751757364" sldId="260"/>
            <ac:spMk id="8" creationId="{4351DFE5-F63D-4BE0-BDA9-E3EB88F01AA5}"/>
          </ac:spMkLst>
        </pc:spChg>
        <pc:spChg chg="mod">
          <ac:chgData name="Hồ Quyết Tùng" userId="S::18521615@ms.uit.edu.vn::9d1a97df-2c27-4e2f-8be0-35707a04624a" providerId="AD" clId="Web-{CC29D351-5634-E946-7A17-C66DE9E05077}" dt="2021-06-21T04:59:21.857" v="316"/>
          <ac:spMkLst>
            <pc:docMk/>
            <pc:sldMk cId="751757364" sldId="260"/>
            <ac:spMk id="11" creationId="{31E78838-CFCA-4DE1-9EF5-519E214A4B87}"/>
          </ac:spMkLst>
        </pc:spChg>
        <pc:spChg chg="add">
          <ac:chgData name="Hồ Quyết Tùng" userId="S::18521615@ms.uit.edu.vn::9d1a97df-2c27-4e2f-8be0-35707a04624a" providerId="AD" clId="Web-{CC29D351-5634-E946-7A17-C66DE9E05077}" dt="2021-06-21T04:59:21.857" v="316"/>
          <ac:spMkLst>
            <pc:docMk/>
            <pc:sldMk cId="751757364" sldId="260"/>
            <ac:spMk id="16" creationId="{D052D0E8-5725-42F1-BA8A-2E793289AB6A}"/>
          </ac:spMkLst>
        </pc:spChg>
        <pc:spChg chg="add">
          <ac:chgData name="Hồ Quyết Tùng" userId="S::18521615@ms.uit.edu.vn::9d1a97df-2c27-4e2f-8be0-35707a04624a" providerId="AD" clId="Web-{CC29D351-5634-E946-7A17-C66DE9E05077}" dt="2021-06-21T04:59:21.857" v="316"/>
          <ac:spMkLst>
            <pc:docMk/>
            <pc:sldMk cId="751757364" sldId="260"/>
            <ac:spMk id="18" creationId="{31C81BFC-A665-4DFF-AFE8-B85ACB3E04B0}"/>
          </ac:spMkLst>
        </pc:spChg>
        <pc:picChg chg="add mod">
          <ac:chgData name="Hồ Quyết Tùng" userId="S::18521615@ms.uit.edu.vn::9d1a97df-2c27-4e2f-8be0-35707a04624a" providerId="AD" clId="Web-{CC29D351-5634-E946-7A17-C66DE9E05077}" dt="2021-06-21T04:59:21.857" v="316"/>
          <ac:picMkLst>
            <pc:docMk/>
            <pc:sldMk cId="751757364" sldId="260"/>
            <ac:picMk id="3" creationId="{12F20AE1-D81E-4DF0-BE57-15F31DE875BB}"/>
          </ac:picMkLst>
        </pc:picChg>
        <pc:picChg chg="add mod">
          <ac:chgData name="Hồ Quyết Tùng" userId="S::18521615@ms.uit.edu.vn::9d1a97df-2c27-4e2f-8be0-35707a04624a" providerId="AD" clId="Web-{CC29D351-5634-E946-7A17-C66DE9E05077}" dt="2021-06-21T04:59:21.857" v="316"/>
          <ac:picMkLst>
            <pc:docMk/>
            <pc:sldMk cId="751757364" sldId="260"/>
            <ac:picMk id="4" creationId="{1B18920D-1448-4CAF-95F3-0144D7FBA81E}"/>
          </ac:picMkLst>
        </pc:picChg>
        <pc:picChg chg="del">
          <ac:chgData name="Hồ Quyết Tùng" userId="S::18521615@ms.uit.edu.vn::9d1a97df-2c27-4e2f-8be0-35707a04624a" providerId="AD" clId="Web-{CC29D351-5634-E946-7A17-C66DE9E05077}" dt="2021-06-21T04:59:21.857" v="316"/>
          <ac:picMkLst>
            <pc:docMk/>
            <pc:sldMk cId="751757364" sldId="260"/>
            <ac:picMk id="10" creationId="{3AA16612-ACD2-4A16-8F2B-4514FD6BF28F}"/>
          </ac:picMkLst>
        </pc:picChg>
      </pc:sldChg>
      <pc:sldChg chg="addSp modSp mod setBg">
        <pc:chgData name="Hồ Quyết Tùng" userId="S::18521615@ms.uit.edu.vn::9d1a97df-2c27-4e2f-8be0-35707a04624a" providerId="AD" clId="Web-{CC29D351-5634-E946-7A17-C66DE9E05077}" dt="2021-06-21T04:09:04.928" v="63"/>
        <pc:sldMkLst>
          <pc:docMk/>
          <pc:sldMk cId="1329580037" sldId="261"/>
        </pc:sldMkLst>
        <pc:picChg chg="add mod ord">
          <ac:chgData name="Hồ Quyết Tùng" userId="S::18521615@ms.uit.edu.vn::9d1a97df-2c27-4e2f-8be0-35707a04624a" providerId="AD" clId="Web-{CC29D351-5634-E946-7A17-C66DE9E05077}" dt="2021-06-21T04:09:04.928" v="63"/>
          <ac:picMkLst>
            <pc:docMk/>
            <pc:sldMk cId="1329580037" sldId="261"/>
            <ac:picMk id="2" creationId="{68CF6CB4-9191-45D4-A613-8E6CCF7799ED}"/>
          </ac:picMkLst>
        </pc:picChg>
        <pc:picChg chg="add mod">
          <ac:chgData name="Hồ Quyết Tùng" userId="S::18521615@ms.uit.edu.vn::9d1a97df-2c27-4e2f-8be0-35707a04624a" providerId="AD" clId="Web-{CC29D351-5634-E946-7A17-C66DE9E05077}" dt="2021-06-21T04:09:04.928" v="63"/>
          <ac:picMkLst>
            <pc:docMk/>
            <pc:sldMk cId="1329580037" sldId="261"/>
            <ac:picMk id="3" creationId="{65599FEF-9127-4F36-B54C-FD48B480FEBA}"/>
          </ac:picMkLst>
        </pc:picChg>
        <pc:picChg chg="add mod">
          <ac:chgData name="Hồ Quyết Tùng" userId="S::18521615@ms.uit.edu.vn::9d1a97df-2c27-4e2f-8be0-35707a04624a" providerId="AD" clId="Web-{CC29D351-5634-E946-7A17-C66DE9E05077}" dt="2021-06-21T04:09:04.928" v="63"/>
          <ac:picMkLst>
            <pc:docMk/>
            <pc:sldMk cId="1329580037" sldId="261"/>
            <ac:picMk id="4" creationId="{28100ED3-6A85-48D6-8F71-21722146A492}"/>
          </ac:picMkLst>
        </pc:picChg>
        <pc:picChg chg="add mod ord">
          <ac:chgData name="Hồ Quyết Tùng" userId="S::18521615@ms.uit.edu.vn::9d1a97df-2c27-4e2f-8be0-35707a04624a" providerId="AD" clId="Web-{CC29D351-5634-E946-7A17-C66DE9E05077}" dt="2021-06-21T04:09:04.928" v="63"/>
          <ac:picMkLst>
            <pc:docMk/>
            <pc:sldMk cId="1329580037" sldId="261"/>
            <ac:picMk id="5" creationId="{35DCA958-189C-4FF9-B992-631E6FA9BA09}"/>
          </ac:picMkLst>
        </pc:picChg>
        <pc:cxnChg chg="add">
          <ac:chgData name="Hồ Quyết Tùng" userId="S::18521615@ms.uit.edu.vn::9d1a97df-2c27-4e2f-8be0-35707a04624a" providerId="AD" clId="Web-{CC29D351-5634-E946-7A17-C66DE9E05077}" dt="2021-06-21T04:09:04.928" v="63"/>
          <ac:cxnSpMkLst>
            <pc:docMk/>
            <pc:sldMk cId="1329580037" sldId="261"/>
            <ac:cxnSpMk id="7" creationId="{91B6081D-D3E8-4209-B85B-EB1C655A6272}"/>
          </ac:cxnSpMkLst>
        </pc:cxnChg>
        <pc:cxnChg chg="add">
          <ac:chgData name="Hồ Quyết Tùng" userId="S::18521615@ms.uit.edu.vn::9d1a97df-2c27-4e2f-8be0-35707a04624a" providerId="AD" clId="Web-{CC29D351-5634-E946-7A17-C66DE9E05077}" dt="2021-06-21T04:09:04.928" v="63"/>
          <ac:cxnSpMkLst>
            <pc:docMk/>
            <pc:sldMk cId="1329580037" sldId="261"/>
            <ac:cxnSpMk id="12" creationId="{28CA55E4-1295-45C8-BA05-5A9E705B749A}"/>
          </ac:cxnSpMkLst>
        </pc:cxnChg>
        <pc:cxnChg chg="add">
          <ac:chgData name="Hồ Quyết Tùng" userId="S::18521615@ms.uit.edu.vn::9d1a97df-2c27-4e2f-8be0-35707a04624a" providerId="AD" clId="Web-{CC29D351-5634-E946-7A17-C66DE9E05077}" dt="2021-06-21T04:09:04.928" v="63"/>
          <ac:cxnSpMkLst>
            <pc:docMk/>
            <pc:sldMk cId="1329580037" sldId="261"/>
            <ac:cxnSpMk id="14" creationId="{08C5794E-A9A1-4A23-AF68-C79A7822334C}"/>
          </ac:cxnSpMkLst>
        </pc:cxnChg>
      </pc:sldChg>
      <pc:sldChg chg="addSp delSp modSp">
        <pc:chgData name="Hồ Quyết Tùng" userId="S::18521615@ms.uit.edu.vn::9d1a97df-2c27-4e2f-8be0-35707a04624a" providerId="AD" clId="Web-{CC29D351-5634-E946-7A17-C66DE9E05077}" dt="2021-06-21T04:57:48.074" v="304"/>
        <pc:sldMkLst>
          <pc:docMk/>
          <pc:sldMk cId="2415559917" sldId="262"/>
        </pc:sldMkLst>
        <pc:spChg chg="mod">
          <ac:chgData name="Hồ Quyết Tùng" userId="S::18521615@ms.uit.edu.vn::9d1a97df-2c27-4e2f-8be0-35707a04624a" providerId="AD" clId="Web-{CC29D351-5634-E946-7A17-C66DE9E05077}" dt="2021-06-21T04:57:48.074" v="304"/>
          <ac:spMkLst>
            <pc:docMk/>
            <pc:sldMk cId="2415559917" sldId="262"/>
            <ac:spMk id="2" creationId="{D05EF96D-B771-4A26-80CC-B9D66E2D86DA}"/>
          </ac:spMkLst>
        </pc:spChg>
        <pc:spChg chg="mod">
          <ac:chgData name="Hồ Quyết Tùng" userId="S::18521615@ms.uit.edu.vn::9d1a97df-2c27-4e2f-8be0-35707a04624a" providerId="AD" clId="Web-{CC29D351-5634-E946-7A17-C66DE9E05077}" dt="2021-06-21T04:57:48.074" v="304"/>
          <ac:spMkLst>
            <pc:docMk/>
            <pc:sldMk cId="2415559917" sldId="262"/>
            <ac:spMk id="3" creationId="{ECD07665-9C72-4267-B415-55ECB54FF8F2}"/>
          </ac:spMkLst>
        </pc:spChg>
        <pc:spChg chg="del">
          <ac:chgData name="Hồ Quyết Tùng" userId="S::18521615@ms.uit.edu.vn::9d1a97df-2c27-4e2f-8be0-35707a04624a" providerId="AD" clId="Web-{CC29D351-5634-E946-7A17-C66DE9E05077}" dt="2021-06-21T04:57:48.074" v="304"/>
          <ac:spMkLst>
            <pc:docMk/>
            <pc:sldMk cId="2415559917" sldId="262"/>
            <ac:spMk id="8" creationId="{4351DFE5-F63D-4BE0-BDA9-E3EB88F01AA5}"/>
          </ac:spMkLst>
        </pc:spChg>
        <pc:spChg chg="add">
          <ac:chgData name="Hồ Quyết Tùng" userId="S::18521615@ms.uit.edu.vn::9d1a97df-2c27-4e2f-8be0-35707a04624a" providerId="AD" clId="Web-{CC29D351-5634-E946-7A17-C66DE9E05077}" dt="2021-06-21T04:57:48.074" v="304"/>
          <ac:spMkLst>
            <pc:docMk/>
            <pc:sldMk cId="2415559917" sldId="262"/>
            <ac:spMk id="15" creationId="{8C3DEBB2-D54E-470C-86B3-631BDDF6CCA6}"/>
          </ac:spMkLst>
        </pc:spChg>
        <pc:spChg chg="add">
          <ac:chgData name="Hồ Quyết Tùng" userId="S::18521615@ms.uit.edu.vn::9d1a97df-2c27-4e2f-8be0-35707a04624a" providerId="AD" clId="Web-{CC29D351-5634-E946-7A17-C66DE9E05077}" dt="2021-06-21T04:57:48.074" v="304"/>
          <ac:spMkLst>
            <pc:docMk/>
            <pc:sldMk cId="2415559917" sldId="262"/>
            <ac:spMk id="17" creationId="{847C7588-8C18-44D9-8469-ABB9865FE117}"/>
          </ac:spMkLst>
        </pc:spChg>
        <pc:picChg chg="del">
          <ac:chgData name="Hồ Quyết Tùng" userId="S::18521615@ms.uit.edu.vn::9d1a97df-2c27-4e2f-8be0-35707a04624a" providerId="AD" clId="Web-{CC29D351-5634-E946-7A17-C66DE9E05077}" dt="2021-06-21T04:57:48.074" v="304"/>
          <ac:picMkLst>
            <pc:docMk/>
            <pc:sldMk cId="2415559917" sldId="262"/>
            <ac:picMk id="10" creationId="{3AA16612-ACD2-4A16-8F2B-4514FD6BF28F}"/>
          </ac:picMkLst>
        </pc:picChg>
      </pc:sldChg>
      <pc:sldChg chg="modSp">
        <pc:chgData name="Hồ Quyết Tùng" userId="S::18521615@ms.uit.edu.vn::9d1a97df-2c27-4e2f-8be0-35707a04624a" providerId="AD" clId="Web-{CC29D351-5634-E946-7A17-C66DE9E05077}" dt="2021-06-21T04:58:59.841" v="313" actId="20577"/>
        <pc:sldMkLst>
          <pc:docMk/>
          <pc:sldMk cId="1983418009" sldId="264"/>
        </pc:sldMkLst>
        <pc:spChg chg="mod">
          <ac:chgData name="Hồ Quyết Tùng" userId="S::18521615@ms.uit.edu.vn::9d1a97df-2c27-4e2f-8be0-35707a04624a" providerId="AD" clId="Web-{CC29D351-5634-E946-7A17-C66DE9E05077}" dt="2021-06-21T04:58:59.841" v="313" actId="20577"/>
          <ac:spMkLst>
            <pc:docMk/>
            <pc:sldMk cId="1983418009" sldId="264"/>
            <ac:spMk id="3" creationId="{6AE23ADD-916D-4F17-9C5C-87FBEDA9F1EA}"/>
          </ac:spMkLst>
        </pc:spChg>
      </pc:sldChg>
      <pc:sldChg chg="addSp delSp modSp new mod ord setBg">
        <pc:chgData name="Hồ Quyết Tùng" userId="S::18521615@ms.uit.edu.vn::9d1a97df-2c27-4e2f-8be0-35707a04624a" providerId="AD" clId="Web-{CC29D351-5634-E946-7A17-C66DE9E05077}" dt="2021-06-21T04:10:22.038" v="117"/>
        <pc:sldMkLst>
          <pc:docMk/>
          <pc:sldMk cId="78203076" sldId="265"/>
        </pc:sldMkLst>
        <pc:spChg chg="mod">
          <ac:chgData name="Hồ Quyết Tùng" userId="S::18521615@ms.uit.edu.vn::9d1a97df-2c27-4e2f-8be0-35707a04624a" providerId="AD" clId="Web-{CC29D351-5634-E946-7A17-C66DE9E05077}" dt="2021-06-21T04:10:02.210" v="89" actId="20577"/>
          <ac:spMkLst>
            <pc:docMk/>
            <pc:sldMk cId="78203076" sldId="265"/>
            <ac:spMk id="2" creationId="{09B38566-66A8-40BE-A872-9D0FF0EBDCBB}"/>
          </ac:spMkLst>
        </pc:spChg>
        <pc:spChg chg="del mod">
          <ac:chgData name="Hồ Quyết Tùng" userId="S::18521615@ms.uit.edu.vn::9d1a97df-2c27-4e2f-8be0-35707a04624a" providerId="AD" clId="Web-{CC29D351-5634-E946-7A17-C66DE9E05077}" dt="2021-06-21T04:10:22.038" v="117"/>
          <ac:spMkLst>
            <pc:docMk/>
            <pc:sldMk cId="78203076" sldId="265"/>
            <ac:spMk id="3" creationId="{125F41F7-8920-4585-A0BB-5C0F91DEFCF5}"/>
          </ac:spMkLst>
        </pc:spChg>
        <pc:spChg chg="add">
          <ac:chgData name="Hồ Quyết Tùng" userId="S::18521615@ms.uit.edu.vn::9d1a97df-2c27-4e2f-8be0-35707a04624a" providerId="AD" clId="Web-{CC29D351-5634-E946-7A17-C66DE9E05077}" dt="2021-06-21T04:09:39.944" v="66"/>
          <ac:spMkLst>
            <pc:docMk/>
            <pc:sldMk cId="78203076" sldId="265"/>
            <ac:spMk id="8" creationId="{4351DFE5-F63D-4BE0-BDA9-E3EB88F01AA5}"/>
          </ac:spMkLst>
        </pc:spChg>
        <pc:picChg chg="add">
          <ac:chgData name="Hồ Quyết Tùng" userId="S::18521615@ms.uit.edu.vn::9d1a97df-2c27-4e2f-8be0-35707a04624a" providerId="AD" clId="Web-{CC29D351-5634-E946-7A17-C66DE9E05077}" dt="2021-06-21T04:09:39.944" v="66"/>
          <ac:picMkLst>
            <pc:docMk/>
            <pc:sldMk cId="78203076" sldId="265"/>
            <ac:picMk id="10" creationId="{3AA16612-ACD2-4A16-8F2B-4514FD6BF28F}"/>
          </ac:picMkLst>
        </pc:picChg>
      </pc:sldChg>
      <pc:sldChg chg="addSp delSp modSp add replId">
        <pc:chgData name="Hồ Quyết Tùng" userId="S::18521615@ms.uit.edu.vn::9d1a97df-2c27-4e2f-8be0-35707a04624a" providerId="AD" clId="Web-{CC29D351-5634-E946-7A17-C66DE9E05077}" dt="2021-06-21T04:58:26.809" v="310"/>
        <pc:sldMkLst>
          <pc:docMk/>
          <pc:sldMk cId="1130698133" sldId="266"/>
        </pc:sldMkLst>
        <pc:spChg chg="mod">
          <ac:chgData name="Hồ Quyết Tùng" userId="S::18521615@ms.uit.edu.vn::9d1a97df-2c27-4e2f-8be0-35707a04624a" providerId="AD" clId="Web-{CC29D351-5634-E946-7A17-C66DE9E05077}" dt="2021-06-21T04:58:03.652" v="305"/>
          <ac:spMkLst>
            <pc:docMk/>
            <pc:sldMk cId="1130698133" sldId="266"/>
            <ac:spMk id="2" creationId="{6570B171-A07E-4206-AA10-9A8226DCC476}"/>
          </ac:spMkLst>
        </pc:spChg>
        <pc:spChg chg="del">
          <ac:chgData name="Hồ Quyết Tùng" userId="S::18521615@ms.uit.edu.vn::9d1a97df-2c27-4e2f-8be0-35707a04624a" providerId="AD" clId="Web-{CC29D351-5634-E946-7A17-C66DE9E05077}" dt="2021-06-21T04:22:35.876" v="184"/>
          <ac:spMkLst>
            <pc:docMk/>
            <pc:sldMk cId="1130698133" sldId="266"/>
            <ac:spMk id="3" creationId="{4BEBBEE7-DF52-46AA-9DE6-71C4E86C05A5}"/>
          </ac:spMkLst>
        </pc:spChg>
        <pc:spChg chg="del">
          <ac:chgData name="Hồ Quyết Tùng" userId="S::18521615@ms.uit.edu.vn::9d1a97df-2c27-4e2f-8be0-35707a04624a" providerId="AD" clId="Web-{CC29D351-5634-E946-7A17-C66DE9E05077}" dt="2021-06-21T04:58:03.652" v="305"/>
          <ac:spMkLst>
            <pc:docMk/>
            <pc:sldMk cId="1130698133" sldId="266"/>
            <ac:spMk id="8" creationId="{4351DFE5-F63D-4BE0-BDA9-E3EB88F01AA5}"/>
          </ac:spMkLst>
        </pc:spChg>
        <pc:spChg chg="add del mod">
          <ac:chgData name="Hồ Quyết Tùng" userId="S::18521615@ms.uit.edu.vn::9d1a97df-2c27-4e2f-8be0-35707a04624a" providerId="AD" clId="Web-{CC29D351-5634-E946-7A17-C66DE9E05077}" dt="2021-06-21T04:22:39.360" v="185"/>
          <ac:spMkLst>
            <pc:docMk/>
            <pc:sldMk cId="1130698133" sldId="266"/>
            <ac:spMk id="12" creationId="{4F8A2F43-00EE-4581-9F2F-E929506386C1}"/>
          </ac:spMkLst>
        </pc:spChg>
        <pc:spChg chg="add">
          <ac:chgData name="Hồ Quyết Tùng" userId="S::18521615@ms.uit.edu.vn::9d1a97df-2c27-4e2f-8be0-35707a04624a" providerId="AD" clId="Web-{CC29D351-5634-E946-7A17-C66DE9E05077}" dt="2021-06-21T04:58:03.652" v="305"/>
          <ac:spMkLst>
            <pc:docMk/>
            <pc:sldMk cId="1130698133" sldId="266"/>
            <ac:spMk id="18" creationId="{AF1E5E62-9EB9-408E-AE53-A04A4C8110DE}"/>
          </ac:spMkLst>
        </pc:spChg>
        <pc:spChg chg="add">
          <ac:chgData name="Hồ Quyết Tùng" userId="S::18521615@ms.uit.edu.vn::9d1a97df-2c27-4e2f-8be0-35707a04624a" providerId="AD" clId="Web-{CC29D351-5634-E946-7A17-C66DE9E05077}" dt="2021-06-21T04:58:03.652" v="305"/>
          <ac:spMkLst>
            <pc:docMk/>
            <pc:sldMk cId="1130698133" sldId="266"/>
            <ac:spMk id="20" creationId="{9C5704B2-7C5B-4738-AF0D-4A2756A69FA1}"/>
          </ac:spMkLst>
        </pc:spChg>
        <pc:spChg chg="add">
          <ac:chgData name="Hồ Quyết Tùng" userId="S::18521615@ms.uit.edu.vn::9d1a97df-2c27-4e2f-8be0-35707a04624a" providerId="AD" clId="Web-{CC29D351-5634-E946-7A17-C66DE9E05077}" dt="2021-06-21T04:58:03.652" v="305"/>
          <ac:spMkLst>
            <pc:docMk/>
            <pc:sldMk cId="1130698133" sldId="266"/>
            <ac:spMk id="22" creationId="{DFB36DC4-A410-4DF1-8453-1D85743F5E07}"/>
          </ac:spMkLst>
        </pc:spChg>
        <pc:graphicFrameChg chg="add mod modGraphic">
          <ac:chgData name="Hồ Quyết Tùng" userId="S::18521615@ms.uit.edu.vn::9d1a97df-2c27-4e2f-8be0-35707a04624a" providerId="AD" clId="Web-{CC29D351-5634-E946-7A17-C66DE9E05077}" dt="2021-06-21T04:58:26.809" v="310"/>
          <ac:graphicFrameMkLst>
            <pc:docMk/>
            <pc:sldMk cId="1130698133" sldId="266"/>
            <ac:graphicFrameMk id="13" creationId="{B8BFBC0B-C3B0-4195-9432-68CCDEFA2B44}"/>
          </ac:graphicFrameMkLst>
        </pc:graphicFrameChg>
        <pc:picChg chg="del">
          <ac:chgData name="Hồ Quyết Tùng" userId="S::18521615@ms.uit.edu.vn::9d1a97df-2c27-4e2f-8be0-35707a04624a" providerId="AD" clId="Web-{CC29D351-5634-E946-7A17-C66DE9E05077}" dt="2021-06-21T04:22:42.688" v="188"/>
          <ac:picMkLst>
            <pc:docMk/>
            <pc:sldMk cId="1130698133" sldId="266"/>
            <ac:picMk id="4" creationId="{4A6D4AA0-4F36-446B-9710-AEF0A81AF9F0}"/>
          </ac:picMkLst>
        </pc:picChg>
        <pc:picChg chg="del mod">
          <ac:chgData name="Hồ Quyết Tùng" userId="S::18521615@ms.uit.edu.vn::9d1a97df-2c27-4e2f-8be0-35707a04624a" providerId="AD" clId="Web-{CC29D351-5634-E946-7A17-C66DE9E05077}" dt="2021-06-21T04:22:43.735" v="190"/>
          <ac:picMkLst>
            <pc:docMk/>
            <pc:sldMk cId="1130698133" sldId="266"/>
            <ac:picMk id="5" creationId="{01A5FB21-8F37-4121-89F4-3A2AE3FCB4CD}"/>
          </ac:picMkLst>
        </pc:picChg>
        <pc:picChg chg="del">
          <ac:chgData name="Hồ Quyết Tùng" userId="S::18521615@ms.uit.edu.vn::9d1a97df-2c27-4e2f-8be0-35707a04624a" providerId="AD" clId="Web-{CC29D351-5634-E946-7A17-C66DE9E05077}" dt="2021-06-21T04:22:44.579" v="191"/>
          <ac:picMkLst>
            <pc:docMk/>
            <pc:sldMk cId="1130698133" sldId="266"/>
            <ac:picMk id="6" creationId="{94FE4BE8-E3CE-46D1-A9F4-D9FEA4EF3547}"/>
          </ac:picMkLst>
        </pc:picChg>
        <pc:picChg chg="del">
          <ac:chgData name="Hồ Quyết Tùng" userId="S::18521615@ms.uit.edu.vn::9d1a97df-2c27-4e2f-8be0-35707a04624a" providerId="AD" clId="Web-{CC29D351-5634-E946-7A17-C66DE9E05077}" dt="2021-06-21T04:22:40.360" v="186"/>
          <ac:picMkLst>
            <pc:docMk/>
            <pc:sldMk cId="1130698133" sldId="266"/>
            <ac:picMk id="7" creationId="{E1241381-A54F-466E-99D6-8A4687D4D8AF}"/>
          </ac:picMkLst>
        </pc:picChg>
        <pc:picChg chg="del">
          <ac:chgData name="Hồ Quyết Tùng" userId="S::18521615@ms.uit.edu.vn::9d1a97df-2c27-4e2f-8be0-35707a04624a" providerId="AD" clId="Web-{CC29D351-5634-E946-7A17-C66DE9E05077}" dt="2021-06-21T04:22:41.673" v="187"/>
          <ac:picMkLst>
            <pc:docMk/>
            <pc:sldMk cId="1130698133" sldId="266"/>
            <ac:picMk id="9" creationId="{5850A135-112F-4FE9-8AF9-567A9259DBA6}"/>
          </ac:picMkLst>
        </pc:picChg>
        <pc:picChg chg="del">
          <ac:chgData name="Hồ Quyết Tùng" userId="S::18521615@ms.uit.edu.vn::9d1a97df-2c27-4e2f-8be0-35707a04624a" providerId="AD" clId="Web-{CC29D351-5634-E946-7A17-C66DE9E05077}" dt="2021-06-21T04:58:03.652" v="305"/>
          <ac:picMkLst>
            <pc:docMk/>
            <pc:sldMk cId="1130698133" sldId="266"/>
            <ac:picMk id="10" creationId="{3AA16612-ACD2-4A16-8F2B-4514FD6BF28F}"/>
          </ac:picMkLst>
        </pc:picChg>
      </pc:sldChg>
    </pc:docChg>
  </pc:docChgLst>
  <pc:docChgLst>
    <pc:chgData name="Hồ Quyết Tùng" userId="S::18521615@ms.uit.edu.vn::9d1a97df-2c27-4e2f-8be0-35707a04624a" providerId="AD" clId="Web-{A9E71AD8-9AB8-04E2-161E-A4BE22934DB7}"/>
    <pc:docChg chg="modSld">
      <pc:chgData name="Hồ Quyết Tùng" userId="S::18521615@ms.uit.edu.vn::9d1a97df-2c27-4e2f-8be0-35707a04624a" providerId="AD" clId="Web-{A9E71AD8-9AB8-04E2-161E-A4BE22934DB7}" dt="2021-07-01T07:09:37.466" v="72" actId="14100"/>
      <pc:docMkLst>
        <pc:docMk/>
      </pc:docMkLst>
      <pc:sldChg chg="addSp delSp modSp">
        <pc:chgData name="Hồ Quyết Tùng" userId="S::18521615@ms.uit.edu.vn::9d1a97df-2c27-4e2f-8be0-35707a04624a" providerId="AD" clId="Web-{A9E71AD8-9AB8-04E2-161E-A4BE22934DB7}" dt="2021-07-01T07:09:37.466" v="72" actId="14100"/>
        <pc:sldMkLst>
          <pc:docMk/>
          <pc:sldMk cId="3772920201" sldId="257"/>
        </pc:sldMkLst>
        <pc:picChg chg="del">
          <ac:chgData name="Hồ Quyết Tùng" userId="S::18521615@ms.uit.edu.vn::9d1a97df-2c27-4e2f-8be0-35707a04624a" providerId="AD" clId="Web-{A9E71AD8-9AB8-04E2-161E-A4BE22934DB7}" dt="2021-07-01T06:59:23.518" v="13"/>
          <ac:picMkLst>
            <pc:docMk/>
            <pc:sldMk cId="3772920201" sldId="257"/>
            <ac:picMk id="4" creationId="{4A6D4AA0-4F36-446B-9710-AEF0A81AF9F0}"/>
          </ac:picMkLst>
        </pc:picChg>
        <pc:picChg chg="del">
          <ac:chgData name="Hồ Quyết Tùng" userId="S::18521615@ms.uit.edu.vn::9d1a97df-2c27-4e2f-8be0-35707a04624a" providerId="AD" clId="Web-{A9E71AD8-9AB8-04E2-161E-A4BE22934DB7}" dt="2021-07-01T06:59:04.893" v="6"/>
          <ac:picMkLst>
            <pc:docMk/>
            <pc:sldMk cId="3772920201" sldId="257"/>
            <ac:picMk id="5" creationId="{01A5FB21-8F37-4121-89F4-3A2AE3FCB4CD}"/>
          </ac:picMkLst>
        </pc:picChg>
        <pc:picChg chg="add del mod">
          <ac:chgData name="Hồ Quyết Tùng" userId="S::18521615@ms.uit.edu.vn::9d1a97df-2c27-4e2f-8be0-35707a04624a" providerId="AD" clId="Web-{A9E71AD8-9AB8-04E2-161E-A4BE22934DB7}" dt="2021-07-01T07:09:37.466" v="72" actId="14100"/>
          <ac:picMkLst>
            <pc:docMk/>
            <pc:sldMk cId="3772920201" sldId="257"/>
            <ac:picMk id="6" creationId="{94FE4BE8-E3CE-46D1-A9F4-D9FEA4EF3547}"/>
          </ac:picMkLst>
        </pc:picChg>
        <pc:picChg chg="del">
          <ac:chgData name="Hồ Quyết Tùng" userId="S::18521615@ms.uit.edu.vn::9d1a97df-2c27-4e2f-8be0-35707a04624a" providerId="AD" clId="Web-{A9E71AD8-9AB8-04E2-161E-A4BE22934DB7}" dt="2021-07-01T06:58:47.299" v="3"/>
          <ac:picMkLst>
            <pc:docMk/>
            <pc:sldMk cId="3772920201" sldId="257"/>
            <ac:picMk id="7" creationId="{E1241381-A54F-466E-99D6-8A4687D4D8AF}"/>
          </ac:picMkLst>
        </pc:picChg>
        <pc:picChg chg="del">
          <ac:chgData name="Hồ Quyết Tùng" userId="S::18521615@ms.uit.edu.vn::9d1a97df-2c27-4e2f-8be0-35707a04624a" providerId="AD" clId="Web-{A9E71AD8-9AB8-04E2-161E-A4BE22934DB7}" dt="2021-07-01T07:00:01.753" v="20"/>
          <ac:picMkLst>
            <pc:docMk/>
            <pc:sldMk cId="3772920201" sldId="257"/>
            <ac:picMk id="9" creationId="{5850A135-112F-4FE9-8AF9-567A9259DBA6}"/>
          </ac:picMkLst>
        </pc:picChg>
        <pc:picChg chg="add mod">
          <ac:chgData name="Hồ Quyết Tùng" userId="S::18521615@ms.uit.edu.vn::9d1a97df-2c27-4e2f-8be0-35707a04624a" providerId="AD" clId="Web-{A9E71AD8-9AB8-04E2-161E-A4BE22934DB7}" dt="2021-07-01T07:04:43.789" v="70" actId="14100"/>
          <ac:picMkLst>
            <pc:docMk/>
            <pc:sldMk cId="3772920201" sldId="257"/>
            <ac:picMk id="11" creationId="{973B5A52-05F1-48BC-9425-77E03C27F5AD}"/>
          </ac:picMkLst>
        </pc:picChg>
        <pc:picChg chg="add mod">
          <ac:chgData name="Hồ Quyết Tùng" userId="S::18521615@ms.uit.edu.vn::9d1a97df-2c27-4e2f-8be0-35707a04624a" providerId="AD" clId="Web-{A9E71AD8-9AB8-04E2-161E-A4BE22934DB7}" dt="2021-07-01T07:04:39.008" v="69" actId="14100"/>
          <ac:picMkLst>
            <pc:docMk/>
            <pc:sldMk cId="3772920201" sldId="257"/>
            <ac:picMk id="12" creationId="{9DEFDDFB-C714-414B-9BE3-4D7EC3B06DA7}"/>
          </ac:picMkLst>
        </pc:picChg>
        <pc:picChg chg="add mod">
          <ac:chgData name="Hồ Quyết Tùng" userId="S::18521615@ms.uit.edu.vn::9d1a97df-2c27-4e2f-8be0-35707a04624a" providerId="AD" clId="Web-{A9E71AD8-9AB8-04E2-161E-A4BE22934DB7}" dt="2021-07-01T07:04:01.929" v="45" actId="1076"/>
          <ac:picMkLst>
            <pc:docMk/>
            <pc:sldMk cId="3772920201" sldId="257"/>
            <ac:picMk id="13" creationId="{6F438570-C69D-43AE-A4BB-1B083A4FDC91}"/>
          </ac:picMkLst>
        </pc:picChg>
        <pc:picChg chg="add del mod">
          <ac:chgData name="Hồ Quyết Tùng" userId="S::18521615@ms.uit.edu.vn::9d1a97df-2c27-4e2f-8be0-35707a04624a" providerId="AD" clId="Web-{A9E71AD8-9AB8-04E2-161E-A4BE22934DB7}" dt="2021-07-01T07:04:24.305" v="65"/>
          <ac:picMkLst>
            <pc:docMk/>
            <pc:sldMk cId="3772920201" sldId="257"/>
            <ac:picMk id="14" creationId="{4B7EBDEE-66E1-4B55-913E-4451E8BD5E65}"/>
          </ac:picMkLst>
        </pc:picChg>
        <pc:picChg chg="add del mod">
          <ac:chgData name="Hồ Quyết Tùng" userId="S::18521615@ms.uit.edu.vn::9d1a97df-2c27-4e2f-8be0-35707a04624a" providerId="AD" clId="Web-{A9E71AD8-9AB8-04E2-161E-A4BE22934DB7}" dt="2021-07-01T07:04:07.836" v="54"/>
          <ac:picMkLst>
            <pc:docMk/>
            <pc:sldMk cId="3772920201" sldId="257"/>
            <ac:picMk id="15" creationId="{5D454B5E-6771-423F-8AC8-14628BE7744D}"/>
          </ac:picMkLst>
        </pc:picChg>
        <pc:picChg chg="add mod">
          <ac:chgData name="Hồ Quyết Tùng" userId="S::18521615@ms.uit.edu.vn::9d1a97df-2c27-4e2f-8be0-35707a04624a" providerId="AD" clId="Web-{A9E71AD8-9AB8-04E2-161E-A4BE22934DB7}" dt="2021-07-01T07:04:35.852" v="68" actId="1076"/>
          <ac:picMkLst>
            <pc:docMk/>
            <pc:sldMk cId="3772920201" sldId="257"/>
            <ac:picMk id="16" creationId="{1C9A24BD-D80A-457A-B807-CDA64E0ABE56}"/>
          </ac:picMkLst>
        </pc:picChg>
      </pc:sldChg>
    </pc:docChg>
  </pc:docChgLst>
  <pc:docChgLst>
    <pc:chgData name="Hồ Quyết Tùng" userId="S::18521615@ms.uit.edu.vn::9d1a97df-2c27-4e2f-8be0-35707a04624a" providerId="AD" clId="Web-{68102576-94E4-4F5C-9907-3B4DC90B5298}"/>
    <pc:docChg chg="addSld delSld modSld">
      <pc:chgData name="Hồ Quyết Tùng" userId="S::18521615@ms.uit.edu.vn::9d1a97df-2c27-4e2f-8be0-35707a04624a" providerId="AD" clId="Web-{68102576-94E4-4F5C-9907-3B4DC90B5298}" dt="2021-06-18T07:07:59.311" v="737" actId="20577"/>
      <pc:docMkLst>
        <pc:docMk/>
      </pc:docMkLst>
      <pc:sldChg chg="addSp delSp modSp mod setBg">
        <pc:chgData name="Hồ Quyết Tùng" userId="S::18521615@ms.uit.edu.vn::9d1a97df-2c27-4e2f-8be0-35707a04624a" providerId="AD" clId="Web-{68102576-94E4-4F5C-9907-3B4DC90B5298}" dt="2021-06-18T07:06:10.871" v="697" actId="1076"/>
        <pc:sldMkLst>
          <pc:docMk/>
          <pc:sldMk cId="2567927505" sldId="256"/>
        </pc:sldMkLst>
        <pc:spChg chg="del mod">
          <ac:chgData name="Hồ Quyết Tùng" userId="S::18521615@ms.uit.edu.vn::9d1a97df-2c27-4e2f-8be0-35707a04624a" providerId="AD" clId="Web-{68102576-94E4-4F5C-9907-3B4DC90B5298}" dt="2021-06-18T06:10:16.869" v="5"/>
          <ac:spMkLst>
            <pc:docMk/>
            <pc:sldMk cId="2567927505" sldId="256"/>
            <ac:spMk id="2" creationId="{00000000-0000-0000-0000-000000000000}"/>
          </ac:spMkLst>
        </pc:spChg>
        <pc:spChg chg="del mod">
          <ac:chgData name="Hồ Quyết Tùng" userId="S::18521615@ms.uit.edu.vn::9d1a97df-2c27-4e2f-8be0-35707a04624a" providerId="AD" clId="Web-{68102576-94E4-4F5C-9907-3B4DC90B5298}" dt="2021-06-18T06:10:19.916" v="6"/>
          <ac:spMkLst>
            <pc:docMk/>
            <pc:sldMk cId="2567927505" sldId="256"/>
            <ac:spMk id="3" creationId="{00000000-0000-0000-0000-000000000000}"/>
          </ac:spMkLst>
        </pc:spChg>
        <pc:spChg chg="add mod">
          <ac:chgData name="Hồ Quyết Tùng" userId="S::18521615@ms.uit.edu.vn::9d1a97df-2c27-4e2f-8be0-35707a04624a" providerId="AD" clId="Web-{68102576-94E4-4F5C-9907-3B4DC90B5298}" dt="2021-06-18T07:06:10.871" v="697" actId="1076"/>
          <ac:spMkLst>
            <pc:docMk/>
            <pc:sldMk cId="2567927505" sldId="256"/>
            <ac:spMk id="5" creationId="{E201F0D5-BA37-4D1E-80FF-C18B0C151A8D}"/>
          </ac:spMkLst>
        </pc:spChg>
        <pc:spChg chg="add del">
          <ac:chgData name="Hồ Quyết Tùng" userId="S::18521615@ms.uit.edu.vn::9d1a97df-2c27-4e2f-8be0-35707a04624a" providerId="AD" clId="Web-{68102576-94E4-4F5C-9907-3B4DC90B5298}" dt="2021-06-18T06:11:14.885" v="12"/>
          <ac:spMkLst>
            <pc:docMk/>
            <pc:sldMk cId="2567927505" sldId="256"/>
            <ac:spMk id="6" creationId="{32532C86-AEEF-46A8-A2AD-ED3845BD4BB5}"/>
          </ac:spMkLst>
        </pc:spChg>
        <pc:spChg chg="add mod">
          <ac:chgData name="Hồ Quyết Tùng" userId="S::18521615@ms.uit.edu.vn::9d1a97df-2c27-4e2f-8be0-35707a04624a" providerId="AD" clId="Web-{68102576-94E4-4F5C-9907-3B4DC90B5298}" dt="2021-06-18T06:17:30.455" v="96" actId="20577"/>
          <ac:spMkLst>
            <pc:docMk/>
            <pc:sldMk cId="2567927505" sldId="256"/>
            <ac:spMk id="7" creationId="{1050C017-5AA3-415F-945B-F5A5366AE323}"/>
          </ac:spMkLst>
        </pc:spChg>
        <pc:spChg chg="add">
          <ac:chgData name="Hồ Quyết Tùng" userId="S::18521615@ms.uit.edu.vn::9d1a97df-2c27-4e2f-8be0-35707a04624a" providerId="AD" clId="Web-{68102576-94E4-4F5C-9907-3B4DC90B5298}" dt="2021-06-18T06:10:12.181" v="3"/>
          <ac:spMkLst>
            <pc:docMk/>
            <pc:sldMk cId="2567927505" sldId="256"/>
            <ac:spMk id="8" creationId="{EFA9B6C6-A247-48A8-9A1C-1E36FA9456B5}"/>
          </ac:spMkLst>
        </pc:spChg>
        <pc:spChg chg="add del">
          <ac:chgData name="Hồ Quyết Tùng" userId="S::18521615@ms.uit.edu.vn::9d1a97df-2c27-4e2f-8be0-35707a04624a" providerId="AD" clId="Web-{68102576-94E4-4F5C-9907-3B4DC90B5298}" dt="2021-06-18T06:15:16.734" v="35"/>
          <ac:spMkLst>
            <pc:docMk/>
            <pc:sldMk cId="2567927505" sldId="256"/>
            <ac:spMk id="9" creationId="{E3E611F4-FFF7-4649-A73E-36D5CEA7CC40}"/>
          </ac:spMkLst>
        </pc:spChg>
        <pc:spChg chg="add">
          <ac:chgData name="Hồ Quyết Tùng" userId="S::18521615@ms.uit.edu.vn::9d1a97df-2c27-4e2f-8be0-35707a04624a" providerId="AD" clId="Web-{68102576-94E4-4F5C-9907-3B4DC90B5298}" dt="2021-06-18T06:10:12.181" v="3"/>
          <ac:spMkLst>
            <pc:docMk/>
            <pc:sldMk cId="2567927505" sldId="256"/>
            <ac:spMk id="10" creationId="{C5CB530E-515E-412C-9DF1-5F8FFBD6F383}"/>
          </ac:spMkLst>
        </pc:spChg>
        <pc:spChg chg="add">
          <ac:chgData name="Hồ Quyết Tùng" userId="S::18521615@ms.uit.edu.vn::9d1a97df-2c27-4e2f-8be0-35707a04624a" providerId="AD" clId="Web-{68102576-94E4-4F5C-9907-3B4DC90B5298}" dt="2021-06-18T06:10:12.181" v="3"/>
          <ac:spMkLst>
            <pc:docMk/>
            <pc:sldMk cId="2567927505" sldId="256"/>
            <ac:spMk id="12" creationId="{712D4376-A578-4FF1-94FC-245E7A6A489F}"/>
          </ac:spMkLst>
        </pc:spChg>
        <pc:spChg chg="add">
          <ac:chgData name="Hồ Quyết Tùng" userId="S::18521615@ms.uit.edu.vn::9d1a97df-2c27-4e2f-8be0-35707a04624a" providerId="AD" clId="Web-{68102576-94E4-4F5C-9907-3B4DC90B5298}" dt="2021-06-18T06:10:12.181" v="3"/>
          <ac:spMkLst>
            <pc:docMk/>
            <pc:sldMk cId="2567927505" sldId="256"/>
            <ac:spMk id="14" creationId="{AEA7509D-F04F-40CB-A0B3-EEF16499CC9F}"/>
          </ac:spMkLst>
        </pc:spChg>
        <pc:picChg chg="add mod">
          <ac:chgData name="Hồ Quyết Tùng" userId="S::18521615@ms.uit.edu.vn::9d1a97df-2c27-4e2f-8be0-35707a04624a" providerId="AD" clId="Web-{68102576-94E4-4F5C-9907-3B4DC90B5298}" dt="2021-06-18T06:12:04.996" v="32" actId="1076"/>
          <ac:picMkLst>
            <pc:docMk/>
            <pc:sldMk cId="2567927505" sldId="256"/>
            <ac:picMk id="4" creationId="{4A868983-8ACC-4A22-BD8E-E0BD89C55AAA}"/>
          </ac:picMkLst>
        </pc:picChg>
        <pc:cxnChg chg="add">
          <ac:chgData name="Hồ Quyết Tùng" userId="S::18521615@ms.uit.edu.vn::9d1a97df-2c27-4e2f-8be0-35707a04624a" providerId="AD" clId="Web-{68102576-94E4-4F5C-9907-3B4DC90B5298}" dt="2021-06-18T06:10:12.181" v="3"/>
          <ac:cxnSpMkLst>
            <pc:docMk/>
            <pc:sldMk cId="2567927505" sldId="256"/>
            <ac:cxnSpMk id="16" creationId="{56020367-4FD5-4596-8E10-C5F095CD8DBF}"/>
          </ac:cxnSpMkLst>
        </pc:cxnChg>
      </pc:sldChg>
      <pc:sldChg chg="addSp delSp modSp new mod setBg">
        <pc:chgData name="Hồ Quyết Tùng" userId="S::18521615@ms.uit.edu.vn::9d1a97df-2c27-4e2f-8be0-35707a04624a" providerId="AD" clId="Web-{68102576-94E4-4F5C-9907-3B4DC90B5298}" dt="2021-06-18T07:07:59.311" v="737" actId="20577"/>
        <pc:sldMkLst>
          <pc:docMk/>
          <pc:sldMk cId="3772920201" sldId="257"/>
        </pc:sldMkLst>
        <pc:spChg chg="add del mod">
          <ac:chgData name="Hồ Quyết Tùng" userId="S::18521615@ms.uit.edu.vn::9d1a97df-2c27-4e2f-8be0-35707a04624a" providerId="AD" clId="Web-{68102576-94E4-4F5C-9907-3B4DC90B5298}" dt="2021-06-18T06:18:15.612" v="104" actId="20577"/>
          <ac:spMkLst>
            <pc:docMk/>
            <pc:sldMk cId="3772920201" sldId="257"/>
            <ac:spMk id="2" creationId="{6570B171-A07E-4206-AA10-9A8226DCC476}"/>
          </ac:spMkLst>
        </pc:spChg>
        <pc:spChg chg="add del mod">
          <ac:chgData name="Hồ Quyết Tùng" userId="S::18521615@ms.uit.edu.vn::9d1a97df-2c27-4e2f-8be0-35707a04624a" providerId="AD" clId="Web-{68102576-94E4-4F5C-9907-3B4DC90B5298}" dt="2021-06-18T07:07:59.311" v="737" actId="20577"/>
          <ac:spMkLst>
            <pc:docMk/>
            <pc:sldMk cId="3772920201" sldId="257"/>
            <ac:spMk id="3" creationId="{4BEBBEE7-DF52-46AA-9DE6-71C4E86C05A5}"/>
          </ac:spMkLst>
        </pc:spChg>
        <pc:spChg chg="add">
          <ac:chgData name="Hồ Quyết Tùng" userId="S::18521615@ms.uit.edu.vn::9d1a97df-2c27-4e2f-8be0-35707a04624a" providerId="AD" clId="Web-{68102576-94E4-4F5C-9907-3B4DC90B5298}" dt="2021-06-18T06:18:05.878" v="101"/>
          <ac:spMkLst>
            <pc:docMk/>
            <pc:sldMk cId="3772920201" sldId="257"/>
            <ac:spMk id="8" creationId="{4351DFE5-F63D-4BE0-BDA9-E3EB88F01AA5}"/>
          </ac:spMkLst>
        </pc:spChg>
        <pc:picChg chg="add mod">
          <ac:chgData name="Hồ Quyết Tùng" userId="S::18521615@ms.uit.edu.vn::9d1a97df-2c27-4e2f-8be0-35707a04624a" providerId="AD" clId="Web-{68102576-94E4-4F5C-9907-3B4DC90B5298}" dt="2021-06-18T07:07:42.123" v="716" actId="1076"/>
          <ac:picMkLst>
            <pc:docMk/>
            <pc:sldMk cId="3772920201" sldId="257"/>
            <ac:picMk id="4" creationId="{4A6D4AA0-4F36-446B-9710-AEF0A81AF9F0}"/>
          </ac:picMkLst>
        </pc:picChg>
        <pc:picChg chg="add mod">
          <ac:chgData name="Hồ Quyết Tùng" userId="S::18521615@ms.uit.edu.vn::9d1a97df-2c27-4e2f-8be0-35707a04624a" providerId="AD" clId="Web-{68102576-94E4-4F5C-9907-3B4DC90B5298}" dt="2021-06-18T07:07:44.888" v="717" actId="1076"/>
          <ac:picMkLst>
            <pc:docMk/>
            <pc:sldMk cId="3772920201" sldId="257"/>
            <ac:picMk id="5" creationId="{01A5FB21-8F37-4121-89F4-3A2AE3FCB4CD}"/>
          </ac:picMkLst>
        </pc:picChg>
        <pc:picChg chg="add mod">
          <ac:chgData name="Hồ Quyết Tùng" userId="S::18521615@ms.uit.edu.vn::9d1a97df-2c27-4e2f-8be0-35707a04624a" providerId="AD" clId="Web-{68102576-94E4-4F5C-9907-3B4DC90B5298}" dt="2021-06-18T07:07:40.216" v="714" actId="1076"/>
          <ac:picMkLst>
            <pc:docMk/>
            <pc:sldMk cId="3772920201" sldId="257"/>
            <ac:picMk id="6" creationId="{94FE4BE8-E3CE-46D1-A9F4-D9FEA4EF3547}"/>
          </ac:picMkLst>
        </pc:picChg>
        <pc:picChg chg="add mod">
          <ac:chgData name="Hồ Quyết Tùng" userId="S::18521615@ms.uit.edu.vn::9d1a97df-2c27-4e2f-8be0-35707a04624a" providerId="AD" clId="Web-{68102576-94E4-4F5C-9907-3B4DC90B5298}" dt="2021-06-18T07:07:46.279" v="718" actId="1076"/>
          <ac:picMkLst>
            <pc:docMk/>
            <pc:sldMk cId="3772920201" sldId="257"/>
            <ac:picMk id="7" creationId="{E1241381-A54F-466E-99D6-8A4687D4D8AF}"/>
          </ac:picMkLst>
        </pc:picChg>
        <pc:picChg chg="add mod">
          <ac:chgData name="Hồ Quyết Tùng" userId="S::18521615@ms.uit.edu.vn::9d1a97df-2c27-4e2f-8be0-35707a04624a" providerId="AD" clId="Web-{68102576-94E4-4F5C-9907-3B4DC90B5298}" dt="2021-06-18T07:07:41.326" v="715" actId="1076"/>
          <ac:picMkLst>
            <pc:docMk/>
            <pc:sldMk cId="3772920201" sldId="257"/>
            <ac:picMk id="9" creationId="{5850A135-112F-4FE9-8AF9-567A9259DBA6}"/>
          </ac:picMkLst>
        </pc:picChg>
        <pc:picChg chg="add">
          <ac:chgData name="Hồ Quyết Tùng" userId="S::18521615@ms.uit.edu.vn::9d1a97df-2c27-4e2f-8be0-35707a04624a" providerId="AD" clId="Web-{68102576-94E4-4F5C-9907-3B4DC90B5298}" dt="2021-06-18T06:18:05.878" v="101"/>
          <ac:picMkLst>
            <pc:docMk/>
            <pc:sldMk cId="3772920201" sldId="257"/>
            <ac:picMk id="10" creationId="{3AA16612-ACD2-4A16-8F2B-4514FD6BF28F}"/>
          </ac:picMkLst>
        </pc:picChg>
      </pc:sldChg>
      <pc:sldChg chg="addSp delSp modSp new del mod setBg">
        <pc:chgData name="Hồ Quyết Tùng" userId="S::18521615@ms.uit.edu.vn::9d1a97df-2c27-4e2f-8be0-35707a04624a" providerId="AD" clId="Web-{68102576-94E4-4F5C-9907-3B4DC90B5298}" dt="2021-06-18T06:37:17.400" v="425"/>
        <pc:sldMkLst>
          <pc:docMk/>
          <pc:sldMk cId="899453411" sldId="258"/>
        </pc:sldMkLst>
        <pc:spChg chg="mod">
          <ac:chgData name="Hồ Quyết Tùng" userId="S::18521615@ms.uit.edu.vn::9d1a97df-2c27-4e2f-8be0-35707a04624a" providerId="AD" clId="Web-{68102576-94E4-4F5C-9907-3B4DC90B5298}" dt="2021-06-18T06:26:23.419" v="291" actId="20577"/>
          <ac:spMkLst>
            <pc:docMk/>
            <pc:sldMk cId="899453411" sldId="258"/>
            <ac:spMk id="2" creationId="{0CF6E4D8-72A5-4A2A-9E7C-F3777A3B7D56}"/>
          </ac:spMkLst>
        </pc:spChg>
        <pc:spChg chg="del mod">
          <ac:chgData name="Hồ Quyết Tùng" userId="S::18521615@ms.uit.edu.vn::9d1a97df-2c27-4e2f-8be0-35707a04624a" providerId="AD" clId="Web-{68102576-94E4-4F5C-9907-3B4DC90B5298}" dt="2021-06-18T06:31:16.190" v="292"/>
          <ac:spMkLst>
            <pc:docMk/>
            <pc:sldMk cId="899453411" sldId="258"/>
            <ac:spMk id="3" creationId="{CF0C8C5A-4CA8-489E-80B2-B3D7EE04EEF6}"/>
          </ac:spMkLst>
        </pc:spChg>
        <pc:spChg chg="add mod">
          <ac:chgData name="Hồ Quyết Tùng" userId="S::18521615@ms.uit.edu.vn::9d1a97df-2c27-4e2f-8be0-35707a04624a" providerId="AD" clId="Web-{68102576-94E4-4F5C-9907-3B4DC90B5298}" dt="2021-06-18T06:32:03.738" v="333" actId="20577"/>
          <ac:spMkLst>
            <pc:docMk/>
            <pc:sldMk cId="899453411" sldId="258"/>
            <ac:spMk id="5" creationId="{30C1ABB2-9BD0-488C-9AC8-1C0AD741F0C7}"/>
          </ac:spMkLst>
        </pc:spChg>
        <pc:spChg chg="add mod">
          <ac:chgData name="Hồ Quyết Tùng" userId="S::18521615@ms.uit.edu.vn::9d1a97df-2c27-4e2f-8be0-35707a04624a" providerId="AD" clId="Web-{68102576-94E4-4F5C-9907-3B4DC90B5298}" dt="2021-06-18T06:37:14.900" v="424"/>
          <ac:spMkLst>
            <pc:docMk/>
            <pc:sldMk cId="899453411" sldId="258"/>
            <ac:spMk id="7" creationId="{C833F7F0-1E5B-4354-A372-256003F8DF83}"/>
          </ac:spMkLst>
        </pc:spChg>
        <pc:spChg chg="add">
          <ac:chgData name="Hồ Quyết Tùng" userId="S::18521615@ms.uit.edu.vn::9d1a97df-2c27-4e2f-8be0-35707a04624a" providerId="AD" clId="Web-{68102576-94E4-4F5C-9907-3B4DC90B5298}" dt="2021-06-18T06:26:16.512" v="274"/>
          <ac:spMkLst>
            <pc:docMk/>
            <pc:sldMk cId="899453411" sldId="258"/>
            <ac:spMk id="8" creationId="{4351DFE5-F63D-4BE0-BDA9-E3EB88F01AA5}"/>
          </ac:spMkLst>
        </pc:spChg>
        <pc:picChg chg="add del mod ord">
          <ac:chgData name="Hồ Quyết Tùng" userId="S::18521615@ms.uit.edu.vn::9d1a97df-2c27-4e2f-8be0-35707a04624a" providerId="AD" clId="Web-{68102576-94E4-4F5C-9907-3B4DC90B5298}" dt="2021-06-18T06:37:14.900" v="424"/>
          <ac:picMkLst>
            <pc:docMk/>
            <pc:sldMk cId="899453411" sldId="258"/>
            <ac:picMk id="4" creationId="{AE8483D7-425F-44DE-80BD-652149DFF951}"/>
          </ac:picMkLst>
        </pc:picChg>
        <pc:picChg chg="add">
          <ac:chgData name="Hồ Quyết Tùng" userId="S::18521615@ms.uit.edu.vn::9d1a97df-2c27-4e2f-8be0-35707a04624a" providerId="AD" clId="Web-{68102576-94E4-4F5C-9907-3B4DC90B5298}" dt="2021-06-18T06:26:16.512" v="274"/>
          <ac:picMkLst>
            <pc:docMk/>
            <pc:sldMk cId="899453411" sldId="258"/>
            <ac:picMk id="10" creationId="{3AA16612-ACD2-4A16-8F2B-4514FD6BF28F}"/>
          </ac:picMkLst>
        </pc:picChg>
      </pc:sldChg>
      <pc:sldChg chg="addSp modSp new mod setBg">
        <pc:chgData name="Hồ Quyết Tùng" userId="S::18521615@ms.uit.edu.vn::9d1a97df-2c27-4e2f-8be0-35707a04624a" providerId="AD" clId="Web-{68102576-94E4-4F5C-9907-3B4DC90B5298}" dt="2021-06-18T06:55:42.499" v="660"/>
        <pc:sldMkLst>
          <pc:docMk/>
          <pc:sldMk cId="3147799290" sldId="259"/>
        </pc:sldMkLst>
        <pc:spChg chg="mod">
          <ac:chgData name="Hồ Quyết Tùng" userId="S::18521615@ms.uit.edu.vn::9d1a97df-2c27-4e2f-8be0-35707a04624a" providerId="AD" clId="Web-{68102576-94E4-4F5C-9907-3B4DC90B5298}" dt="2021-06-18T06:33:00.723" v="352" actId="20577"/>
          <ac:spMkLst>
            <pc:docMk/>
            <pc:sldMk cId="3147799290" sldId="259"/>
            <ac:spMk id="2" creationId="{7A4AF162-3B85-44DA-87C6-2D74F2A49FD1}"/>
          </ac:spMkLst>
        </pc:spChg>
        <pc:spChg chg="mod">
          <ac:chgData name="Hồ Quyết Tùng" userId="S::18521615@ms.uit.edu.vn::9d1a97df-2c27-4e2f-8be0-35707a04624a" providerId="AD" clId="Web-{68102576-94E4-4F5C-9907-3B4DC90B5298}" dt="2021-06-18T06:45:35.050" v="602" actId="20577"/>
          <ac:spMkLst>
            <pc:docMk/>
            <pc:sldMk cId="3147799290" sldId="259"/>
            <ac:spMk id="3" creationId="{6AE23ADD-916D-4F17-9C5C-87FBEDA9F1EA}"/>
          </ac:spMkLst>
        </pc:spChg>
        <pc:spChg chg="add">
          <ac:chgData name="Hồ Quyết Tùng" userId="S::18521615@ms.uit.edu.vn::9d1a97df-2c27-4e2f-8be0-35707a04624a" providerId="AD" clId="Web-{68102576-94E4-4F5C-9907-3B4DC90B5298}" dt="2021-06-18T06:32:30.926" v="334"/>
          <ac:spMkLst>
            <pc:docMk/>
            <pc:sldMk cId="3147799290" sldId="259"/>
            <ac:spMk id="8" creationId="{4351DFE5-F63D-4BE0-BDA9-E3EB88F01AA5}"/>
          </ac:spMkLst>
        </pc:spChg>
        <pc:graphicFrameChg chg="add mod modGraphic">
          <ac:chgData name="Hồ Quyết Tùng" userId="S::18521615@ms.uit.edu.vn::9d1a97df-2c27-4e2f-8be0-35707a04624a" providerId="AD" clId="Web-{68102576-94E4-4F5C-9907-3B4DC90B5298}" dt="2021-06-18T06:55:42.499" v="660"/>
          <ac:graphicFrameMkLst>
            <pc:docMk/>
            <pc:sldMk cId="3147799290" sldId="259"/>
            <ac:graphicFrameMk id="4" creationId="{8574D9FA-7983-441A-BD58-17FE29E2A86A}"/>
          </ac:graphicFrameMkLst>
        </pc:graphicFrameChg>
        <pc:picChg chg="add">
          <ac:chgData name="Hồ Quyết Tùng" userId="S::18521615@ms.uit.edu.vn::9d1a97df-2c27-4e2f-8be0-35707a04624a" providerId="AD" clId="Web-{68102576-94E4-4F5C-9907-3B4DC90B5298}" dt="2021-06-18T06:32:30.926" v="334"/>
          <ac:picMkLst>
            <pc:docMk/>
            <pc:sldMk cId="3147799290" sldId="259"/>
            <ac:picMk id="10" creationId="{3AA16612-ACD2-4A16-8F2B-4514FD6BF28F}"/>
          </ac:picMkLst>
        </pc:picChg>
      </pc:sldChg>
      <pc:sldChg chg="addSp delSp modSp new mod setBg">
        <pc:chgData name="Hồ Quyết Tùng" userId="S::18521615@ms.uit.edu.vn::9d1a97df-2c27-4e2f-8be0-35707a04624a" providerId="AD" clId="Web-{68102576-94E4-4F5C-9907-3B4DC90B5298}" dt="2021-06-18T06:40:51.217" v="599" actId="1076"/>
        <pc:sldMkLst>
          <pc:docMk/>
          <pc:sldMk cId="751757364" sldId="260"/>
        </pc:sldMkLst>
        <pc:spChg chg="mod">
          <ac:chgData name="Hồ Quyết Tùng" userId="S::18521615@ms.uit.edu.vn::9d1a97df-2c27-4e2f-8be0-35707a04624a" providerId="AD" clId="Web-{68102576-94E4-4F5C-9907-3B4DC90B5298}" dt="2021-06-18T06:38:35.636" v="486" actId="20577"/>
          <ac:spMkLst>
            <pc:docMk/>
            <pc:sldMk cId="751757364" sldId="260"/>
            <ac:spMk id="2" creationId="{839CB71D-700C-45CC-9412-3A39E43F8A4E}"/>
          </ac:spMkLst>
        </pc:spChg>
        <pc:spChg chg="del mod">
          <ac:chgData name="Hồ Quyết Tùng" userId="S::18521615@ms.uit.edu.vn::9d1a97df-2c27-4e2f-8be0-35707a04624a" providerId="AD" clId="Web-{68102576-94E4-4F5C-9907-3B4DC90B5298}" dt="2021-06-18T06:37:46.291" v="455"/>
          <ac:spMkLst>
            <pc:docMk/>
            <pc:sldMk cId="751757364" sldId="260"/>
            <ac:spMk id="3" creationId="{816F13AA-6664-4A62-990B-889DF55D2BF3}"/>
          </ac:spMkLst>
        </pc:spChg>
        <pc:spChg chg="add del mod">
          <ac:chgData name="Hồ Quyết Tùng" userId="S::18521615@ms.uit.edu.vn::9d1a97df-2c27-4e2f-8be0-35707a04624a" providerId="AD" clId="Web-{68102576-94E4-4F5C-9907-3B4DC90B5298}" dt="2021-06-18T06:38:23.448" v="479"/>
          <ac:spMkLst>
            <pc:docMk/>
            <pc:sldMk cId="751757364" sldId="260"/>
            <ac:spMk id="5" creationId="{1FF2214D-4780-489A-A0CF-4A2084E8CAF5}"/>
          </ac:spMkLst>
        </pc:spChg>
        <pc:spChg chg="add del mod">
          <ac:chgData name="Hồ Quyết Tùng" userId="S::18521615@ms.uit.edu.vn::9d1a97df-2c27-4e2f-8be0-35707a04624a" providerId="AD" clId="Web-{68102576-94E4-4F5C-9907-3B4DC90B5298}" dt="2021-06-18T06:38:21.604" v="469"/>
          <ac:spMkLst>
            <pc:docMk/>
            <pc:sldMk cId="751757364" sldId="260"/>
            <ac:spMk id="7" creationId="{CB6F1B67-3817-4822-814B-6093F31DB873}"/>
          </ac:spMkLst>
        </pc:spChg>
        <pc:spChg chg="add">
          <ac:chgData name="Hồ Quyết Tùng" userId="S::18521615@ms.uit.edu.vn::9d1a97df-2c27-4e2f-8be0-35707a04624a" providerId="AD" clId="Web-{68102576-94E4-4F5C-9907-3B4DC90B5298}" dt="2021-06-18T06:37:28.900" v="427"/>
          <ac:spMkLst>
            <pc:docMk/>
            <pc:sldMk cId="751757364" sldId="260"/>
            <ac:spMk id="8" creationId="{4351DFE5-F63D-4BE0-BDA9-E3EB88F01AA5}"/>
          </ac:spMkLst>
        </pc:spChg>
        <pc:spChg chg="add mod">
          <ac:chgData name="Hồ Quyết Tùng" userId="S::18521615@ms.uit.edu.vn::9d1a97df-2c27-4e2f-8be0-35707a04624a" providerId="AD" clId="Web-{68102576-94E4-4F5C-9907-3B4DC90B5298}" dt="2021-06-18T06:40:23.154" v="595" actId="20577"/>
          <ac:spMkLst>
            <pc:docMk/>
            <pc:sldMk cId="751757364" sldId="260"/>
            <ac:spMk id="11" creationId="{31E78838-CFCA-4DE1-9EF5-519E214A4B87}"/>
          </ac:spMkLst>
        </pc:spChg>
        <pc:picChg chg="add del mod ord">
          <ac:chgData name="Hồ Quyết Tùng" userId="S::18521615@ms.uit.edu.vn::9d1a97df-2c27-4e2f-8be0-35707a04624a" providerId="AD" clId="Web-{68102576-94E4-4F5C-9907-3B4DC90B5298}" dt="2021-06-18T06:38:26.229" v="480"/>
          <ac:picMkLst>
            <pc:docMk/>
            <pc:sldMk cId="751757364" sldId="260"/>
            <ac:picMk id="4" creationId="{CC9204C2-FA92-4DF2-8517-42E36A40CBB6}"/>
          </ac:picMkLst>
        </pc:picChg>
        <pc:picChg chg="add">
          <ac:chgData name="Hồ Quyết Tùng" userId="S::18521615@ms.uit.edu.vn::9d1a97df-2c27-4e2f-8be0-35707a04624a" providerId="AD" clId="Web-{68102576-94E4-4F5C-9907-3B4DC90B5298}" dt="2021-06-18T06:37:28.900" v="427"/>
          <ac:picMkLst>
            <pc:docMk/>
            <pc:sldMk cId="751757364" sldId="260"/>
            <ac:picMk id="10" creationId="{3AA16612-ACD2-4A16-8F2B-4514FD6BF28F}"/>
          </ac:picMkLst>
        </pc:picChg>
        <pc:picChg chg="add mod">
          <ac:chgData name="Hồ Quyết Tùng" userId="S::18521615@ms.uit.edu.vn::9d1a97df-2c27-4e2f-8be0-35707a04624a" providerId="AD" clId="Web-{68102576-94E4-4F5C-9907-3B4DC90B5298}" dt="2021-06-18T06:40:25.419" v="597" actId="1076"/>
          <ac:picMkLst>
            <pc:docMk/>
            <pc:sldMk cId="751757364" sldId="260"/>
            <ac:picMk id="12" creationId="{765C1547-B4CB-4C8F-8E5D-7BACD9C350D4}"/>
          </ac:picMkLst>
        </pc:picChg>
        <pc:picChg chg="add mod">
          <ac:chgData name="Hồ Quyết Tùng" userId="S::18521615@ms.uit.edu.vn::9d1a97df-2c27-4e2f-8be0-35707a04624a" providerId="AD" clId="Web-{68102576-94E4-4F5C-9907-3B4DC90B5298}" dt="2021-06-18T06:40:51.217" v="599" actId="1076"/>
          <ac:picMkLst>
            <pc:docMk/>
            <pc:sldMk cId="751757364" sldId="260"/>
            <ac:picMk id="13" creationId="{10E50CC6-EDB2-448D-9A58-695D3400D6FF}"/>
          </ac:picMkLst>
        </pc:picChg>
      </pc:sldChg>
      <pc:sldChg chg="new">
        <pc:chgData name="Hồ Quyết Tùng" userId="S::18521615@ms.uit.edu.vn::9d1a97df-2c27-4e2f-8be0-35707a04624a" providerId="AD" clId="Web-{68102576-94E4-4F5C-9907-3B4DC90B5298}" dt="2021-06-18T06:41:17.733" v="600"/>
        <pc:sldMkLst>
          <pc:docMk/>
          <pc:sldMk cId="1329580037" sldId="261"/>
        </pc:sldMkLst>
      </pc:sldChg>
    </pc:docChg>
  </pc:docChgLst>
  <pc:docChgLst>
    <pc:chgData name="Hồ Quyết Tùng" userId="S::18521615@ms.uit.edu.vn::9d1a97df-2c27-4e2f-8be0-35707a04624a" providerId="AD" clId="Web-{06BF02D7-C50A-EBE7-1456-8BE421FBDF38}"/>
    <pc:docChg chg="modSld">
      <pc:chgData name="Hồ Quyết Tùng" userId="S::18521615@ms.uit.edu.vn::9d1a97df-2c27-4e2f-8be0-35707a04624a" providerId="AD" clId="Web-{06BF02D7-C50A-EBE7-1456-8BE421FBDF38}" dt="2021-06-30T02:55:06.891" v="3" actId="20577"/>
      <pc:docMkLst>
        <pc:docMk/>
      </pc:docMkLst>
      <pc:sldChg chg="modSp">
        <pc:chgData name="Hồ Quyết Tùng" userId="S::18521615@ms.uit.edu.vn::9d1a97df-2c27-4e2f-8be0-35707a04624a" providerId="AD" clId="Web-{06BF02D7-C50A-EBE7-1456-8BE421FBDF38}" dt="2021-06-30T02:55:06.891" v="3" actId="20577"/>
        <pc:sldMkLst>
          <pc:docMk/>
          <pc:sldMk cId="78203076" sldId="265"/>
        </pc:sldMkLst>
        <pc:spChg chg="mod">
          <ac:chgData name="Hồ Quyết Tùng" userId="S::18521615@ms.uit.edu.vn::9d1a97df-2c27-4e2f-8be0-35707a04624a" providerId="AD" clId="Web-{06BF02D7-C50A-EBE7-1456-8BE421FBDF38}" dt="2021-06-30T02:55:06.891" v="3" actId="20577"/>
          <ac:spMkLst>
            <pc:docMk/>
            <pc:sldMk cId="78203076" sldId="265"/>
            <ac:spMk id="3" creationId="{ECF4C17F-4172-4B85-A88C-16DB1B44F39F}"/>
          </ac:spMkLst>
        </pc:spChg>
      </pc:sldChg>
      <pc:sldChg chg="modSp">
        <pc:chgData name="Hồ Quyết Tùng" userId="S::18521615@ms.uit.edu.vn::9d1a97df-2c27-4e2f-8be0-35707a04624a" providerId="AD" clId="Web-{06BF02D7-C50A-EBE7-1456-8BE421FBDF38}" dt="2021-06-30T02:54:51.125" v="1" actId="20577"/>
        <pc:sldMkLst>
          <pc:docMk/>
          <pc:sldMk cId="1754594769" sldId="268"/>
        </pc:sldMkLst>
        <pc:spChg chg="mod">
          <ac:chgData name="Hồ Quyết Tùng" userId="S::18521615@ms.uit.edu.vn::9d1a97df-2c27-4e2f-8be0-35707a04624a" providerId="AD" clId="Web-{06BF02D7-C50A-EBE7-1456-8BE421FBDF38}" dt="2021-06-30T02:54:51.125" v="1" actId="20577"/>
          <ac:spMkLst>
            <pc:docMk/>
            <pc:sldMk cId="1754594769" sldId="268"/>
            <ac:spMk id="3" creationId="{9F9ED24D-F7D2-456A-9227-0DE9630E85E4}"/>
          </ac:spMkLst>
        </pc:spChg>
      </pc:sldChg>
    </pc:docChg>
  </pc:docChgLst>
  <pc:docChgLst>
    <pc:chgData name="Hồ Quyết Tùng" userId="S::18521615@ms.uit.edu.vn::9d1a97df-2c27-4e2f-8be0-35707a04624a" providerId="AD" clId="Web-{8AB3AAF7-7FF1-0023-7E8C-FEA5B9423861}"/>
    <pc:docChg chg="addSld modSld sldOrd">
      <pc:chgData name="Hồ Quyết Tùng" userId="S::18521615@ms.uit.edu.vn::9d1a97df-2c27-4e2f-8be0-35707a04624a" providerId="AD" clId="Web-{8AB3AAF7-7FF1-0023-7E8C-FEA5B9423861}" dt="2021-06-30T11:57:51.245" v="266"/>
      <pc:docMkLst>
        <pc:docMk/>
      </pc:docMkLst>
      <pc:sldChg chg="addSp delSp modSp new mod setBg">
        <pc:chgData name="Hồ Quyết Tùng" userId="S::18521615@ms.uit.edu.vn::9d1a97df-2c27-4e2f-8be0-35707a04624a" providerId="AD" clId="Web-{8AB3AAF7-7FF1-0023-7E8C-FEA5B9423861}" dt="2021-06-30T06:32:32.232" v="14"/>
        <pc:sldMkLst>
          <pc:docMk/>
          <pc:sldMk cId="943436460" sldId="269"/>
        </pc:sldMkLst>
        <pc:spChg chg="mod ord">
          <ac:chgData name="Hồ Quyết Tùng" userId="S::18521615@ms.uit.edu.vn::9d1a97df-2c27-4e2f-8be0-35707a04624a" providerId="AD" clId="Web-{8AB3AAF7-7FF1-0023-7E8C-FEA5B9423861}" dt="2021-06-30T06:32:32.232" v="14"/>
          <ac:spMkLst>
            <pc:docMk/>
            <pc:sldMk cId="943436460" sldId="269"/>
            <ac:spMk id="2" creationId="{7457F839-1193-48E5-A36E-B3FA36EFC3FE}"/>
          </ac:spMkLst>
        </pc:spChg>
        <pc:spChg chg="del">
          <ac:chgData name="Hồ Quyết Tùng" userId="S::18521615@ms.uit.edu.vn::9d1a97df-2c27-4e2f-8be0-35707a04624a" providerId="AD" clId="Web-{8AB3AAF7-7FF1-0023-7E8C-FEA5B9423861}" dt="2021-06-30T06:28:08.678" v="5"/>
          <ac:spMkLst>
            <pc:docMk/>
            <pc:sldMk cId="943436460" sldId="269"/>
            <ac:spMk id="3" creationId="{4173F796-96B9-4D10-B015-FEA6AC3C7758}"/>
          </ac:spMkLst>
        </pc:spChg>
        <pc:spChg chg="add del mod">
          <ac:chgData name="Hồ Quyết Tùng" userId="S::18521615@ms.uit.edu.vn::9d1a97df-2c27-4e2f-8be0-35707a04624a" providerId="AD" clId="Web-{8AB3AAF7-7FF1-0023-7E8C-FEA5B9423861}" dt="2021-06-30T06:28:48.741" v="10"/>
          <ac:spMkLst>
            <pc:docMk/>
            <pc:sldMk cId="943436460" sldId="269"/>
            <ac:spMk id="6" creationId="{AF6501A3-8293-465D-B1A1-9FC23F10715F}"/>
          </ac:spMkLst>
        </pc:spChg>
        <pc:spChg chg="add del">
          <ac:chgData name="Hồ Quyết Tùng" userId="S::18521615@ms.uit.edu.vn::9d1a97df-2c27-4e2f-8be0-35707a04624a" providerId="AD" clId="Web-{8AB3AAF7-7FF1-0023-7E8C-FEA5B9423861}" dt="2021-06-30T06:28:29.553" v="7"/>
          <ac:spMkLst>
            <pc:docMk/>
            <pc:sldMk cId="943436460" sldId="269"/>
            <ac:spMk id="8" creationId="{9565D55C-30C2-4A18-8722-42F18FA56EF8}"/>
          </ac:spMkLst>
        </pc:spChg>
        <pc:spChg chg="add del">
          <ac:chgData name="Hồ Quyết Tùng" userId="S::18521615@ms.uit.edu.vn::9d1a97df-2c27-4e2f-8be0-35707a04624a" providerId="AD" clId="Web-{8AB3AAF7-7FF1-0023-7E8C-FEA5B9423861}" dt="2021-06-30T06:28:29.553" v="7"/>
          <ac:spMkLst>
            <pc:docMk/>
            <pc:sldMk cId="943436460" sldId="269"/>
            <ac:spMk id="11" creationId="{FF9B822F-893E-44C8-963C-64F50ACECBB2}"/>
          </ac:spMkLst>
        </pc:spChg>
        <pc:spChg chg="add del">
          <ac:chgData name="Hồ Quyết Tùng" userId="S::18521615@ms.uit.edu.vn::9d1a97df-2c27-4e2f-8be0-35707a04624a" providerId="AD" clId="Web-{8AB3AAF7-7FF1-0023-7E8C-FEA5B9423861}" dt="2021-06-30T06:32:32.232" v="14"/>
          <ac:spMkLst>
            <pc:docMk/>
            <pc:sldMk cId="943436460" sldId="269"/>
            <ac:spMk id="12" creationId="{D4771268-CB57-404A-9271-370EB28F6090}"/>
          </ac:spMkLst>
        </pc:spChg>
        <pc:spChg chg="add del">
          <ac:chgData name="Hồ Quyết Tùng" userId="S::18521615@ms.uit.edu.vn::9d1a97df-2c27-4e2f-8be0-35707a04624a" providerId="AD" clId="Web-{8AB3AAF7-7FF1-0023-7E8C-FEA5B9423861}" dt="2021-06-30T06:28:29.553" v="7"/>
          <ac:spMkLst>
            <pc:docMk/>
            <pc:sldMk cId="943436460" sldId="269"/>
            <ac:spMk id="13" creationId="{EBF87945-A001-489F-9D9B-7D9435F0B9CA}"/>
          </ac:spMkLst>
        </pc:spChg>
        <pc:spChg chg="add">
          <ac:chgData name="Hồ Quyết Tùng" userId="S::18521615@ms.uit.edu.vn::9d1a97df-2c27-4e2f-8be0-35707a04624a" providerId="AD" clId="Web-{8AB3AAF7-7FF1-0023-7E8C-FEA5B9423861}" dt="2021-06-30T06:32:32.232" v="14"/>
          <ac:spMkLst>
            <pc:docMk/>
            <pc:sldMk cId="943436460" sldId="269"/>
            <ac:spMk id="17" creationId="{D4771268-CB57-404A-9271-370EB28F6090}"/>
          </ac:spMkLst>
        </pc:spChg>
        <pc:picChg chg="add del mod ord">
          <ac:chgData name="Hồ Quyết Tùng" userId="S::18521615@ms.uit.edu.vn::9d1a97df-2c27-4e2f-8be0-35707a04624a" providerId="AD" clId="Web-{8AB3AAF7-7FF1-0023-7E8C-FEA5B9423861}" dt="2021-06-30T06:28:47.397" v="9"/>
          <ac:picMkLst>
            <pc:docMk/>
            <pc:sldMk cId="943436460" sldId="269"/>
            <ac:picMk id="4" creationId="{7655546F-D11E-4B3C-B656-5E72996CAA3C}"/>
          </ac:picMkLst>
        </pc:picChg>
        <pc:picChg chg="add mod ord">
          <ac:chgData name="Hồ Quyết Tùng" userId="S::18521615@ms.uit.edu.vn::9d1a97df-2c27-4e2f-8be0-35707a04624a" providerId="AD" clId="Web-{8AB3AAF7-7FF1-0023-7E8C-FEA5B9423861}" dt="2021-06-30T06:32:32.232" v="14"/>
          <ac:picMkLst>
            <pc:docMk/>
            <pc:sldMk cId="943436460" sldId="269"/>
            <ac:picMk id="7" creationId="{07623409-7F74-470F-946E-636E8EC100F3}"/>
          </ac:picMkLst>
        </pc:picChg>
        <pc:picChg chg="add mod">
          <ac:chgData name="Hồ Quyết Tùng" userId="S::18521615@ms.uit.edu.vn::9d1a97df-2c27-4e2f-8be0-35707a04624a" providerId="AD" clId="Web-{8AB3AAF7-7FF1-0023-7E8C-FEA5B9423861}" dt="2021-06-30T06:32:32.232" v="14"/>
          <ac:picMkLst>
            <pc:docMk/>
            <pc:sldMk cId="943436460" sldId="269"/>
            <ac:picMk id="9" creationId="{8377AE7A-37C9-4D9D-8459-4D9B88C41169}"/>
          </ac:picMkLst>
        </pc:picChg>
      </pc:sldChg>
      <pc:sldChg chg="addSp delSp modSp new mod ord setBg addAnim">
        <pc:chgData name="Hồ Quyết Tùng" userId="S::18521615@ms.uit.edu.vn::9d1a97df-2c27-4e2f-8be0-35707a04624a" providerId="AD" clId="Web-{8AB3AAF7-7FF1-0023-7E8C-FEA5B9423861}" dt="2021-06-30T06:42:01.513" v="35"/>
        <pc:sldMkLst>
          <pc:docMk/>
          <pc:sldMk cId="2653629956" sldId="270"/>
        </pc:sldMkLst>
        <pc:spChg chg="mod">
          <ac:chgData name="Hồ Quyết Tùng" userId="S::18521615@ms.uit.edu.vn::9d1a97df-2c27-4e2f-8be0-35707a04624a" providerId="AD" clId="Web-{8AB3AAF7-7FF1-0023-7E8C-FEA5B9423861}" dt="2021-06-30T06:41:59.325" v="33"/>
          <ac:spMkLst>
            <pc:docMk/>
            <pc:sldMk cId="2653629956" sldId="270"/>
            <ac:spMk id="2" creationId="{8787904A-ECDF-4FF2-9B14-079B8D74647F}"/>
          </ac:spMkLst>
        </pc:spChg>
        <pc:spChg chg="del mod">
          <ac:chgData name="Hồ Quyết Tùng" userId="S::18521615@ms.uit.edu.vn::9d1a97df-2c27-4e2f-8be0-35707a04624a" providerId="AD" clId="Web-{8AB3AAF7-7FF1-0023-7E8C-FEA5B9423861}" dt="2021-06-30T06:41:56.606" v="32"/>
          <ac:spMkLst>
            <pc:docMk/>
            <pc:sldMk cId="2653629956" sldId="270"/>
            <ac:spMk id="3" creationId="{00B4DEDD-855D-4123-B4DE-F6BDD792D5CD}"/>
          </ac:spMkLst>
        </pc:spChg>
        <pc:spChg chg="add">
          <ac:chgData name="Hồ Quyết Tùng" userId="S::18521615@ms.uit.edu.vn::9d1a97df-2c27-4e2f-8be0-35707a04624a" providerId="AD" clId="Web-{8AB3AAF7-7FF1-0023-7E8C-FEA5B9423861}" dt="2021-06-30T06:41:59.325" v="33"/>
          <ac:spMkLst>
            <pc:docMk/>
            <pc:sldMk cId="2653629956" sldId="270"/>
            <ac:spMk id="7" creationId="{88294908-8B00-4F58-BBBA-20F71A40AA9E}"/>
          </ac:spMkLst>
        </pc:spChg>
        <pc:spChg chg="add">
          <ac:chgData name="Hồ Quyết Tùng" userId="S::18521615@ms.uit.edu.vn::9d1a97df-2c27-4e2f-8be0-35707a04624a" providerId="AD" clId="Web-{8AB3AAF7-7FF1-0023-7E8C-FEA5B9423861}" dt="2021-06-30T06:41:59.325" v="33"/>
          <ac:spMkLst>
            <pc:docMk/>
            <pc:sldMk cId="2653629956" sldId="270"/>
            <ac:spMk id="9" creationId="{4364C879-1404-4203-8E9D-CC5DE0A621A2}"/>
          </ac:spMkLst>
        </pc:spChg>
        <pc:spChg chg="add">
          <ac:chgData name="Hồ Quyết Tùng" userId="S::18521615@ms.uit.edu.vn::9d1a97df-2c27-4e2f-8be0-35707a04624a" providerId="AD" clId="Web-{8AB3AAF7-7FF1-0023-7E8C-FEA5B9423861}" dt="2021-06-30T06:41:59.325" v="33"/>
          <ac:spMkLst>
            <pc:docMk/>
            <pc:sldMk cId="2653629956" sldId="270"/>
            <ac:spMk id="11" creationId="{84617302-4B0D-4351-A6BB-6F0930D943AC}"/>
          </ac:spMkLst>
        </pc:spChg>
        <pc:spChg chg="add">
          <ac:chgData name="Hồ Quyết Tùng" userId="S::18521615@ms.uit.edu.vn::9d1a97df-2c27-4e2f-8be0-35707a04624a" providerId="AD" clId="Web-{8AB3AAF7-7FF1-0023-7E8C-FEA5B9423861}" dt="2021-06-30T06:41:59.325" v="33"/>
          <ac:spMkLst>
            <pc:docMk/>
            <pc:sldMk cId="2653629956" sldId="270"/>
            <ac:spMk id="13" creationId="{DA2C7802-C2E0-4218-8F89-8DD7CCD2CD1C}"/>
          </ac:spMkLst>
        </pc:spChg>
        <pc:spChg chg="add">
          <ac:chgData name="Hồ Quyết Tùng" userId="S::18521615@ms.uit.edu.vn::9d1a97df-2c27-4e2f-8be0-35707a04624a" providerId="AD" clId="Web-{8AB3AAF7-7FF1-0023-7E8C-FEA5B9423861}" dt="2021-06-30T06:41:59.325" v="33"/>
          <ac:spMkLst>
            <pc:docMk/>
            <pc:sldMk cId="2653629956" sldId="270"/>
            <ac:spMk id="15" creationId="{A6D7111A-21E5-4EE9-8A78-10E5530F0116}"/>
          </ac:spMkLst>
        </pc:spChg>
        <pc:spChg chg="add">
          <ac:chgData name="Hồ Quyết Tùng" userId="S::18521615@ms.uit.edu.vn::9d1a97df-2c27-4e2f-8be0-35707a04624a" providerId="AD" clId="Web-{8AB3AAF7-7FF1-0023-7E8C-FEA5B9423861}" dt="2021-06-30T06:41:59.325" v="33"/>
          <ac:spMkLst>
            <pc:docMk/>
            <pc:sldMk cId="2653629956" sldId="270"/>
            <ac:spMk id="17" creationId="{A3969E80-A77B-49FC-9122-D89AFD5EE118}"/>
          </ac:spMkLst>
        </pc:spChg>
        <pc:spChg chg="add">
          <ac:chgData name="Hồ Quyết Tùng" userId="S::18521615@ms.uit.edu.vn::9d1a97df-2c27-4e2f-8be0-35707a04624a" providerId="AD" clId="Web-{8AB3AAF7-7FF1-0023-7E8C-FEA5B9423861}" dt="2021-06-30T06:41:59.325" v="33"/>
          <ac:spMkLst>
            <pc:docMk/>
            <pc:sldMk cId="2653629956" sldId="270"/>
            <ac:spMk id="19" creationId="{1849CA57-76BD-4CF2-80BA-D7A46A01B7B1}"/>
          </ac:spMkLst>
        </pc:spChg>
        <pc:spChg chg="add">
          <ac:chgData name="Hồ Quyết Tùng" userId="S::18521615@ms.uit.edu.vn::9d1a97df-2c27-4e2f-8be0-35707a04624a" providerId="AD" clId="Web-{8AB3AAF7-7FF1-0023-7E8C-FEA5B9423861}" dt="2021-06-30T06:41:59.325" v="33"/>
          <ac:spMkLst>
            <pc:docMk/>
            <pc:sldMk cId="2653629956" sldId="270"/>
            <ac:spMk id="21" creationId="{35E9085E-E730-4768-83D4-6CB7E9897153}"/>
          </ac:spMkLst>
        </pc:spChg>
        <pc:spChg chg="add">
          <ac:chgData name="Hồ Quyết Tùng" userId="S::18521615@ms.uit.edu.vn::9d1a97df-2c27-4e2f-8be0-35707a04624a" providerId="AD" clId="Web-{8AB3AAF7-7FF1-0023-7E8C-FEA5B9423861}" dt="2021-06-30T06:41:59.325" v="33"/>
          <ac:spMkLst>
            <pc:docMk/>
            <pc:sldMk cId="2653629956" sldId="270"/>
            <ac:spMk id="23" creationId="{973272FE-A474-4CAE-8CA2-BCC8B476C3F4}"/>
          </ac:spMkLst>
        </pc:spChg>
        <pc:spChg chg="add">
          <ac:chgData name="Hồ Quyết Tùng" userId="S::18521615@ms.uit.edu.vn::9d1a97df-2c27-4e2f-8be0-35707a04624a" providerId="AD" clId="Web-{8AB3AAF7-7FF1-0023-7E8C-FEA5B9423861}" dt="2021-06-30T06:41:59.325" v="33"/>
          <ac:spMkLst>
            <pc:docMk/>
            <pc:sldMk cId="2653629956" sldId="270"/>
            <ac:spMk id="25" creationId="{E07981EA-05A6-437C-88D7-B377B92B031D}"/>
          </ac:spMkLst>
        </pc:spChg>
        <pc:spChg chg="add">
          <ac:chgData name="Hồ Quyết Tùng" userId="S::18521615@ms.uit.edu.vn::9d1a97df-2c27-4e2f-8be0-35707a04624a" providerId="AD" clId="Web-{8AB3AAF7-7FF1-0023-7E8C-FEA5B9423861}" dt="2021-06-30T06:41:59.325" v="33"/>
          <ac:spMkLst>
            <pc:docMk/>
            <pc:sldMk cId="2653629956" sldId="270"/>
            <ac:spMk id="27" creationId="{15E3C750-986E-4769-B1AE-49289FBEE757}"/>
          </ac:spMkLst>
        </pc:spChg>
      </pc:sldChg>
      <pc:sldChg chg="addSp delSp modSp new mod setBg">
        <pc:chgData name="Hồ Quyết Tùng" userId="S::18521615@ms.uit.edu.vn::9d1a97df-2c27-4e2f-8be0-35707a04624a" providerId="AD" clId="Web-{8AB3AAF7-7FF1-0023-7E8C-FEA5B9423861}" dt="2021-06-30T08:25:35.392" v="210" actId="1076"/>
        <pc:sldMkLst>
          <pc:docMk/>
          <pc:sldMk cId="3326795193" sldId="271"/>
        </pc:sldMkLst>
        <pc:spChg chg="mod">
          <ac:chgData name="Hồ Quyết Tùng" userId="S::18521615@ms.uit.edu.vn::9d1a97df-2c27-4e2f-8be0-35707a04624a" providerId="AD" clId="Web-{8AB3AAF7-7FF1-0023-7E8C-FEA5B9423861}" dt="2021-06-30T07:43:57.312" v="127"/>
          <ac:spMkLst>
            <pc:docMk/>
            <pc:sldMk cId="3326795193" sldId="271"/>
            <ac:spMk id="2" creationId="{874EC90E-851A-4008-A334-97EC94D12C6A}"/>
          </ac:spMkLst>
        </pc:spChg>
        <pc:spChg chg="del">
          <ac:chgData name="Hồ Quyết Tùng" userId="S::18521615@ms.uit.edu.vn::9d1a97df-2c27-4e2f-8be0-35707a04624a" providerId="AD" clId="Web-{8AB3AAF7-7FF1-0023-7E8C-FEA5B9423861}" dt="2021-06-30T07:41:34.481" v="45"/>
          <ac:spMkLst>
            <pc:docMk/>
            <pc:sldMk cId="3326795193" sldId="271"/>
            <ac:spMk id="3" creationId="{9C27A818-9CC6-427F-93AC-0B77653DA51A}"/>
          </ac:spMkLst>
        </pc:spChg>
        <pc:spChg chg="add">
          <ac:chgData name="Hồ Quyết Tùng" userId="S::18521615@ms.uit.edu.vn::9d1a97df-2c27-4e2f-8be0-35707a04624a" providerId="AD" clId="Web-{8AB3AAF7-7FF1-0023-7E8C-FEA5B9423861}" dt="2021-06-30T07:43:57.312" v="127"/>
          <ac:spMkLst>
            <pc:docMk/>
            <pc:sldMk cId="3326795193" sldId="271"/>
            <ac:spMk id="12" creationId="{7F57BEA8-497D-4AA8-8A18-BDCD696B25FE}"/>
          </ac:spMkLst>
        </pc:spChg>
        <pc:graphicFrameChg chg="add mod modGraphic">
          <ac:chgData name="Hồ Quyết Tùng" userId="S::18521615@ms.uit.edu.vn::9d1a97df-2c27-4e2f-8be0-35707a04624a" providerId="AD" clId="Web-{8AB3AAF7-7FF1-0023-7E8C-FEA5B9423861}" dt="2021-06-30T08:25:35.392" v="210" actId="1076"/>
          <ac:graphicFrameMkLst>
            <pc:docMk/>
            <pc:sldMk cId="3326795193" sldId="271"/>
            <ac:graphicFrameMk id="3" creationId="{387ECA3B-B3F5-4E83-9DE7-412E453AB0B5}"/>
          </ac:graphicFrameMkLst>
        </pc:graphicFrameChg>
        <pc:graphicFrameChg chg="add del mod modGraphic">
          <ac:chgData name="Hồ Quyết Tùng" userId="S::18521615@ms.uit.edu.vn::9d1a97df-2c27-4e2f-8be0-35707a04624a" providerId="AD" clId="Web-{8AB3AAF7-7FF1-0023-7E8C-FEA5B9423861}" dt="2021-06-30T07:42:53.858" v="69"/>
          <ac:graphicFrameMkLst>
            <pc:docMk/>
            <pc:sldMk cId="3326795193" sldId="271"/>
            <ac:graphicFrameMk id="4" creationId="{A1C01914-EC42-40EE-81A2-FD0118F13A76}"/>
          </ac:graphicFrameMkLst>
        </pc:graphicFrameChg>
        <pc:graphicFrameChg chg="add del mod modGraphic">
          <ac:chgData name="Hồ Quyết Tùng" userId="S::18521615@ms.uit.edu.vn::9d1a97df-2c27-4e2f-8be0-35707a04624a" providerId="AD" clId="Web-{8AB3AAF7-7FF1-0023-7E8C-FEA5B9423861}" dt="2021-06-30T08:23:15.623" v="141"/>
          <ac:graphicFrameMkLst>
            <pc:docMk/>
            <pc:sldMk cId="3326795193" sldId="271"/>
            <ac:graphicFrameMk id="5" creationId="{775C39A3-24E9-432F-BD7D-0DC794A07040}"/>
          </ac:graphicFrameMkLst>
        </pc:graphicFrameChg>
        <pc:picChg chg="add mod">
          <ac:chgData name="Hồ Quyết Tùng" userId="S::18521615@ms.uit.edu.vn::9d1a97df-2c27-4e2f-8be0-35707a04624a" providerId="AD" clId="Web-{8AB3AAF7-7FF1-0023-7E8C-FEA5B9423861}" dt="2021-06-30T08:25:21.064" v="206" actId="1076"/>
          <ac:picMkLst>
            <pc:docMk/>
            <pc:sldMk cId="3326795193" sldId="271"/>
            <ac:picMk id="6" creationId="{8CE24215-B77A-406C-850D-8570B57BF176}"/>
          </ac:picMkLst>
        </pc:picChg>
        <pc:cxnChg chg="add">
          <ac:chgData name="Hồ Quyết Tùng" userId="S::18521615@ms.uit.edu.vn::9d1a97df-2c27-4e2f-8be0-35707a04624a" providerId="AD" clId="Web-{8AB3AAF7-7FF1-0023-7E8C-FEA5B9423861}" dt="2021-06-30T07:43:57.312" v="127"/>
          <ac:cxnSpMkLst>
            <pc:docMk/>
            <pc:sldMk cId="3326795193" sldId="271"/>
            <ac:cxnSpMk id="10" creationId="{D2E961F1-4A28-4A5F-BBD4-6E400E5E6C75}"/>
          </ac:cxnSpMkLst>
        </pc:cxnChg>
        <pc:cxnChg chg="add">
          <ac:chgData name="Hồ Quyết Tùng" userId="S::18521615@ms.uit.edu.vn::9d1a97df-2c27-4e2f-8be0-35707a04624a" providerId="AD" clId="Web-{8AB3AAF7-7FF1-0023-7E8C-FEA5B9423861}" dt="2021-06-30T07:43:57.312" v="127"/>
          <ac:cxnSpMkLst>
            <pc:docMk/>
            <pc:sldMk cId="3326795193" sldId="271"/>
            <ac:cxnSpMk id="14" creationId="{A82415D3-DDE5-4D63-8CB3-23A5EC581B27}"/>
          </ac:cxnSpMkLst>
        </pc:cxnChg>
        <pc:cxnChg chg="add">
          <ac:chgData name="Hồ Quyết Tùng" userId="S::18521615@ms.uit.edu.vn::9d1a97df-2c27-4e2f-8be0-35707a04624a" providerId="AD" clId="Web-{8AB3AAF7-7FF1-0023-7E8C-FEA5B9423861}" dt="2021-06-30T07:43:57.312" v="127"/>
          <ac:cxnSpMkLst>
            <pc:docMk/>
            <pc:sldMk cId="3326795193" sldId="271"/>
            <ac:cxnSpMk id="16" creationId="{AD7193FB-6AE6-4B3B-8F89-56B55DD63B4D}"/>
          </ac:cxnSpMkLst>
        </pc:cxnChg>
      </pc:sldChg>
      <pc:sldChg chg="addSp delSp modSp new">
        <pc:chgData name="Hồ Quyết Tùng" userId="S::18521615@ms.uit.edu.vn::9d1a97df-2c27-4e2f-8be0-35707a04624a" providerId="AD" clId="Web-{8AB3AAF7-7FF1-0023-7E8C-FEA5B9423861}" dt="2021-06-30T11:57:51.245" v="266"/>
        <pc:sldMkLst>
          <pc:docMk/>
          <pc:sldMk cId="823838467" sldId="272"/>
        </pc:sldMkLst>
        <pc:spChg chg="mod">
          <ac:chgData name="Hồ Quyết Tùng" userId="S::18521615@ms.uit.edu.vn::9d1a97df-2c27-4e2f-8be0-35707a04624a" providerId="AD" clId="Web-{8AB3AAF7-7FF1-0023-7E8C-FEA5B9423861}" dt="2021-06-30T09:54:44.965" v="213" actId="20577"/>
          <ac:spMkLst>
            <pc:docMk/>
            <pc:sldMk cId="823838467" sldId="272"/>
            <ac:spMk id="2" creationId="{84D2E61F-9A7D-4110-9828-8243E4DD7B28}"/>
          </ac:spMkLst>
        </pc:spChg>
        <pc:spChg chg="del">
          <ac:chgData name="Hồ Quyết Tùng" userId="S::18521615@ms.uit.edu.vn::9d1a97df-2c27-4e2f-8be0-35707a04624a" providerId="AD" clId="Web-{8AB3AAF7-7FF1-0023-7E8C-FEA5B9423861}" dt="2021-06-30T09:54:51.137" v="214"/>
          <ac:spMkLst>
            <pc:docMk/>
            <pc:sldMk cId="823838467" sldId="272"/>
            <ac:spMk id="3" creationId="{05CA708B-3F17-42DF-8CC7-C4AF79548FEE}"/>
          </ac:spMkLst>
        </pc:spChg>
        <pc:graphicFrameChg chg="add mod modGraphic">
          <ac:chgData name="Hồ Quyết Tùng" userId="S::18521615@ms.uit.edu.vn::9d1a97df-2c27-4e2f-8be0-35707a04624a" providerId="AD" clId="Web-{8AB3AAF7-7FF1-0023-7E8C-FEA5B9423861}" dt="2021-06-30T11:57:51.245" v="266"/>
          <ac:graphicFrameMkLst>
            <pc:docMk/>
            <pc:sldMk cId="823838467" sldId="272"/>
            <ac:graphicFrameMk id="3" creationId="{A02B5652-2580-4307-A9D5-7A86A2E7B4B6}"/>
          </ac:graphicFrameMkLst>
        </pc:graphicFrameChg>
      </pc:sldChg>
    </pc:docChg>
  </pc:docChgLst>
  <pc:docChgLst>
    <pc:chgData name="Hồ Quyết Tùng" userId="S::18521615@ms.uit.edu.vn::9d1a97df-2c27-4e2f-8be0-35707a04624a" providerId="AD" clId="Web-{F41C30B1-6B7E-EDAD-277A-F0616B965E08}"/>
    <pc:docChg chg="addSld delSld modSld">
      <pc:chgData name="Hồ Quyết Tùng" userId="S::18521615@ms.uit.edu.vn::9d1a97df-2c27-4e2f-8be0-35707a04624a" providerId="AD" clId="Web-{F41C30B1-6B7E-EDAD-277A-F0616B965E08}" dt="2021-06-21T04:00:06.876" v="177" actId="20577"/>
      <pc:docMkLst>
        <pc:docMk/>
      </pc:docMkLst>
      <pc:sldChg chg="addSp modSp">
        <pc:chgData name="Hồ Quyết Tùng" userId="S::18521615@ms.uit.edu.vn::9d1a97df-2c27-4e2f-8be0-35707a04624a" providerId="AD" clId="Web-{F41C30B1-6B7E-EDAD-277A-F0616B965E08}" dt="2021-06-21T03:53:06.100" v="64" actId="1076"/>
        <pc:sldMkLst>
          <pc:docMk/>
          <pc:sldMk cId="3147799290" sldId="259"/>
        </pc:sldMkLst>
        <pc:spChg chg="mod">
          <ac:chgData name="Hồ Quyết Tùng" userId="S::18521615@ms.uit.edu.vn::9d1a97df-2c27-4e2f-8be0-35707a04624a" providerId="AD" clId="Web-{F41C30B1-6B7E-EDAD-277A-F0616B965E08}" dt="2021-06-21T03:52:54.193" v="61" actId="14100"/>
          <ac:spMkLst>
            <pc:docMk/>
            <pc:sldMk cId="3147799290" sldId="259"/>
            <ac:spMk id="3" creationId="{6AE23ADD-916D-4F17-9C5C-87FBEDA9F1EA}"/>
          </ac:spMkLst>
        </pc:spChg>
        <pc:picChg chg="add mod">
          <ac:chgData name="Hồ Quyết Tùng" userId="S::18521615@ms.uit.edu.vn::9d1a97df-2c27-4e2f-8be0-35707a04624a" providerId="AD" clId="Web-{F41C30B1-6B7E-EDAD-277A-F0616B965E08}" dt="2021-06-21T03:53:06.100" v="64" actId="1076"/>
          <ac:picMkLst>
            <pc:docMk/>
            <pc:sldMk cId="3147799290" sldId="259"/>
            <ac:picMk id="4" creationId="{B06DA88D-C8C0-429F-AF31-47A6B8F55755}"/>
          </ac:picMkLst>
        </pc:picChg>
      </pc:sldChg>
      <pc:sldChg chg="delSp">
        <pc:chgData name="Hồ Quyết Tùng" userId="S::18521615@ms.uit.edu.vn::9d1a97df-2c27-4e2f-8be0-35707a04624a" providerId="AD" clId="Web-{F41C30B1-6B7E-EDAD-277A-F0616B965E08}" dt="2021-06-21T03:51:53.598" v="54"/>
        <pc:sldMkLst>
          <pc:docMk/>
          <pc:sldMk cId="751757364" sldId="260"/>
        </pc:sldMkLst>
        <pc:picChg chg="del">
          <ac:chgData name="Hồ Quyết Tùng" userId="S::18521615@ms.uit.edu.vn::9d1a97df-2c27-4e2f-8be0-35707a04624a" providerId="AD" clId="Web-{F41C30B1-6B7E-EDAD-277A-F0616B965E08}" dt="2021-06-21T03:51:53.598" v="54"/>
          <ac:picMkLst>
            <pc:docMk/>
            <pc:sldMk cId="751757364" sldId="260"/>
            <ac:picMk id="12" creationId="{765C1547-B4CB-4C8F-8E5D-7BACD9C350D4}"/>
          </ac:picMkLst>
        </pc:picChg>
        <pc:picChg chg="del">
          <ac:chgData name="Hồ Quyết Tùng" userId="S::18521615@ms.uit.edu.vn::9d1a97df-2c27-4e2f-8be0-35707a04624a" providerId="AD" clId="Web-{F41C30B1-6B7E-EDAD-277A-F0616B965E08}" dt="2021-06-21T03:51:52.754" v="53"/>
          <ac:picMkLst>
            <pc:docMk/>
            <pc:sldMk cId="751757364" sldId="260"/>
            <ac:picMk id="13" creationId="{10E50CC6-EDB2-448D-9A58-695D3400D6FF}"/>
          </ac:picMkLst>
        </pc:picChg>
      </pc:sldChg>
      <pc:sldChg chg="delSp">
        <pc:chgData name="Hồ Quyết Tùng" userId="S::18521615@ms.uit.edu.vn::9d1a97df-2c27-4e2f-8be0-35707a04624a" providerId="AD" clId="Web-{F41C30B1-6B7E-EDAD-277A-F0616B965E08}" dt="2021-06-21T03:51:55.723" v="56"/>
        <pc:sldMkLst>
          <pc:docMk/>
          <pc:sldMk cId="1329580037" sldId="261"/>
        </pc:sldMkLst>
        <pc:picChg chg="del">
          <ac:chgData name="Hồ Quyết Tùng" userId="S::18521615@ms.uit.edu.vn::9d1a97df-2c27-4e2f-8be0-35707a04624a" providerId="AD" clId="Web-{F41C30B1-6B7E-EDAD-277A-F0616B965E08}" dt="2021-06-21T03:51:55.723" v="56"/>
          <ac:picMkLst>
            <pc:docMk/>
            <pc:sldMk cId="1329580037" sldId="261"/>
            <ac:picMk id="4" creationId="{D5B2050F-0A0D-4E85-9CF7-EE3A75FB74A7}"/>
          </ac:picMkLst>
        </pc:picChg>
        <pc:picChg chg="del">
          <ac:chgData name="Hồ Quyết Tùng" userId="S::18521615@ms.uit.edu.vn::9d1a97df-2c27-4e2f-8be0-35707a04624a" providerId="AD" clId="Web-{F41C30B1-6B7E-EDAD-277A-F0616B965E08}" dt="2021-06-21T03:51:55.067" v="55"/>
          <ac:picMkLst>
            <pc:docMk/>
            <pc:sldMk cId="1329580037" sldId="261"/>
            <ac:picMk id="5" creationId="{55C79376-1102-4CEB-BE60-C44A8A655E1A}"/>
          </ac:picMkLst>
        </pc:picChg>
      </pc:sldChg>
      <pc:sldChg chg="modSp">
        <pc:chgData name="Hồ Quyết Tùng" userId="S::18521615@ms.uit.edu.vn::9d1a97df-2c27-4e2f-8be0-35707a04624a" providerId="AD" clId="Web-{F41C30B1-6B7E-EDAD-277A-F0616B965E08}" dt="2021-06-21T03:51:36.613" v="52" actId="20577"/>
        <pc:sldMkLst>
          <pc:docMk/>
          <pc:sldMk cId="2415559917" sldId="262"/>
        </pc:sldMkLst>
        <pc:spChg chg="mod">
          <ac:chgData name="Hồ Quyết Tùng" userId="S::18521615@ms.uit.edu.vn::9d1a97df-2c27-4e2f-8be0-35707a04624a" providerId="AD" clId="Web-{F41C30B1-6B7E-EDAD-277A-F0616B965E08}" dt="2021-06-21T03:51:36.613" v="52" actId="20577"/>
          <ac:spMkLst>
            <pc:docMk/>
            <pc:sldMk cId="2415559917" sldId="262"/>
            <ac:spMk id="3" creationId="{ECD07665-9C72-4267-B415-55ECB54FF8F2}"/>
          </ac:spMkLst>
        </pc:spChg>
      </pc:sldChg>
      <pc:sldChg chg="new del">
        <pc:chgData name="Hồ Quyết Tùng" userId="S::18521615@ms.uit.edu.vn::9d1a97df-2c27-4e2f-8be0-35707a04624a" providerId="AD" clId="Web-{F41C30B1-6B7E-EDAD-277A-F0616B965E08}" dt="2021-06-21T03:56:54.183" v="67"/>
        <pc:sldMkLst>
          <pc:docMk/>
          <pc:sldMk cId="2713499680" sldId="263"/>
        </pc:sldMkLst>
      </pc:sldChg>
      <pc:sldChg chg="addSp delSp modSp add replId">
        <pc:chgData name="Hồ Quyết Tùng" userId="S::18521615@ms.uit.edu.vn::9d1a97df-2c27-4e2f-8be0-35707a04624a" providerId="AD" clId="Web-{F41C30B1-6B7E-EDAD-277A-F0616B965E08}" dt="2021-06-21T04:00:06.876" v="177" actId="20577"/>
        <pc:sldMkLst>
          <pc:docMk/>
          <pc:sldMk cId="1983418009" sldId="264"/>
        </pc:sldMkLst>
        <pc:spChg chg="add del mod">
          <ac:chgData name="Hồ Quyết Tùng" userId="S::18521615@ms.uit.edu.vn::9d1a97df-2c27-4e2f-8be0-35707a04624a" providerId="AD" clId="Web-{F41C30B1-6B7E-EDAD-277A-F0616B965E08}" dt="2021-06-21T04:00:06.876" v="177" actId="20577"/>
          <ac:spMkLst>
            <pc:docMk/>
            <pc:sldMk cId="1983418009" sldId="264"/>
            <ac:spMk id="3" creationId="{6AE23ADD-916D-4F17-9C5C-87FBEDA9F1EA}"/>
          </ac:spMkLst>
        </pc:spChg>
        <pc:picChg chg="del">
          <ac:chgData name="Hồ Quyết Tùng" userId="S::18521615@ms.uit.edu.vn::9d1a97df-2c27-4e2f-8be0-35707a04624a" providerId="AD" clId="Web-{F41C30B1-6B7E-EDAD-277A-F0616B965E08}" dt="2021-06-21T03:57:12.950" v="71"/>
          <ac:picMkLst>
            <pc:docMk/>
            <pc:sldMk cId="1983418009" sldId="264"/>
            <ac:picMk id="4" creationId="{B06DA88D-C8C0-429F-AF31-47A6B8F55755}"/>
          </ac:picMkLst>
        </pc:picChg>
        <pc:picChg chg="add del mod ord">
          <ac:chgData name="Hồ Quyết Tùng" userId="S::18521615@ms.uit.edu.vn::9d1a97df-2c27-4e2f-8be0-35707a04624a" providerId="AD" clId="Web-{F41C30B1-6B7E-EDAD-277A-F0616B965E08}" dt="2021-06-21T03:57:31.216" v="81"/>
          <ac:picMkLst>
            <pc:docMk/>
            <pc:sldMk cId="1983418009" sldId="264"/>
            <ac:picMk id="5" creationId="{77769C59-258D-423C-9DB3-5EDF7A082822}"/>
          </ac:picMkLst>
        </pc:picChg>
        <pc:picChg chg="add mod">
          <ac:chgData name="Hồ Quyết Tùng" userId="S::18521615@ms.uit.edu.vn::9d1a97df-2c27-4e2f-8be0-35707a04624a" providerId="AD" clId="Web-{F41C30B1-6B7E-EDAD-277A-F0616B965E08}" dt="2021-06-21T03:57:40.231" v="86" actId="1076"/>
          <ac:picMkLst>
            <pc:docMk/>
            <pc:sldMk cId="1983418009" sldId="264"/>
            <ac:picMk id="6" creationId="{A2195916-4097-4AB1-8C8C-A2FC8C89130B}"/>
          </ac:picMkLst>
        </pc:picChg>
      </pc:sldChg>
    </pc:docChg>
  </pc:docChgLst>
  <pc:docChgLst>
    <pc:chgData name="Hồ Quyết Tùng" userId="S::18521615@ms.uit.edu.vn::9d1a97df-2c27-4e2f-8be0-35707a04624a" providerId="AD" clId="Web-{0156683D-6E48-8C77-5325-111BC3750073}"/>
    <pc:docChg chg="modSld">
      <pc:chgData name="Hồ Quyết Tùng" userId="S::18521615@ms.uit.edu.vn::9d1a97df-2c27-4e2f-8be0-35707a04624a" providerId="AD" clId="Web-{0156683D-6E48-8C77-5325-111BC3750073}" dt="2021-06-21T05:04:24.175" v="4"/>
      <pc:docMkLst>
        <pc:docMk/>
      </pc:docMkLst>
      <pc:sldChg chg="modSp">
        <pc:chgData name="Hồ Quyết Tùng" userId="S::18521615@ms.uit.edu.vn::9d1a97df-2c27-4e2f-8be0-35707a04624a" providerId="AD" clId="Web-{0156683D-6E48-8C77-5325-111BC3750073}" dt="2021-06-21T05:01:52.343" v="1" actId="20577"/>
        <pc:sldMkLst>
          <pc:docMk/>
          <pc:sldMk cId="751757364" sldId="260"/>
        </pc:sldMkLst>
        <pc:spChg chg="mod">
          <ac:chgData name="Hồ Quyết Tùng" userId="S::18521615@ms.uit.edu.vn::9d1a97df-2c27-4e2f-8be0-35707a04624a" providerId="AD" clId="Web-{0156683D-6E48-8C77-5325-111BC3750073}" dt="2021-06-21T05:01:52.343" v="1" actId="20577"/>
          <ac:spMkLst>
            <pc:docMk/>
            <pc:sldMk cId="751757364" sldId="260"/>
            <ac:spMk id="11" creationId="{31E78838-CFCA-4DE1-9EF5-519E214A4B87}"/>
          </ac:spMkLst>
        </pc:spChg>
      </pc:sldChg>
      <pc:sldChg chg="modSp">
        <pc:chgData name="Hồ Quyết Tùng" userId="S::18521615@ms.uit.edu.vn::9d1a97df-2c27-4e2f-8be0-35707a04624a" providerId="AD" clId="Web-{0156683D-6E48-8C77-5325-111BC3750073}" dt="2021-06-21T05:04:24.175" v="4"/>
        <pc:sldMkLst>
          <pc:docMk/>
          <pc:sldMk cId="1130698133" sldId="266"/>
        </pc:sldMkLst>
        <pc:graphicFrameChg chg="mod modGraphic">
          <ac:chgData name="Hồ Quyết Tùng" userId="S::18521615@ms.uit.edu.vn::9d1a97df-2c27-4e2f-8be0-35707a04624a" providerId="AD" clId="Web-{0156683D-6E48-8C77-5325-111BC3750073}" dt="2021-06-21T05:04:24.175" v="4"/>
          <ac:graphicFrameMkLst>
            <pc:docMk/>
            <pc:sldMk cId="1130698133" sldId="266"/>
            <ac:graphicFrameMk id="13" creationId="{B8BFBC0B-C3B0-4195-9432-68CCDEFA2B44}"/>
          </ac:graphicFrameMkLst>
        </pc:graphicFrameChg>
      </pc:sldChg>
    </pc:docChg>
  </pc:docChgLst>
  <pc:docChgLst>
    <pc:chgData name="Hồ Quyết Tùng" userId="S::18521615@ms.uit.edu.vn::9d1a97df-2c27-4e2f-8be0-35707a04624a" providerId="AD" clId="Web-{61A82DEC-E67E-7797-FB15-C6423D86DBDC}"/>
    <pc:docChg chg="addSld delSld modSld sldOrd">
      <pc:chgData name="Hồ Quyết Tùng" userId="S::18521615@ms.uit.edu.vn::9d1a97df-2c27-4e2f-8be0-35707a04624a" providerId="AD" clId="Web-{61A82DEC-E67E-7797-FB15-C6423D86DBDC}" dt="2021-07-01T03:39:19.126" v="82"/>
      <pc:docMkLst>
        <pc:docMk/>
      </pc:docMkLst>
      <pc:sldChg chg="modSp">
        <pc:chgData name="Hồ Quyết Tùng" userId="S::18521615@ms.uit.edu.vn::9d1a97df-2c27-4e2f-8be0-35707a04624a" providerId="AD" clId="Web-{61A82DEC-E67E-7797-FB15-C6423D86DBDC}" dt="2021-07-01T03:34:46.260" v="79" actId="20577"/>
        <pc:sldMkLst>
          <pc:docMk/>
          <pc:sldMk cId="3147799290" sldId="259"/>
        </pc:sldMkLst>
        <pc:spChg chg="mod">
          <ac:chgData name="Hồ Quyết Tùng" userId="S::18521615@ms.uit.edu.vn::9d1a97df-2c27-4e2f-8be0-35707a04624a" providerId="AD" clId="Web-{61A82DEC-E67E-7797-FB15-C6423D86DBDC}" dt="2021-07-01T03:34:46.260" v="79" actId="20577"/>
          <ac:spMkLst>
            <pc:docMk/>
            <pc:sldMk cId="3147799290" sldId="259"/>
            <ac:spMk id="3" creationId="{6AE23ADD-916D-4F17-9C5C-87FBEDA9F1EA}"/>
          </ac:spMkLst>
        </pc:spChg>
      </pc:sldChg>
      <pc:sldChg chg="ord">
        <pc:chgData name="Hồ Quyết Tùng" userId="S::18521615@ms.uit.edu.vn::9d1a97df-2c27-4e2f-8be0-35707a04624a" providerId="AD" clId="Web-{61A82DEC-E67E-7797-FB15-C6423D86DBDC}" dt="2021-07-01T02:56:50.348" v="49"/>
        <pc:sldMkLst>
          <pc:docMk/>
          <pc:sldMk cId="751757364" sldId="260"/>
        </pc:sldMkLst>
      </pc:sldChg>
      <pc:sldChg chg="del ord">
        <pc:chgData name="Hồ Quyết Tùng" userId="S::18521615@ms.uit.edu.vn::9d1a97df-2c27-4e2f-8be0-35707a04624a" providerId="AD" clId="Web-{61A82DEC-E67E-7797-FB15-C6423D86DBDC}" dt="2021-07-01T03:39:19.126" v="82"/>
        <pc:sldMkLst>
          <pc:docMk/>
          <pc:sldMk cId="1329580037" sldId="261"/>
        </pc:sldMkLst>
      </pc:sldChg>
      <pc:sldChg chg="modSp">
        <pc:chgData name="Hồ Quyết Tùng" userId="S::18521615@ms.uit.edu.vn::9d1a97df-2c27-4e2f-8be0-35707a04624a" providerId="AD" clId="Web-{61A82DEC-E67E-7797-FB15-C6423D86DBDC}" dt="2021-07-01T03:04:30.171" v="53" actId="20577"/>
        <pc:sldMkLst>
          <pc:docMk/>
          <pc:sldMk cId="755833720" sldId="267"/>
        </pc:sldMkLst>
        <pc:spChg chg="mod">
          <ac:chgData name="Hồ Quyết Tùng" userId="S::18521615@ms.uit.edu.vn::9d1a97df-2c27-4e2f-8be0-35707a04624a" providerId="AD" clId="Web-{61A82DEC-E67E-7797-FB15-C6423D86DBDC}" dt="2021-07-01T03:04:30.171" v="53" actId="20577"/>
          <ac:spMkLst>
            <pc:docMk/>
            <pc:sldMk cId="755833720" sldId="267"/>
            <ac:spMk id="5" creationId="{BC6FEAC3-2369-423E-B6D0-FF2D56B76940}"/>
          </ac:spMkLst>
        </pc:spChg>
      </pc:sldChg>
      <pc:sldChg chg="del">
        <pc:chgData name="Hồ Quyết Tùng" userId="S::18521615@ms.uit.edu.vn::9d1a97df-2c27-4e2f-8be0-35707a04624a" providerId="AD" clId="Web-{61A82DEC-E67E-7797-FB15-C6423D86DBDC}" dt="2021-07-01T03:03:53.374" v="51"/>
        <pc:sldMkLst>
          <pc:docMk/>
          <pc:sldMk cId="1754594769" sldId="268"/>
        </pc:sldMkLst>
      </pc:sldChg>
      <pc:sldChg chg="modSp">
        <pc:chgData name="Hồ Quyết Tùng" userId="S::18521615@ms.uit.edu.vn::9d1a97df-2c27-4e2f-8be0-35707a04624a" providerId="AD" clId="Web-{61A82DEC-E67E-7797-FB15-C6423D86DBDC}" dt="2021-07-01T03:11:01.805" v="71"/>
        <pc:sldMkLst>
          <pc:docMk/>
          <pc:sldMk cId="3326795193" sldId="271"/>
        </pc:sldMkLst>
        <pc:graphicFrameChg chg="mod modGraphic">
          <ac:chgData name="Hồ Quyết Tùng" userId="S::18521615@ms.uit.edu.vn::9d1a97df-2c27-4e2f-8be0-35707a04624a" providerId="AD" clId="Web-{61A82DEC-E67E-7797-FB15-C6423D86DBDC}" dt="2021-07-01T03:11:01.805" v="71"/>
          <ac:graphicFrameMkLst>
            <pc:docMk/>
            <pc:sldMk cId="3326795193" sldId="271"/>
            <ac:graphicFrameMk id="3" creationId="{387ECA3B-B3F5-4E83-9DE7-412E453AB0B5}"/>
          </ac:graphicFrameMkLst>
        </pc:graphicFrameChg>
      </pc:sldChg>
      <pc:sldChg chg="addSp modSp del">
        <pc:chgData name="Hồ Quyết Tùng" userId="S::18521615@ms.uit.edu.vn::9d1a97df-2c27-4e2f-8be0-35707a04624a" providerId="AD" clId="Web-{61A82DEC-E67E-7797-FB15-C6423D86DBDC}" dt="2021-07-01T02:56:25.942" v="48"/>
        <pc:sldMkLst>
          <pc:docMk/>
          <pc:sldMk cId="823838467" sldId="272"/>
        </pc:sldMkLst>
        <pc:graphicFrameChg chg="mod modGraphic">
          <ac:chgData name="Hồ Quyết Tùng" userId="S::18521615@ms.uit.edu.vn::9d1a97df-2c27-4e2f-8be0-35707a04624a" providerId="AD" clId="Web-{61A82DEC-E67E-7797-FB15-C6423D86DBDC}" dt="2021-07-01T02:54:46.236" v="24" actId="1076"/>
          <ac:graphicFrameMkLst>
            <pc:docMk/>
            <pc:sldMk cId="823838467" sldId="272"/>
            <ac:graphicFrameMk id="3" creationId="{A02B5652-2580-4307-A9D5-7A86A2E7B4B6}"/>
          </ac:graphicFrameMkLst>
        </pc:graphicFrameChg>
        <pc:picChg chg="add mod">
          <ac:chgData name="Hồ Quyết Tùng" userId="S::18521615@ms.uit.edu.vn::9d1a97df-2c27-4e2f-8be0-35707a04624a" providerId="AD" clId="Web-{61A82DEC-E67E-7797-FB15-C6423D86DBDC}" dt="2021-07-01T02:54:20.376" v="19" actId="1076"/>
          <ac:picMkLst>
            <pc:docMk/>
            <pc:sldMk cId="823838467" sldId="272"/>
            <ac:picMk id="4" creationId="{89A8DE31-ADFE-4ACF-935B-662624B12AFB}"/>
          </ac:picMkLst>
        </pc:picChg>
        <pc:picChg chg="add mod">
          <ac:chgData name="Hồ Quyết Tùng" userId="S::18521615@ms.uit.edu.vn::9d1a97df-2c27-4e2f-8be0-35707a04624a" providerId="AD" clId="Web-{61A82DEC-E67E-7797-FB15-C6423D86DBDC}" dt="2021-07-01T02:54:36.377" v="23" actId="14100"/>
          <ac:picMkLst>
            <pc:docMk/>
            <pc:sldMk cId="823838467" sldId="272"/>
            <ac:picMk id="5" creationId="{2692DBB6-2A3E-4168-B09B-4FD5E262C6B3}"/>
          </ac:picMkLst>
        </pc:picChg>
      </pc:sldChg>
      <pc:sldChg chg="addSp delSp modSp add replId">
        <pc:chgData name="Hồ Quyết Tùng" userId="S::18521615@ms.uit.edu.vn::9d1a97df-2c27-4e2f-8be0-35707a04624a" providerId="AD" clId="Web-{61A82DEC-E67E-7797-FB15-C6423D86DBDC}" dt="2021-07-01T03:35:12.089" v="81"/>
        <pc:sldMkLst>
          <pc:docMk/>
          <pc:sldMk cId="1233593894" sldId="273"/>
        </pc:sldMkLst>
        <pc:spChg chg="mod">
          <ac:chgData name="Hồ Quyết Tùng" userId="S::18521615@ms.uit.edu.vn::9d1a97df-2c27-4e2f-8be0-35707a04624a" providerId="AD" clId="Web-{61A82DEC-E67E-7797-FB15-C6423D86DBDC}" dt="2021-07-01T02:55:47.769" v="39" actId="20577"/>
          <ac:spMkLst>
            <pc:docMk/>
            <pc:sldMk cId="1233593894" sldId="273"/>
            <ac:spMk id="2" creationId="{874EC90E-851A-4008-A334-97EC94D12C6A}"/>
          </ac:spMkLst>
        </pc:spChg>
        <pc:graphicFrameChg chg="del">
          <ac:chgData name="Hồ Quyết Tùng" userId="S::18521615@ms.uit.edu.vn::9d1a97df-2c27-4e2f-8be0-35707a04624a" providerId="AD" clId="Web-{61A82DEC-E67E-7797-FB15-C6423D86DBDC}" dt="2021-07-01T02:55:18.237" v="28"/>
          <ac:graphicFrameMkLst>
            <pc:docMk/>
            <pc:sldMk cId="1233593894" sldId="273"/>
            <ac:graphicFrameMk id="3" creationId="{387ECA3B-B3F5-4E83-9DE7-412E453AB0B5}"/>
          </ac:graphicFrameMkLst>
        </pc:graphicFrameChg>
        <pc:graphicFrameChg chg="add mod modGraphic">
          <ac:chgData name="Hồ Quyết Tùng" userId="S::18521615@ms.uit.edu.vn::9d1a97df-2c27-4e2f-8be0-35707a04624a" providerId="AD" clId="Web-{61A82DEC-E67E-7797-FB15-C6423D86DBDC}" dt="2021-07-01T03:35:12.089" v="81"/>
          <ac:graphicFrameMkLst>
            <pc:docMk/>
            <pc:sldMk cId="1233593894" sldId="273"/>
            <ac:graphicFrameMk id="5" creationId="{D889B978-6B2F-46DB-8233-7906C2ABBEB4}"/>
          </ac:graphicFrameMkLst>
        </pc:graphicFrameChg>
        <pc:picChg chg="add del mod">
          <ac:chgData name="Hồ Quyết Tùng" userId="S::18521615@ms.uit.edu.vn::9d1a97df-2c27-4e2f-8be0-35707a04624a" providerId="AD" clId="Web-{61A82DEC-E67E-7797-FB15-C6423D86DBDC}" dt="2021-07-01T02:55:10.487" v="27"/>
          <ac:picMkLst>
            <pc:docMk/>
            <pc:sldMk cId="1233593894" sldId="273"/>
            <ac:picMk id="4" creationId="{3F846BF2-8F4F-47AD-B2BB-8DA34041EE8E}"/>
          </ac:picMkLst>
        </pc:picChg>
        <pc:picChg chg="del">
          <ac:chgData name="Hồ Quyết Tùng" userId="S::18521615@ms.uit.edu.vn::9d1a97df-2c27-4e2f-8be0-35707a04624a" providerId="AD" clId="Web-{61A82DEC-E67E-7797-FB15-C6423D86DBDC}" dt="2021-07-01T02:56:01.425" v="40"/>
          <ac:picMkLst>
            <pc:docMk/>
            <pc:sldMk cId="1233593894" sldId="273"/>
            <ac:picMk id="6" creationId="{8CE24215-B77A-406C-850D-8570B57BF176}"/>
          </ac:picMkLst>
        </pc:picChg>
        <pc:picChg chg="add mod">
          <ac:chgData name="Hồ Quyết Tùng" userId="S::18521615@ms.uit.edu.vn::9d1a97df-2c27-4e2f-8be0-35707a04624a" providerId="AD" clId="Web-{61A82DEC-E67E-7797-FB15-C6423D86DBDC}" dt="2021-07-01T02:56:23.473" v="47" actId="14100"/>
          <ac:picMkLst>
            <pc:docMk/>
            <pc:sldMk cId="1233593894" sldId="273"/>
            <ac:picMk id="7" creationId="{219232A9-2FAD-4D4F-BC93-BC0F716008DB}"/>
          </ac:picMkLst>
        </pc:picChg>
        <pc:picChg chg="add mod">
          <ac:chgData name="Hồ Quyết Tùng" userId="S::18521615@ms.uit.edu.vn::9d1a97df-2c27-4e2f-8be0-35707a04624a" providerId="AD" clId="Web-{61A82DEC-E67E-7797-FB15-C6423D86DBDC}" dt="2021-07-01T02:56:13.754" v="44" actId="1076"/>
          <ac:picMkLst>
            <pc:docMk/>
            <pc:sldMk cId="1233593894" sldId="273"/>
            <ac:picMk id="8" creationId="{D4E15258-BF10-45C9-B490-B15DCD52A0FF}"/>
          </ac:picMkLst>
        </pc:picChg>
      </pc:sldChg>
    </pc:docChg>
  </pc:docChgLst>
  <pc:docChgLst>
    <pc:chgData name="Hồ Quyết Tùng" userId="S::18521615@ms.uit.edu.vn::9d1a97df-2c27-4e2f-8be0-35707a04624a" providerId="AD" clId="Web-{02B42F3F-C926-7ED4-4623-FE1A21B5F3AC}"/>
    <pc:docChg chg="modSld">
      <pc:chgData name="Hồ Quyết Tùng" userId="S::18521615@ms.uit.edu.vn::9d1a97df-2c27-4e2f-8be0-35707a04624a" providerId="AD" clId="Web-{02B42F3F-C926-7ED4-4623-FE1A21B5F3AC}" dt="2021-06-30T06:09:39.589" v="23" actId="20577"/>
      <pc:docMkLst>
        <pc:docMk/>
      </pc:docMkLst>
      <pc:sldChg chg="modSp">
        <pc:chgData name="Hồ Quyết Tùng" userId="S::18521615@ms.uit.edu.vn::9d1a97df-2c27-4e2f-8be0-35707a04624a" providerId="AD" clId="Web-{02B42F3F-C926-7ED4-4623-FE1A21B5F3AC}" dt="2021-06-30T06:07:55.415" v="19" actId="20577"/>
        <pc:sldMkLst>
          <pc:docMk/>
          <pc:sldMk cId="2567927505" sldId="256"/>
        </pc:sldMkLst>
        <pc:spChg chg="mod">
          <ac:chgData name="Hồ Quyết Tùng" userId="S::18521615@ms.uit.edu.vn::9d1a97df-2c27-4e2f-8be0-35707a04624a" providerId="AD" clId="Web-{02B42F3F-C926-7ED4-4623-FE1A21B5F3AC}" dt="2021-06-30T06:07:55.415" v="19" actId="20577"/>
          <ac:spMkLst>
            <pc:docMk/>
            <pc:sldMk cId="2567927505" sldId="256"/>
            <ac:spMk id="5" creationId="{E201F0D5-BA37-4D1E-80FF-C18B0C151A8D}"/>
          </ac:spMkLst>
        </pc:spChg>
      </pc:sldChg>
      <pc:sldChg chg="modSp">
        <pc:chgData name="Hồ Quyết Tùng" userId="S::18521615@ms.uit.edu.vn::9d1a97df-2c27-4e2f-8be0-35707a04624a" providerId="AD" clId="Web-{02B42F3F-C926-7ED4-4623-FE1A21B5F3AC}" dt="2021-06-30T06:09:39.589" v="23" actId="20577"/>
        <pc:sldMkLst>
          <pc:docMk/>
          <pc:sldMk cId="3772920201" sldId="257"/>
        </pc:sldMkLst>
        <pc:spChg chg="mod">
          <ac:chgData name="Hồ Quyết Tùng" userId="S::18521615@ms.uit.edu.vn::9d1a97df-2c27-4e2f-8be0-35707a04624a" providerId="AD" clId="Web-{02B42F3F-C926-7ED4-4623-FE1A21B5F3AC}" dt="2021-06-30T06:09:39.589" v="23" actId="20577"/>
          <ac:spMkLst>
            <pc:docMk/>
            <pc:sldMk cId="3772920201" sldId="257"/>
            <ac:spMk id="3" creationId="{4BEBBEE7-DF52-46AA-9DE6-71C4E86C05A5}"/>
          </ac:spMkLst>
        </pc:spChg>
      </pc:sldChg>
      <pc:sldChg chg="modSp">
        <pc:chgData name="Hồ Quyết Tùng" userId="S::18521615@ms.uit.edu.vn::9d1a97df-2c27-4e2f-8be0-35707a04624a" providerId="AD" clId="Web-{02B42F3F-C926-7ED4-4623-FE1A21B5F3AC}" dt="2021-06-30T05:13:12.283" v="12" actId="20577"/>
        <pc:sldMkLst>
          <pc:docMk/>
          <pc:sldMk cId="3147799290" sldId="259"/>
        </pc:sldMkLst>
        <pc:spChg chg="mod">
          <ac:chgData name="Hồ Quyết Tùng" userId="S::18521615@ms.uit.edu.vn::9d1a97df-2c27-4e2f-8be0-35707a04624a" providerId="AD" clId="Web-{02B42F3F-C926-7ED4-4623-FE1A21B5F3AC}" dt="2021-06-30T05:13:12.283" v="12" actId="20577"/>
          <ac:spMkLst>
            <pc:docMk/>
            <pc:sldMk cId="3147799290" sldId="259"/>
            <ac:spMk id="3" creationId="{6AE23ADD-916D-4F17-9C5C-87FBEDA9F1EA}"/>
          </ac:spMkLst>
        </pc:spChg>
      </pc:sldChg>
    </pc:docChg>
  </pc:docChgLst>
  <pc:docChgLst>
    <pc:chgData name="Hồ Quyết Tùng" userId="S::18521615@ms.uit.edu.vn::9d1a97df-2c27-4e2f-8be0-35707a04624a" providerId="AD" clId="Web-{2780D9BF-82F6-E24C-937E-FFEB1C91EF70}"/>
    <pc:docChg chg="addSld modSld">
      <pc:chgData name="Hồ Quyết Tùng" userId="S::18521615@ms.uit.edu.vn::9d1a97df-2c27-4e2f-8be0-35707a04624a" providerId="AD" clId="Web-{2780D9BF-82F6-E24C-937E-FFEB1C91EF70}" dt="2021-07-01T08:35:54.791" v="194" actId="20577"/>
      <pc:docMkLst>
        <pc:docMk/>
      </pc:docMkLst>
      <pc:sldChg chg="addSp delSp modSp add replId">
        <pc:chgData name="Hồ Quyết Tùng" userId="S::18521615@ms.uit.edu.vn::9d1a97df-2c27-4e2f-8be0-35707a04624a" providerId="AD" clId="Web-{2780D9BF-82F6-E24C-937E-FFEB1C91EF70}" dt="2021-07-01T08:32:30.162" v="8" actId="20577"/>
        <pc:sldMkLst>
          <pc:docMk/>
          <pc:sldMk cId="1634012778" sldId="274"/>
        </pc:sldMkLst>
        <pc:spChg chg="mod">
          <ac:chgData name="Hồ Quyết Tùng" userId="S::18521615@ms.uit.edu.vn::9d1a97df-2c27-4e2f-8be0-35707a04624a" providerId="AD" clId="Web-{2780D9BF-82F6-E24C-937E-FFEB1C91EF70}" dt="2021-07-01T08:32:30.162" v="8" actId="20577"/>
          <ac:spMkLst>
            <pc:docMk/>
            <pc:sldMk cId="1634012778" sldId="274"/>
            <ac:spMk id="2" creationId="{7457F839-1193-48E5-A36E-B3FA36EFC3FE}"/>
          </ac:spMkLst>
        </pc:spChg>
        <pc:spChg chg="add del mod">
          <ac:chgData name="Hồ Quyết Tùng" userId="S::18521615@ms.uit.edu.vn::9d1a97df-2c27-4e2f-8be0-35707a04624a" providerId="AD" clId="Web-{2780D9BF-82F6-E24C-937E-FFEB1C91EF70}" dt="2021-07-01T08:31:39.927" v="2"/>
          <ac:spMkLst>
            <pc:docMk/>
            <pc:sldMk cId="1634012778" sldId="274"/>
            <ac:spMk id="4" creationId="{F62CA874-9DEE-4210-AC52-310B8A3F0841}"/>
          </ac:spMkLst>
        </pc:spChg>
        <pc:spChg chg="del">
          <ac:chgData name="Hồ Quyết Tùng" userId="S::18521615@ms.uit.edu.vn::9d1a97df-2c27-4e2f-8be0-35707a04624a" providerId="AD" clId="Web-{2780D9BF-82F6-E24C-937E-FFEB1C91EF70}" dt="2021-07-01T08:32:22.349" v="5"/>
          <ac:spMkLst>
            <pc:docMk/>
            <pc:sldMk cId="1634012778" sldId="274"/>
            <ac:spMk id="17" creationId="{D4771268-CB57-404A-9271-370EB28F6090}"/>
          </ac:spMkLst>
        </pc:spChg>
        <pc:spChg chg="add">
          <ac:chgData name="Hồ Quyết Tùng" userId="S::18521615@ms.uit.edu.vn::9d1a97df-2c27-4e2f-8be0-35707a04624a" providerId="AD" clId="Web-{2780D9BF-82F6-E24C-937E-FFEB1C91EF70}" dt="2021-07-01T08:32:22.349" v="5"/>
          <ac:spMkLst>
            <pc:docMk/>
            <pc:sldMk cId="1634012778" sldId="274"/>
            <ac:spMk id="22" creationId="{D4771268-CB57-404A-9271-370EB28F6090}"/>
          </ac:spMkLst>
        </pc:spChg>
        <pc:picChg chg="add mod">
          <ac:chgData name="Hồ Quyết Tùng" userId="S::18521615@ms.uit.edu.vn::9d1a97df-2c27-4e2f-8be0-35707a04624a" providerId="AD" clId="Web-{2780D9BF-82F6-E24C-937E-FFEB1C91EF70}" dt="2021-07-01T08:32:22.349" v="5"/>
          <ac:picMkLst>
            <pc:docMk/>
            <pc:sldMk cId="1634012778" sldId="274"/>
            <ac:picMk id="5" creationId="{CA27FD1C-F0C2-4788-89E0-B397ABD85B68}"/>
          </ac:picMkLst>
        </pc:picChg>
        <pc:picChg chg="del">
          <ac:chgData name="Hồ Quyết Tùng" userId="S::18521615@ms.uit.edu.vn::9d1a97df-2c27-4e2f-8be0-35707a04624a" providerId="AD" clId="Web-{2780D9BF-82F6-E24C-937E-FFEB1C91EF70}" dt="2021-07-01T08:31:32.927" v="1"/>
          <ac:picMkLst>
            <pc:docMk/>
            <pc:sldMk cId="1634012778" sldId="274"/>
            <ac:picMk id="7" creationId="{07623409-7F74-470F-946E-636E8EC100F3}"/>
          </ac:picMkLst>
        </pc:picChg>
        <pc:picChg chg="del">
          <ac:chgData name="Hồ Quyết Tùng" userId="S::18521615@ms.uit.edu.vn::9d1a97df-2c27-4e2f-8be0-35707a04624a" providerId="AD" clId="Web-{2780D9BF-82F6-E24C-937E-FFEB1C91EF70}" dt="2021-07-01T08:31:40.942" v="3"/>
          <ac:picMkLst>
            <pc:docMk/>
            <pc:sldMk cId="1634012778" sldId="274"/>
            <ac:picMk id="9" creationId="{8377AE7A-37C9-4D9D-8459-4D9B88C41169}"/>
          </ac:picMkLst>
        </pc:picChg>
      </pc:sldChg>
      <pc:sldChg chg="addSp delSp modSp new mod setBg">
        <pc:chgData name="Hồ Quyết Tùng" userId="S::18521615@ms.uit.edu.vn::9d1a97df-2c27-4e2f-8be0-35707a04624a" providerId="AD" clId="Web-{2780D9BF-82F6-E24C-937E-FFEB1C91EF70}" dt="2021-07-01T08:35:54.791" v="194" actId="20577"/>
        <pc:sldMkLst>
          <pc:docMk/>
          <pc:sldMk cId="2351282088" sldId="275"/>
        </pc:sldMkLst>
        <pc:spChg chg="mod">
          <ac:chgData name="Hồ Quyết Tùng" userId="S::18521615@ms.uit.edu.vn::9d1a97df-2c27-4e2f-8be0-35707a04624a" providerId="AD" clId="Web-{2780D9BF-82F6-E24C-937E-FFEB1C91EF70}" dt="2021-07-01T08:35:36.666" v="190"/>
          <ac:spMkLst>
            <pc:docMk/>
            <pc:sldMk cId="2351282088" sldId="275"/>
            <ac:spMk id="2" creationId="{BED1F6F5-FE5B-4DA6-9DC3-C41AFE534D18}"/>
          </ac:spMkLst>
        </pc:spChg>
        <pc:spChg chg="mod ord">
          <ac:chgData name="Hồ Quyết Tùng" userId="S::18521615@ms.uit.edu.vn::9d1a97df-2c27-4e2f-8be0-35707a04624a" providerId="AD" clId="Web-{2780D9BF-82F6-E24C-937E-FFEB1C91EF70}" dt="2021-07-01T08:35:54.791" v="194" actId="20577"/>
          <ac:spMkLst>
            <pc:docMk/>
            <pc:sldMk cId="2351282088" sldId="275"/>
            <ac:spMk id="3" creationId="{14115984-CA93-492D-AE64-494251D12310}"/>
          </ac:spMkLst>
        </pc:spChg>
        <pc:spChg chg="add del">
          <ac:chgData name="Hồ Quyết Tùng" userId="S::18521615@ms.uit.edu.vn::9d1a97df-2c27-4e2f-8be0-35707a04624a" providerId="AD" clId="Web-{2780D9BF-82F6-E24C-937E-FFEB1C91EF70}" dt="2021-07-01T08:35:14.681" v="187"/>
          <ac:spMkLst>
            <pc:docMk/>
            <pc:sldMk cId="2351282088" sldId="275"/>
            <ac:spMk id="8" creationId="{09588DA8-065E-4F6F-8EFD-43104AB2E0CF}"/>
          </ac:spMkLst>
        </pc:spChg>
        <pc:spChg chg="add del">
          <ac:chgData name="Hồ Quyết Tùng" userId="S::18521615@ms.uit.edu.vn::9d1a97df-2c27-4e2f-8be0-35707a04624a" providerId="AD" clId="Web-{2780D9BF-82F6-E24C-937E-FFEB1C91EF70}" dt="2021-07-01T08:35:14.681" v="187"/>
          <ac:spMkLst>
            <pc:docMk/>
            <pc:sldMk cId="2351282088" sldId="275"/>
            <ac:spMk id="10" creationId="{C4285719-470E-454C-AF62-8323075F1F5B}"/>
          </ac:spMkLst>
        </pc:spChg>
        <pc:spChg chg="add del">
          <ac:chgData name="Hồ Quyết Tùng" userId="S::18521615@ms.uit.edu.vn::9d1a97df-2c27-4e2f-8be0-35707a04624a" providerId="AD" clId="Web-{2780D9BF-82F6-E24C-937E-FFEB1C91EF70}" dt="2021-07-01T08:35:14.681" v="187"/>
          <ac:spMkLst>
            <pc:docMk/>
            <pc:sldMk cId="2351282088" sldId="275"/>
            <ac:spMk id="12" creationId="{CD9FE4EF-C4D8-49A0-B2FF-81D8DB7D8A24}"/>
          </ac:spMkLst>
        </pc:spChg>
        <pc:spChg chg="add del">
          <ac:chgData name="Hồ Quyết Tùng" userId="S::18521615@ms.uit.edu.vn::9d1a97df-2c27-4e2f-8be0-35707a04624a" providerId="AD" clId="Web-{2780D9BF-82F6-E24C-937E-FFEB1C91EF70}" dt="2021-07-01T08:35:14.681" v="187"/>
          <ac:spMkLst>
            <pc:docMk/>
            <pc:sldMk cId="2351282088" sldId="275"/>
            <ac:spMk id="14" creationId="{4300840D-0A0B-4512-BACA-B439D5B9C57C}"/>
          </ac:spMkLst>
        </pc:spChg>
        <pc:spChg chg="add del">
          <ac:chgData name="Hồ Quyết Tùng" userId="S::18521615@ms.uit.edu.vn::9d1a97df-2c27-4e2f-8be0-35707a04624a" providerId="AD" clId="Web-{2780D9BF-82F6-E24C-937E-FFEB1C91EF70}" dt="2021-07-01T08:35:14.681" v="187"/>
          <ac:spMkLst>
            <pc:docMk/>
            <pc:sldMk cId="2351282088" sldId="275"/>
            <ac:spMk id="16" creationId="{D2B78728-A580-49A7-84F9-6EF6F583ADE0}"/>
          </ac:spMkLst>
        </pc:spChg>
        <pc:spChg chg="add del">
          <ac:chgData name="Hồ Quyết Tùng" userId="S::18521615@ms.uit.edu.vn::9d1a97df-2c27-4e2f-8be0-35707a04624a" providerId="AD" clId="Web-{2780D9BF-82F6-E24C-937E-FFEB1C91EF70}" dt="2021-07-01T08:35:14.681" v="187"/>
          <ac:spMkLst>
            <pc:docMk/>
            <pc:sldMk cId="2351282088" sldId="275"/>
            <ac:spMk id="18" creationId="{38FAA1A1-D861-433F-88FA-1E9D6FD31D11}"/>
          </ac:spMkLst>
        </pc:spChg>
        <pc:spChg chg="add del">
          <ac:chgData name="Hồ Quyết Tùng" userId="S::18521615@ms.uit.edu.vn::9d1a97df-2c27-4e2f-8be0-35707a04624a" providerId="AD" clId="Web-{2780D9BF-82F6-E24C-937E-FFEB1C91EF70}" dt="2021-07-01T08:35:14.681" v="187"/>
          <ac:spMkLst>
            <pc:docMk/>
            <pc:sldMk cId="2351282088" sldId="275"/>
            <ac:spMk id="20" creationId="{8D71EDA1-87BF-4D5D-AB79-F346FD19278A}"/>
          </ac:spMkLst>
        </pc:spChg>
        <pc:spChg chg="add del">
          <ac:chgData name="Hồ Quyết Tùng" userId="S::18521615@ms.uit.edu.vn::9d1a97df-2c27-4e2f-8be0-35707a04624a" providerId="AD" clId="Web-{2780D9BF-82F6-E24C-937E-FFEB1C91EF70}" dt="2021-07-01T08:35:36.666" v="190"/>
          <ac:spMkLst>
            <pc:docMk/>
            <pc:sldMk cId="2351282088" sldId="275"/>
            <ac:spMk id="25" creationId="{4038CB10-1F5C-4D54-9DF7-12586DE5B007}"/>
          </ac:spMkLst>
        </pc:spChg>
        <pc:spChg chg="add del">
          <ac:chgData name="Hồ Quyết Tùng" userId="S::18521615@ms.uit.edu.vn::9d1a97df-2c27-4e2f-8be0-35707a04624a" providerId="AD" clId="Web-{2780D9BF-82F6-E24C-937E-FFEB1C91EF70}" dt="2021-07-01T08:35:36.666" v="190"/>
          <ac:spMkLst>
            <pc:docMk/>
            <pc:sldMk cId="2351282088" sldId="275"/>
            <ac:spMk id="27" creationId="{73ED6512-6858-4552-B699-9A97FE9A4EA2}"/>
          </ac:spMkLst>
        </pc:spChg>
        <pc:spChg chg="add">
          <ac:chgData name="Hồ Quyết Tùng" userId="S::18521615@ms.uit.edu.vn::9d1a97df-2c27-4e2f-8be0-35707a04624a" providerId="AD" clId="Web-{2780D9BF-82F6-E24C-937E-FFEB1C91EF70}" dt="2021-07-01T08:35:36.666" v="190"/>
          <ac:spMkLst>
            <pc:docMk/>
            <pc:sldMk cId="2351282088" sldId="275"/>
            <ac:spMk id="32" creationId="{3CD9DF72-87A3-404E-A828-84CBF11A8303}"/>
          </ac:spMkLst>
        </pc:spChg>
        <pc:picChg chg="add del mod">
          <ac:chgData name="Hồ Quyết Tùng" userId="S::18521615@ms.uit.edu.vn::9d1a97df-2c27-4e2f-8be0-35707a04624a" providerId="AD" clId="Web-{2780D9BF-82F6-E24C-937E-FFEB1C91EF70}" dt="2021-07-01T08:35:29.587" v="188"/>
          <ac:picMkLst>
            <pc:docMk/>
            <pc:sldMk cId="2351282088" sldId="275"/>
            <ac:picMk id="4" creationId="{246B68DF-39DE-4488-B5C6-1ADADDBD2F69}"/>
          </ac:picMkLst>
        </pc:picChg>
        <pc:picChg chg="add mod ord">
          <ac:chgData name="Hồ Quyết Tùng" userId="S::18521615@ms.uit.edu.vn::9d1a97df-2c27-4e2f-8be0-35707a04624a" providerId="AD" clId="Web-{2780D9BF-82F6-E24C-937E-FFEB1C91EF70}" dt="2021-07-01T08:35:36.666" v="190"/>
          <ac:picMkLst>
            <pc:docMk/>
            <pc:sldMk cId="2351282088" sldId="275"/>
            <ac:picMk id="5" creationId="{B1E64EE9-B74D-4517-A975-356F74FC528F}"/>
          </ac:picMkLst>
        </pc:picChg>
        <pc:cxnChg chg="add">
          <ac:chgData name="Hồ Quyết Tùng" userId="S::18521615@ms.uit.edu.vn::9d1a97df-2c27-4e2f-8be0-35707a04624a" providerId="AD" clId="Web-{2780D9BF-82F6-E24C-937E-FFEB1C91EF70}" dt="2021-07-01T08:35:36.666" v="190"/>
          <ac:cxnSpMkLst>
            <pc:docMk/>
            <pc:sldMk cId="2351282088" sldId="275"/>
            <ac:cxnSpMk id="34" creationId="{20E3A342-4D61-4E3F-AF90-1AB42AEB96CC}"/>
          </ac:cxnSpMkLst>
        </pc:cxnChg>
      </pc:sldChg>
    </pc:docChg>
  </pc:docChgLst>
  <pc:docChgLst>
    <pc:chgData name="Hồ Quyết Tùng" userId="S::18521615@ms.uit.edu.vn::9d1a97df-2c27-4e2f-8be0-35707a04624a" providerId="AD" clId="Web-{BAD95839-6D81-F869-74A8-9F29674218ED}"/>
    <pc:docChg chg="addSld modSld sldOrd">
      <pc:chgData name="Hồ Quyết Tùng" userId="S::18521615@ms.uit.edu.vn::9d1a97df-2c27-4e2f-8be0-35707a04624a" providerId="AD" clId="Web-{BAD95839-6D81-F869-74A8-9F29674218ED}" dt="2021-06-18T07:43:14.204" v="277" actId="1076"/>
      <pc:docMkLst>
        <pc:docMk/>
      </pc:docMkLst>
      <pc:sldChg chg="modSp">
        <pc:chgData name="Hồ Quyết Tùng" userId="S::18521615@ms.uit.edu.vn::9d1a97df-2c27-4e2f-8be0-35707a04624a" providerId="AD" clId="Web-{BAD95839-6D81-F869-74A8-9F29674218ED}" dt="2021-06-18T07:10:03.549" v="59" actId="20577"/>
        <pc:sldMkLst>
          <pc:docMk/>
          <pc:sldMk cId="2567927505" sldId="256"/>
        </pc:sldMkLst>
        <pc:spChg chg="mod">
          <ac:chgData name="Hồ Quyết Tùng" userId="S::18521615@ms.uit.edu.vn::9d1a97df-2c27-4e2f-8be0-35707a04624a" providerId="AD" clId="Web-{BAD95839-6D81-F869-74A8-9F29674218ED}" dt="2021-06-18T07:09:42.830" v="49" actId="14100"/>
          <ac:spMkLst>
            <pc:docMk/>
            <pc:sldMk cId="2567927505" sldId="256"/>
            <ac:spMk id="5" creationId="{E201F0D5-BA37-4D1E-80FF-C18B0C151A8D}"/>
          </ac:spMkLst>
        </pc:spChg>
        <pc:spChg chg="mod">
          <ac:chgData name="Hồ Quyết Tùng" userId="S::18521615@ms.uit.edu.vn::9d1a97df-2c27-4e2f-8be0-35707a04624a" providerId="AD" clId="Web-{BAD95839-6D81-F869-74A8-9F29674218ED}" dt="2021-06-18T07:10:03.549" v="59" actId="20577"/>
          <ac:spMkLst>
            <pc:docMk/>
            <pc:sldMk cId="2567927505" sldId="256"/>
            <ac:spMk id="7" creationId="{1050C017-5AA3-415F-945B-F5A5366AE323}"/>
          </ac:spMkLst>
        </pc:spChg>
      </pc:sldChg>
      <pc:sldChg chg="modSp">
        <pc:chgData name="Hồ Quyết Tùng" userId="S::18521615@ms.uit.edu.vn::9d1a97df-2c27-4e2f-8be0-35707a04624a" providerId="AD" clId="Web-{BAD95839-6D81-F869-74A8-9F29674218ED}" dt="2021-06-18T07:09:29.158" v="40" actId="20577"/>
        <pc:sldMkLst>
          <pc:docMk/>
          <pc:sldMk cId="3772920201" sldId="257"/>
        </pc:sldMkLst>
        <pc:spChg chg="mod">
          <ac:chgData name="Hồ Quyết Tùng" userId="S::18521615@ms.uit.edu.vn::9d1a97df-2c27-4e2f-8be0-35707a04624a" providerId="AD" clId="Web-{BAD95839-6D81-F869-74A8-9F29674218ED}" dt="2021-06-18T07:09:29.158" v="40" actId="20577"/>
          <ac:spMkLst>
            <pc:docMk/>
            <pc:sldMk cId="3772920201" sldId="257"/>
            <ac:spMk id="3" creationId="{4BEBBEE7-DF52-46AA-9DE6-71C4E86C05A5}"/>
          </ac:spMkLst>
        </pc:spChg>
      </pc:sldChg>
      <pc:sldChg chg="delSp modSp">
        <pc:chgData name="Hồ Quyết Tùng" userId="S::18521615@ms.uit.edu.vn::9d1a97df-2c27-4e2f-8be0-35707a04624a" providerId="AD" clId="Web-{BAD95839-6D81-F869-74A8-9F29674218ED}" dt="2021-06-18T07:40:30.669" v="130"/>
        <pc:sldMkLst>
          <pc:docMk/>
          <pc:sldMk cId="3147799290" sldId="259"/>
        </pc:sldMkLst>
        <pc:spChg chg="mod">
          <ac:chgData name="Hồ Quyết Tùng" userId="S::18521615@ms.uit.edu.vn::9d1a97df-2c27-4e2f-8be0-35707a04624a" providerId="AD" clId="Web-{BAD95839-6D81-F869-74A8-9F29674218ED}" dt="2021-06-18T07:15:01.978" v="113" actId="20577"/>
          <ac:spMkLst>
            <pc:docMk/>
            <pc:sldMk cId="3147799290" sldId="259"/>
            <ac:spMk id="3" creationId="{6AE23ADD-916D-4F17-9C5C-87FBEDA9F1EA}"/>
          </ac:spMkLst>
        </pc:spChg>
        <pc:graphicFrameChg chg="del">
          <ac:chgData name="Hồ Quyết Tùng" userId="S::18521615@ms.uit.edu.vn::9d1a97df-2c27-4e2f-8be0-35707a04624a" providerId="AD" clId="Web-{BAD95839-6D81-F869-74A8-9F29674218ED}" dt="2021-06-18T07:40:30.669" v="130"/>
          <ac:graphicFrameMkLst>
            <pc:docMk/>
            <pc:sldMk cId="3147799290" sldId="259"/>
            <ac:graphicFrameMk id="4" creationId="{8574D9FA-7983-441A-BD58-17FE29E2A86A}"/>
          </ac:graphicFrameMkLst>
        </pc:graphicFrameChg>
      </pc:sldChg>
      <pc:sldChg chg="addSp delSp modSp mod setBg">
        <pc:chgData name="Hồ Quyết Tùng" userId="S::18521615@ms.uit.edu.vn::9d1a97df-2c27-4e2f-8be0-35707a04624a" providerId="AD" clId="Web-{BAD95839-6D81-F869-74A8-9F29674218ED}" dt="2021-06-18T07:16:55.997" v="129" actId="1076"/>
        <pc:sldMkLst>
          <pc:docMk/>
          <pc:sldMk cId="1329580037" sldId="261"/>
        </pc:sldMkLst>
        <pc:spChg chg="del mod">
          <ac:chgData name="Hồ Quyết Tùng" userId="S::18521615@ms.uit.edu.vn::9d1a97df-2c27-4e2f-8be0-35707a04624a" providerId="AD" clId="Web-{BAD95839-6D81-F869-74A8-9F29674218ED}" dt="2021-06-18T07:16:10.652" v="115"/>
          <ac:spMkLst>
            <pc:docMk/>
            <pc:sldMk cId="1329580037" sldId="261"/>
            <ac:spMk id="2" creationId="{DC601873-E8CC-4EDD-A5E9-BAD0134F65C1}"/>
          </ac:spMkLst>
        </pc:spChg>
        <pc:spChg chg="del mod">
          <ac:chgData name="Hồ Quyết Tùng" userId="S::18521615@ms.uit.edu.vn::9d1a97df-2c27-4e2f-8be0-35707a04624a" providerId="AD" clId="Web-{BAD95839-6D81-F869-74A8-9F29674218ED}" dt="2021-06-18T07:16:09.777" v="114"/>
          <ac:spMkLst>
            <pc:docMk/>
            <pc:sldMk cId="1329580037" sldId="261"/>
            <ac:spMk id="3" creationId="{F6BA13CF-BD21-46A7-A8FD-DD5F7DDF0AF9}"/>
          </ac:spMkLst>
        </pc:spChg>
        <pc:spChg chg="add del">
          <ac:chgData name="Hồ Quyết Tùng" userId="S::18521615@ms.uit.edu.vn::9d1a97df-2c27-4e2f-8be0-35707a04624a" providerId="AD" clId="Web-{BAD95839-6D81-F869-74A8-9F29674218ED}" dt="2021-06-18T07:15:00.807" v="87"/>
          <ac:spMkLst>
            <pc:docMk/>
            <pc:sldMk cId="1329580037" sldId="261"/>
            <ac:spMk id="8" creationId="{4351DFE5-F63D-4BE0-BDA9-E3EB88F01AA5}"/>
          </ac:spMkLst>
        </pc:spChg>
        <pc:picChg chg="add mod">
          <ac:chgData name="Hồ Quyết Tùng" userId="S::18521615@ms.uit.edu.vn::9d1a97df-2c27-4e2f-8be0-35707a04624a" providerId="AD" clId="Web-{BAD95839-6D81-F869-74A8-9F29674218ED}" dt="2021-06-18T07:16:54.528" v="128" actId="1076"/>
          <ac:picMkLst>
            <pc:docMk/>
            <pc:sldMk cId="1329580037" sldId="261"/>
            <ac:picMk id="4" creationId="{D5B2050F-0A0D-4E85-9CF7-EE3A75FB74A7}"/>
          </ac:picMkLst>
        </pc:picChg>
        <pc:picChg chg="add mod">
          <ac:chgData name="Hồ Quyết Tùng" userId="S::18521615@ms.uit.edu.vn::9d1a97df-2c27-4e2f-8be0-35707a04624a" providerId="AD" clId="Web-{BAD95839-6D81-F869-74A8-9F29674218ED}" dt="2021-06-18T07:16:55.997" v="129" actId="1076"/>
          <ac:picMkLst>
            <pc:docMk/>
            <pc:sldMk cId="1329580037" sldId="261"/>
            <ac:picMk id="5" creationId="{55C79376-1102-4CEB-BE60-C44A8A655E1A}"/>
          </ac:picMkLst>
        </pc:picChg>
        <pc:picChg chg="add del">
          <ac:chgData name="Hồ Quyết Tùng" userId="S::18521615@ms.uit.edu.vn::9d1a97df-2c27-4e2f-8be0-35707a04624a" providerId="AD" clId="Web-{BAD95839-6D81-F869-74A8-9F29674218ED}" dt="2021-06-18T07:15:00.807" v="87"/>
          <ac:picMkLst>
            <pc:docMk/>
            <pc:sldMk cId="1329580037" sldId="261"/>
            <ac:picMk id="10" creationId="{3AA16612-ACD2-4A16-8F2B-4514FD6BF28F}"/>
          </ac:picMkLst>
        </pc:picChg>
      </pc:sldChg>
      <pc:sldChg chg="addSp modSp new mod ord setBg">
        <pc:chgData name="Hồ Quyết Tùng" userId="S::18521615@ms.uit.edu.vn::9d1a97df-2c27-4e2f-8be0-35707a04624a" providerId="AD" clId="Web-{BAD95839-6D81-F869-74A8-9F29674218ED}" dt="2021-06-18T07:43:14.204" v="277" actId="1076"/>
        <pc:sldMkLst>
          <pc:docMk/>
          <pc:sldMk cId="2415559917" sldId="262"/>
        </pc:sldMkLst>
        <pc:spChg chg="mod">
          <ac:chgData name="Hồ Quyết Tùng" userId="S::18521615@ms.uit.edu.vn::9d1a97df-2c27-4e2f-8be0-35707a04624a" providerId="AD" clId="Web-{BAD95839-6D81-F869-74A8-9F29674218ED}" dt="2021-06-18T07:41:57.749" v="148" actId="20577"/>
          <ac:spMkLst>
            <pc:docMk/>
            <pc:sldMk cId="2415559917" sldId="262"/>
            <ac:spMk id="2" creationId="{D05EF96D-B771-4A26-80CC-B9D66E2D86DA}"/>
          </ac:spMkLst>
        </pc:spChg>
        <pc:spChg chg="mod">
          <ac:chgData name="Hồ Quyết Tùng" userId="S::18521615@ms.uit.edu.vn::9d1a97df-2c27-4e2f-8be0-35707a04624a" providerId="AD" clId="Web-{BAD95839-6D81-F869-74A8-9F29674218ED}" dt="2021-06-18T07:43:14.204" v="277" actId="1076"/>
          <ac:spMkLst>
            <pc:docMk/>
            <pc:sldMk cId="2415559917" sldId="262"/>
            <ac:spMk id="3" creationId="{ECD07665-9C72-4267-B415-55ECB54FF8F2}"/>
          </ac:spMkLst>
        </pc:spChg>
        <pc:spChg chg="add">
          <ac:chgData name="Hồ Quyết Tùng" userId="S::18521615@ms.uit.edu.vn::9d1a97df-2c27-4e2f-8be0-35707a04624a" providerId="AD" clId="Web-{BAD95839-6D81-F869-74A8-9F29674218ED}" dt="2021-06-18T07:41:19.670" v="133"/>
          <ac:spMkLst>
            <pc:docMk/>
            <pc:sldMk cId="2415559917" sldId="262"/>
            <ac:spMk id="8" creationId="{4351DFE5-F63D-4BE0-BDA9-E3EB88F01AA5}"/>
          </ac:spMkLst>
        </pc:spChg>
        <pc:picChg chg="add">
          <ac:chgData name="Hồ Quyết Tùng" userId="S::18521615@ms.uit.edu.vn::9d1a97df-2c27-4e2f-8be0-35707a04624a" providerId="AD" clId="Web-{BAD95839-6D81-F869-74A8-9F29674218ED}" dt="2021-06-18T07:41:19.670" v="133"/>
          <ac:picMkLst>
            <pc:docMk/>
            <pc:sldMk cId="2415559917" sldId="262"/>
            <ac:picMk id="10" creationId="{3AA16612-ACD2-4A16-8F2B-4514FD6BF28F}"/>
          </ac:picMkLst>
        </pc:picChg>
      </pc:sldChg>
    </pc:docChg>
  </pc:docChgLst>
  <pc:docChgLst>
    <pc:chgData name="Hồ Quyết Tùng" userId="S::18521615@ms.uit.edu.vn::9d1a97df-2c27-4e2f-8be0-35707a04624a" providerId="AD" clId="Web-{981DB307-7C90-B89A-C621-CCC2CC65E175}"/>
    <pc:docChg chg="addSld delSld modSld">
      <pc:chgData name="Hồ Quyết Tùng" userId="S::18521615@ms.uit.edu.vn::9d1a97df-2c27-4e2f-8be0-35707a04624a" providerId="AD" clId="Web-{981DB307-7C90-B89A-C621-CCC2CC65E175}" dt="2021-06-29T13:43:50.451" v="975" actId="20577"/>
      <pc:docMkLst>
        <pc:docMk/>
      </pc:docMkLst>
      <pc:sldChg chg="modSp">
        <pc:chgData name="Hồ Quyết Tùng" userId="S::18521615@ms.uit.edu.vn::9d1a97df-2c27-4e2f-8be0-35707a04624a" providerId="AD" clId="Web-{981DB307-7C90-B89A-C621-CCC2CC65E175}" dt="2021-06-29T12:40:45.158" v="279" actId="20577"/>
        <pc:sldMkLst>
          <pc:docMk/>
          <pc:sldMk cId="3147799290" sldId="259"/>
        </pc:sldMkLst>
        <pc:spChg chg="mod">
          <ac:chgData name="Hồ Quyết Tùng" userId="S::18521615@ms.uit.edu.vn::9d1a97df-2c27-4e2f-8be0-35707a04624a" providerId="AD" clId="Web-{981DB307-7C90-B89A-C621-CCC2CC65E175}" dt="2021-06-29T12:40:45.158" v="279" actId="20577"/>
          <ac:spMkLst>
            <pc:docMk/>
            <pc:sldMk cId="3147799290" sldId="259"/>
            <ac:spMk id="3" creationId="{6AE23ADD-916D-4F17-9C5C-87FBEDA9F1EA}"/>
          </ac:spMkLst>
        </pc:spChg>
      </pc:sldChg>
      <pc:sldChg chg="modSp">
        <pc:chgData name="Hồ Quyết Tùng" userId="S::18521615@ms.uit.edu.vn::9d1a97df-2c27-4e2f-8be0-35707a04624a" providerId="AD" clId="Web-{981DB307-7C90-B89A-C621-CCC2CC65E175}" dt="2021-06-29T12:39:08.031" v="236" actId="1076"/>
        <pc:sldMkLst>
          <pc:docMk/>
          <pc:sldMk cId="751757364" sldId="260"/>
        </pc:sldMkLst>
        <pc:spChg chg="mod">
          <ac:chgData name="Hồ Quyết Tùng" userId="S::18521615@ms.uit.edu.vn::9d1a97df-2c27-4e2f-8be0-35707a04624a" providerId="AD" clId="Web-{981DB307-7C90-B89A-C621-CCC2CC65E175}" dt="2021-06-29T12:39:08.031" v="236" actId="1076"/>
          <ac:spMkLst>
            <pc:docMk/>
            <pc:sldMk cId="751757364" sldId="260"/>
            <ac:spMk id="11" creationId="{31E78838-CFCA-4DE1-9EF5-519E214A4B87}"/>
          </ac:spMkLst>
        </pc:spChg>
      </pc:sldChg>
      <pc:sldChg chg="modSp">
        <pc:chgData name="Hồ Quyết Tùng" userId="S::18521615@ms.uit.edu.vn::9d1a97df-2c27-4e2f-8be0-35707a04624a" providerId="AD" clId="Web-{981DB307-7C90-B89A-C621-CCC2CC65E175}" dt="2021-06-29T13:43:50.451" v="975" actId="20577"/>
        <pc:sldMkLst>
          <pc:docMk/>
          <pc:sldMk cId="2415559917" sldId="262"/>
        </pc:sldMkLst>
        <pc:spChg chg="mod">
          <ac:chgData name="Hồ Quyết Tùng" userId="S::18521615@ms.uit.edu.vn::9d1a97df-2c27-4e2f-8be0-35707a04624a" providerId="AD" clId="Web-{981DB307-7C90-B89A-C621-CCC2CC65E175}" dt="2021-06-29T13:43:50.451" v="975" actId="20577"/>
          <ac:spMkLst>
            <pc:docMk/>
            <pc:sldMk cId="2415559917" sldId="262"/>
            <ac:spMk id="3" creationId="{ECD07665-9C72-4267-B415-55ECB54FF8F2}"/>
          </ac:spMkLst>
        </pc:spChg>
      </pc:sldChg>
      <pc:sldChg chg="addSp delSp modSp">
        <pc:chgData name="Hồ Quyết Tùng" userId="S::18521615@ms.uit.edu.vn::9d1a97df-2c27-4e2f-8be0-35707a04624a" providerId="AD" clId="Web-{981DB307-7C90-B89A-C621-CCC2CC65E175}" dt="2021-06-29T12:35:37.856" v="192" actId="20577"/>
        <pc:sldMkLst>
          <pc:docMk/>
          <pc:sldMk cId="1983418009" sldId="264"/>
        </pc:sldMkLst>
        <pc:spChg chg="mod">
          <ac:chgData name="Hồ Quyết Tùng" userId="S::18521615@ms.uit.edu.vn::9d1a97df-2c27-4e2f-8be0-35707a04624a" providerId="AD" clId="Web-{981DB307-7C90-B89A-C621-CCC2CC65E175}" dt="2021-06-29T12:20:01.324" v="3"/>
          <ac:spMkLst>
            <pc:docMk/>
            <pc:sldMk cId="1983418009" sldId="264"/>
            <ac:spMk id="2" creationId="{7A4AF162-3B85-44DA-87C6-2D74F2A49FD1}"/>
          </ac:spMkLst>
        </pc:spChg>
        <pc:spChg chg="mod">
          <ac:chgData name="Hồ Quyết Tùng" userId="S::18521615@ms.uit.edu.vn::9d1a97df-2c27-4e2f-8be0-35707a04624a" providerId="AD" clId="Web-{981DB307-7C90-B89A-C621-CCC2CC65E175}" dt="2021-06-29T12:35:37.856" v="192" actId="20577"/>
          <ac:spMkLst>
            <pc:docMk/>
            <pc:sldMk cId="1983418009" sldId="264"/>
            <ac:spMk id="3" creationId="{6AE23ADD-916D-4F17-9C5C-87FBEDA9F1EA}"/>
          </ac:spMkLst>
        </pc:spChg>
        <pc:spChg chg="del">
          <ac:chgData name="Hồ Quyết Tùng" userId="S::18521615@ms.uit.edu.vn::9d1a97df-2c27-4e2f-8be0-35707a04624a" providerId="AD" clId="Web-{981DB307-7C90-B89A-C621-CCC2CC65E175}" dt="2021-06-29T12:20:01.324" v="3"/>
          <ac:spMkLst>
            <pc:docMk/>
            <pc:sldMk cId="1983418009" sldId="264"/>
            <ac:spMk id="8" creationId="{4351DFE5-F63D-4BE0-BDA9-E3EB88F01AA5}"/>
          </ac:spMkLst>
        </pc:spChg>
        <pc:spChg chg="add">
          <ac:chgData name="Hồ Quyết Tùng" userId="S::18521615@ms.uit.edu.vn::9d1a97df-2c27-4e2f-8be0-35707a04624a" providerId="AD" clId="Web-{981DB307-7C90-B89A-C621-CCC2CC65E175}" dt="2021-06-29T12:20:01.324" v="3"/>
          <ac:spMkLst>
            <pc:docMk/>
            <pc:sldMk cId="1983418009" sldId="264"/>
            <ac:spMk id="15" creationId="{16F9E488-0718-4E1E-9D12-26779F606252}"/>
          </ac:spMkLst>
        </pc:spChg>
        <pc:spChg chg="add">
          <ac:chgData name="Hồ Quyết Tùng" userId="S::18521615@ms.uit.edu.vn::9d1a97df-2c27-4e2f-8be0-35707a04624a" providerId="AD" clId="Web-{981DB307-7C90-B89A-C621-CCC2CC65E175}" dt="2021-06-29T12:20:01.324" v="3"/>
          <ac:spMkLst>
            <pc:docMk/>
            <pc:sldMk cId="1983418009" sldId="264"/>
            <ac:spMk id="17" creationId="{CE708407-D01D-4E57-8998-FF799DBC3788}"/>
          </ac:spMkLst>
        </pc:spChg>
        <pc:grpChg chg="add">
          <ac:chgData name="Hồ Quyết Tùng" userId="S::18521615@ms.uit.edu.vn::9d1a97df-2c27-4e2f-8be0-35707a04624a" providerId="AD" clId="Web-{981DB307-7C90-B89A-C621-CCC2CC65E175}" dt="2021-06-29T12:20:01.324" v="3"/>
          <ac:grpSpMkLst>
            <pc:docMk/>
            <pc:sldMk cId="1983418009" sldId="264"/>
            <ac:grpSpMk id="19" creationId="{7F963B07-5C9E-478C-A53E-B6F5B4A78933}"/>
          </ac:grpSpMkLst>
        </pc:grpChg>
        <pc:picChg chg="add mod">
          <ac:chgData name="Hồ Quyết Tùng" userId="S::18521615@ms.uit.edu.vn::9d1a97df-2c27-4e2f-8be0-35707a04624a" providerId="AD" clId="Web-{981DB307-7C90-B89A-C621-CCC2CC65E175}" dt="2021-06-29T12:20:14.715" v="9" actId="1076"/>
          <ac:picMkLst>
            <pc:docMk/>
            <pc:sldMk cId="1983418009" sldId="264"/>
            <ac:picMk id="4" creationId="{81A7DD5B-CA45-4744-AA74-5BAA209C997B}"/>
          </ac:picMkLst>
        </pc:picChg>
        <pc:picChg chg="del">
          <ac:chgData name="Hồ Quyết Tùng" userId="S::18521615@ms.uit.edu.vn::9d1a97df-2c27-4e2f-8be0-35707a04624a" providerId="AD" clId="Web-{981DB307-7C90-B89A-C621-CCC2CC65E175}" dt="2021-06-29T12:19:54.605" v="0"/>
          <ac:picMkLst>
            <pc:docMk/>
            <pc:sldMk cId="1983418009" sldId="264"/>
            <ac:picMk id="6" creationId="{A2195916-4097-4AB1-8C8C-A2FC8C89130B}"/>
          </ac:picMkLst>
        </pc:picChg>
        <pc:picChg chg="del">
          <ac:chgData name="Hồ Quyết Tùng" userId="S::18521615@ms.uit.edu.vn::9d1a97df-2c27-4e2f-8be0-35707a04624a" providerId="AD" clId="Web-{981DB307-7C90-B89A-C621-CCC2CC65E175}" dt="2021-06-29T12:20:01.324" v="3"/>
          <ac:picMkLst>
            <pc:docMk/>
            <pc:sldMk cId="1983418009" sldId="264"/>
            <ac:picMk id="10" creationId="{3AA16612-ACD2-4A16-8F2B-4514FD6BF28F}"/>
          </ac:picMkLst>
        </pc:picChg>
      </pc:sldChg>
      <pc:sldChg chg="addSp delSp modSp">
        <pc:chgData name="Hồ Quyết Tùng" userId="S::18521615@ms.uit.edu.vn::9d1a97df-2c27-4e2f-8be0-35707a04624a" providerId="AD" clId="Web-{981DB307-7C90-B89A-C621-CCC2CC65E175}" dt="2021-06-29T13:29:54.063" v="480"/>
        <pc:sldMkLst>
          <pc:docMk/>
          <pc:sldMk cId="78203076" sldId="265"/>
        </pc:sldMkLst>
        <pc:spChg chg="mod">
          <ac:chgData name="Hồ Quyết Tùng" userId="S::18521615@ms.uit.edu.vn::9d1a97df-2c27-4e2f-8be0-35707a04624a" providerId="AD" clId="Web-{981DB307-7C90-B89A-C621-CCC2CC65E175}" dt="2021-06-29T13:29:54.063" v="480"/>
          <ac:spMkLst>
            <pc:docMk/>
            <pc:sldMk cId="78203076" sldId="265"/>
            <ac:spMk id="2" creationId="{09B38566-66A8-40BE-A872-9D0FF0EBDCBB}"/>
          </ac:spMkLst>
        </pc:spChg>
        <pc:spChg chg="add mod">
          <ac:chgData name="Hồ Quyết Tùng" userId="S::18521615@ms.uit.edu.vn::9d1a97df-2c27-4e2f-8be0-35707a04624a" providerId="AD" clId="Web-{981DB307-7C90-B89A-C621-CCC2CC65E175}" dt="2021-06-29T13:29:54.063" v="480"/>
          <ac:spMkLst>
            <pc:docMk/>
            <pc:sldMk cId="78203076" sldId="265"/>
            <ac:spMk id="3" creationId="{ECF4C17F-4172-4B85-A88C-16DB1B44F39F}"/>
          </ac:spMkLst>
        </pc:spChg>
        <pc:spChg chg="del">
          <ac:chgData name="Hồ Quyết Tùng" userId="S::18521615@ms.uit.edu.vn::9d1a97df-2c27-4e2f-8be0-35707a04624a" providerId="AD" clId="Web-{981DB307-7C90-B89A-C621-CCC2CC65E175}" dt="2021-06-29T13:29:54.063" v="480"/>
          <ac:spMkLst>
            <pc:docMk/>
            <pc:sldMk cId="78203076" sldId="265"/>
            <ac:spMk id="8" creationId="{4351DFE5-F63D-4BE0-BDA9-E3EB88F01AA5}"/>
          </ac:spMkLst>
        </pc:spChg>
        <pc:spChg chg="add">
          <ac:chgData name="Hồ Quyết Tùng" userId="S::18521615@ms.uit.edu.vn::9d1a97df-2c27-4e2f-8be0-35707a04624a" providerId="AD" clId="Web-{981DB307-7C90-B89A-C621-CCC2CC65E175}" dt="2021-06-29T13:29:54.063" v="480"/>
          <ac:spMkLst>
            <pc:docMk/>
            <pc:sldMk cId="78203076" sldId="265"/>
            <ac:spMk id="15" creationId="{C232B152-3720-4D3B-97ED-45CE5483F16F}"/>
          </ac:spMkLst>
        </pc:spChg>
        <pc:spChg chg="add">
          <ac:chgData name="Hồ Quyết Tùng" userId="S::18521615@ms.uit.edu.vn::9d1a97df-2c27-4e2f-8be0-35707a04624a" providerId="AD" clId="Web-{981DB307-7C90-B89A-C621-CCC2CC65E175}" dt="2021-06-29T13:29:54.063" v="480"/>
          <ac:spMkLst>
            <pc:docMk/>
            <pc:sldMk cId="78203076" sldId="265"/>
            <ac:spMk id="17" creationId="{11BAB570-FF10-4E96-8A3F-FA9804702B89}"/>
          </ac:spMkLst>
        </pc:spChg>
        <pc:spChg chg="add">
          <ac:chgData name="Hồ Quyết Tùng" userId="S::18521615@ms.uit.edu.vn::9d1a97df-2c27-4e2f-8be0-35707a04624a" providerId="AD" clId="Web-{981DB307-7C90-B89A-C621-CCC2CC65E175}" dt="2021-06-29T13:29:54.063" v="480"/>
          <ac:spMkLst>
            <pc:docMk/>
            <pc:sldMk cId="78203076" sldId="265"/>
            <ac:spMk id="19" creationId="{4B9FAFB2-BEB5-4848-8018-BCAD99E2E1AA}"/>
          </ac:spMkLst>
        </pc:spChg>
        <pc:picChg chg="add mod">
          <ac:chgData name="Hồ Quyết Tùng" userId="S::18521615@ms.uit.edu.vn::9d1a97df-2c27-4e2f-8be0-35707a04624a" providerId="AD" clId="Web-{981DB307-7C90-B89A-C621-CCC2CC65E175}" dt="2021-06-29T13:29:54.063" v="480"/>
          <ac:picMkLst>
            <pc:docMk/>
            <pc:sldMk cId="78203076" sldId="265"/>
            <ac:picMk id="4" creationId="{C0CB4EC9-3A87-43E2-890B-7AF16FB37CCB}"/>
          </ac:picMkLst>
        </pc:picChg>
        <pc:picChg chg="del">
          <ac:chgData name="Hồ Quyết Tùng" userId="S::18521615@ms.uit.edu.vn::9d1a97df-2c27-4e2f-8be0-35707a04624a" providerId="AD" clId="Web-{981DB307-7C90-B89A-C621-CCC2CC65E175}" dt="2021-06-29T13:29:54.063" v="480"/>
          <ac:picMkLst>
            <pc:docMk/>
            <pc:sldMk cId="78203076" sldId="265"/>
            <ac:picMk id="10" creationId="{3AA16612-ACD2-4A16-8F2B-4514FD6BF28F}"/>
          </ac:picMkLst>
        </pc:picChg>
      </pc:sldChg>
      <pc:sldChg chg="mod modShow">
        <pc:chgData name="Hồ Quyết Tùng" userId="S::18521615@ms.uit.edu.vn::9d1a97df-2c27-4e2f-8be0-35707a04624a" providerId="AD" clId="Web-{981DB307-7C90-B89A-C621-CCC2CC65E175}" dt="2021-06-29T12:23:03.342" v="31"/>
        <pc:sldMkLst>
          <pc:docMk/>
          <pc:sldMk cId="1130698133" sldId="266"/>
        </pc:sldMkLst>
      </pc:sldChg>
      <pc:sldChg chg="addSp delSp modSp new mod setBg">
        <pc:chgData name="Hồ Quyết Tùng" userId="S::18521615@ms.uit.edu.vn::9d1a97df-2c27-4e2f-8be0-35707a04624a" providerId="AD" clId="Web-{981DB307-7C90-B89A-C621-CCC2CC65E175}" dt="2021-06-29T12:34:19.511" v="178" actId="20577"/>
        <pc:sldMkLst>
          <pc:docMk/>
          <pc:sldMk cId="755833720" sldId="267"/>
        </pc:sldMkLst>
        <pc:spChg chg="del">
          <ac:chgData name="Hồ Quyết Tùng" userId="S::18521615@ms.uit.edu.vn::9d1a97df-2c27-4e2f-8be0-35707a04624a" providerId="AD" clId="Web-{981DB307-7C90-B89A-C621-CCC2CC65E175}" dt="2021-06-29T12:23:14.733" v="33"/>
          <ac:spMkLst>
            <pc:docMk/>
            <pc:sldMk cId="755833720" sldId="267"/>
            <ac:spMk id="2" creationId="{D8430D86-2301-428D-ABD4-3DE11B224177}"/>
          </ac:spMkLst>
        </pc:spChg>
        <pc:spChg chg="del">
          <ac:chgData name="Hồ Quyết Tùng" userId="S::18521615@ms.uit.edu.vn::9d1a97df-2c27-4e2f-8be0-35707a04624a" providerId="AD" clId="Web-{981DB307-7C90-B89A-C621-CCC2CC65E175}" dt="2021-06-29T12:23:16.530" v="34"/>
          <ac:spMkLst>
            <pc:docMk/>
            <pc:sldMk cId="755833720" sldId="267"/>
            <ac:spMk id="3" creationId="{F6CA7D89-D2E3-4B99-A239-B1E306011E0E}"/>
          </ac:spMkLst>
        </pc:spChg>
        <pc:spChg chg="add mod">
          <ac:chgData name="Hồ Quyết Tùng" userId="S::18521615@ms.uit.edu.vn::9d1a97df-2c27-4e2f-8be0-35707a04624a" providerId="AD" clId="Web-{981DB307-7C90-B89A-C621-CCC2CC65E175}" dt="2021-06-29T12:33:40.511" v="172"/>
          <ac:spMkLst>
            <pc:docMk/>
            <pc:sldMk cId="755833720" sldId="267"/>
            <ac:spMk id="4" creationId="{F483B911-297C-4B76-9EB8-60711090BD9E}"/>
          </ac:spMkLst>
        </pc:spChg>
        <pc:spChg chg="add mod">
          <ac:chgData name="Hồ Quyết Tùng" userId="S::18521615@ms.uit.edu.vn::9d1a97df-2c27-4e2f-8be0-35707a04624a" providerId="AD" clId="Web-{981DB307-7C90-B89A-C621-CCC2CC65E175}" dt="2021-06-29T12:34:19.511" v="178" actId="20577"/>
          <ac:spMkLst>
            <pc:docMk/>
            <pc:sldMk cId="755833720" sldId="267"/>
            <ac:spMk id="5" creationId="{BC6FEAC3-2369-423E-B6D0-FF2D56B76940}"/>
          </ac:spMkLst>
        </pc:spChg>
        <pc:spChg chg="add del">
          <ac:chgData name="Hồ Quyết Tùng" userId="S::18521615@ms.uit.edu.vn::9d1a97df-2c27-4e2f-8be0-35707a04624a" providerId="AD" clId="Web-{981DB307-7C90-B89A-C621-CCC2CC65E175}" dt="2021-06-29T12:33:40.511" v="172"/>
          <ac:spMkLst>
            <pc:docMk/>
            <pc:sldMk cId="755833720" sldId="267"/>
            <ac:spMk id="11" creationId="{2B97F24A-32CE-4C1C-A50D-3016B394DCFB}"/>
          </ac:spMkLst>
        </pc:spChg>
        <pc:spChg chg="add del">
          <ac:chgData name="Hồ Quyết Tùng" userId="S::18521615@ms.uit.edu.vn::9d1a97df-2c27-4e2f-8be0-35707a04624a" providerId="AD" clId="Web-{981DB307-7C90-B89A-C621-CCC2CC65E175}" dt="2021-06-29T12:33:40.511" v="172"/>
          <ac:spMkLst>
            <pc:docMk/>
            <pc:sldMk cId="755833720" sldId="267"/>
            <ac:spMk id="13" creationId="{CD8B4F24-440B-49E9-B85D-733523DC064B}"/>
          </ac:spMkLst>
        </pc:spChg>
        <pc:spChg chg="add">
          <ac:chgData name="Hồ Quyết Tùng" userId="S::18521615@ms.uit.edu.vn::9d1a97df-2c27-4e2f-8be0-35707a04624a" providerId="AD" clId="Web-{981DB307-7C90-B89A-C621-CCC2CC65E175}" dt="2021-06-29T12:33:40.511" v="172"/>
          <ac:spMkLst>
            <pc:docMk/>
            <pc:sldMk cId="755833720" sldId="267"/>
            <ac:spMk id="18" creationId="{73DE2CFE-42F2-48F0-8706-5264E012B10C}"/>
          </ac:spMkLst>
        </pc:spChg>
        <pc:picChg chg="add mod">
          <ac:chgData name="Hồ Quyết Tùng" userId="S::18521615@ms.uit.edu.vn::9d1a97df-2c27-4e2f-8be0-35707a04624a" providerId="AD" clId="Web-{981DB307-7C90-B89A-C621-CCC2CC65E175}" dt="2021-06-29T12:33:40.511" v="172"/>
          <ac:picMkLst>
            <pc:docMk/>
            <pc:sldMk cId="755833720" sldId="267"/>
            <ac:picMk id="6" creationId="{13095FCF-8300-4C3D-9E59-363892B444B5}"/>
          </ac:picMkLst>
        </pc:picChg>
      </pc:sldChg>
      <pc:sldChg chg="new del">
        <pc:chgData name="Hồ Quyết Tùng" userId="S::18521615@ms.uit.edu.vn::9d1a97df-2c27-4e2f-8be0-35707a04624a" providerId="AD" clId="Web-{981DB307-7C90-B89A-C621-CCC2CC65E175}" dt="2021-06-29T12:22:54.514" v="29"/>
        <pc:sldMkLst>
          <pc:docMk/>
          <pc:sldMk cId="2737288613" sldId="267"/>
        </pc:sldMkLst>
      </pc:sldChg>
      <pc:sldChg chg="addSp modSp new mod setBg setClrOvrMap">
        <pc:chgData name="Hồ Quyết Tùng" userId="S::18521615@ms.uit.edu.vn::9d1a97df-2c27-4e2f-8be0-35707a04624a" providerId="AD" clId="Web-{981DB307-7C90-B89A-C621-CCC2CC65E175}" dt="2021-06-29T13:42:11.090" v="867" actId="20577"/>
        <pc:sldMkLst>
          <pc:docMk/>
          <pc:sldMk cId="1754594769" sldId="268"/>
        </pc:sldMkLst>
        <pc:spChg chg="mod">
          <ac:chgData name="Hồ Quyết Tùng" userId="S::18521615@ms.uit.edu.vn::9d1a97df-2c27-4e2f-8be0-35707a04624a" providerId="AD" clId="Web-{981DB307-7C90-B89A-C621-CCC2CC65E175}" dt="2021-06-29T13:39:51.932" v="740"/>
          <ac:spMkLst>
            <pc:docMk/>
            <pc:sldMk cId="1754594769" sldId="268"/>
            <ac:spMk id="2" creationId="{5035F3C8-5987-4AAB-A99A-561495605549}"/>
          </ac:spMkLst>
        </pc:spChg>
        <pc:spChg chg="mod">
          <ac:chgData name="Hồ Quyết Tùng" userId="S::18521615@ms.uit.edu.vn::9d1a97df-2c27-4e2f-8be0-35707a04624a" providerId="AD" clId="Web-{981DB307-7C90-B89A-C621-CCC2CC65E175}" dt="2021-06-29T13:42:11.090" v="867" actId="20577"/>
          <ac:spMkLst>
            <pc:docMk/>
            <pc:sldMk cId="1754594769" sldId="268"/>
            <ac:spMk id="3" creationId="{9F9ED24D-F7D2-456A-9227-0DE9630E85E4}"/>
          </ac:spMkLst>
        </pc:spChg>
        <pc:spChg chg="add">
          <ac:chgData name="Hồ Quyết Tùng" userId="S::18521615@ms.uit.edu.vn::9d1a97df-2c27-4e2f-8be0-35707a04624a" providerId="AD" clId="Web-{981DB307-7C90-B89A-C621-CCC2CC65E175}" dt="2021-06-29T13:39:51.932" v="740"/>
          <ac:spMkLst>
            <pc:docMk/>
            <pc:sldMk cId="1754594769" sldId="268"/>
            <ac:spMk id="8" creationId="{DFF2AC85-FAA0-4844-813F-83C04D7382E2}"/>
          </ac:spMkLst>
        </pc:spChg>
        <pc:spChg chg="add">
          <ac:chgData name="Hồ Quyết Tùng" userId="S::18521615@ms.uit.edu.vn::9d1a97df-2c27-4e2f-8be0-35707a04624a" providerId="AD" clId="Web-{981DB307-7C90-B89A-C621-CCC2CC65E175}" dt="2021-06-29T13:39:51.932" v="740"/>
          <ac:spMkLst>
            <pc:docMk/>
            <pc:sldMk cId="1754594769" sldId="268"/>
            <ac:spMk id="10" creationId="{89CC0F1E-BAA2-47B1-8F83-7ECB9FD9E0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20/06/2022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7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20/06/2022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7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20/06/2022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0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20/06/2022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3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20/06/2022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9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20/06/2022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20/06/2022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53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20/06/2022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34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20/06/2022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85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20/06/2022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20/06/2022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0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t>20/06/2022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6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8">
            <a:extLst>
              <a:ext uri="{FF2B5EF4-FFF2-40B4-BE49-F238E27FC236}">
                <a16:creationId xmlns:a16="http://schemas.microsoft.com/office/drawing/2014/main" id="{7DCBBFB3-E7C5-42F3-865F-7B48659A8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45" r="-1" b="1813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8" name="Freeform: Shape 2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201F0D5-BA37-4D1E-80FF-C18B0C151A8D}"/>
              </a:ext>
            </a:extLst>
          </p:cNvPr>
          <p:cNvSpPr txBox="1"/>
          <p:nvPr/>
        </p:nvSpPr>
        <p:spPr>
          <a:xfrm>
            <a:off x="618062" y="4185749"/>
            <a:ext cx="9265771" cy="6228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latin typeface="+mj-lt"/>
                <a:ea typeface="+mj-ea"/>
                <a:cs typeface="+mj-cs"/>
              </a:rPr>
              <a:t>BÁO CÁO ĐỒ ÁN MÔN NHẬN DẠNG CS338.M21</a:t>
            </a:r>
            <a:endParaRPr lang="en-US" sz="2000" b="1" dirty="0">
              <a:latin typeface="+mj-lt"/>
              <a:ea typeface="+mj-ea"/>
              <a:cs typeface="Calibr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latin typeface="+mj-lt"/>
                <a:ea typeface="+mj-ea"/>
                <a:cs typeface="+mj-cs"/>
              </a:rPr>
              <a:t>HAND RECOGNITION</a:t>
            </a: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050C017-5AA3-415F-945B-F5A5366AE323}"/>
              </a:ext>
            </a:extLst>
          </p:cNvPr>
          <p:cNvSpPr txBox="1"/>
          <p:nvPr/>
        </p:nvSpPr>
        <p:spPr>
          <a:xfrm>
            <a:off x="618063" y="4856920"/>
            <a:ext cx="9565028" cy="14292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noProof="1"/>
              <a:t>Thành viên:</a:t>
            </a:r>
            <a:endParaRPr lang="vi-VN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noProof="1"/>
              <a:t>Hồ Quyết Tùng            18521615</a:t>
            </a:r>
            <a:endParaRPr lang="en-US" sz="1600" noProof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noProof="1">
                <a:ea typeface="+mn-lt"/>
                <a:cs typeface="+mn-lt"/>
              </a:rPr>
              <a:t>Nguyễn Quốc Văn       18521633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noProof="1">
                <a:ea typeface="+mn-lt"/>
                <a:cs typeface="+mn-lt"/>
              </a:rPr>
              <a:t>Trần Văn Thục              18521474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noProof="1"/>
              <a:t>Nguyễn Tri Đức Anh    18520463</a:t>
            </a:r>
            <a:br>
              <a:rPr lang="en-US" sz="1600" noProof="1"/>
            </a:br>
            <a:endParaRPr lang="en-US" sz="1600" noProof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7927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457F839-1193-48E5-A36E-B3FA36EF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  <a:cs typeface="Calibri Light"/>
              </a:rPr>
              <a:t>(LTSM)</a:t>
            </a:r>
            <a:endParaRPr lang="en-US" sz="3600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5" name="Hình ảnh 5">
            <a:extLst>
              <a:ext uri="{FF2B5EF4-FFF2-40B4-BE49-F238E27FC236}">
                <a16:creationId xmlns:a16="http://schemas.microsoft.com/office/drawing/2014/main" id="{CA27FD1C-F0C2-4788-89E0-B397ABD85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319432"/>
            <a:ext cx="6780700" cy="421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1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74EC90E-851A-4008-A334-97EC94D1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KẾT QUẢ</a:t>
            </a:r>
            <a:r>
              <a:rPr lang="en-US" sz="5400" dirty="0">
                <a:solidFill>
                  <a:schemeClr val="bg1"/>
                </a:solidFill>
              </a:rPr>
              <a:t>(LTSM)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Bảng 3">
            <a:extLst>
              <a:ext uri="{FF2B5EF4-FFF2-40B4-BE49-F238E27FC236}">
                <a16:creationId xmlns:a16="http://schemas.microsoft.com/office/drawing/2014/main" id="{D889B978-6B2F-46DB-8233-7906C2ABB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38475"/>
              </p:ext>
            </p:extLst>
          </p:nvPr>
        </p:nvGraphicFramePr>
        <p:xfrm>
          <a:off x="310444" y="4016962"/>
          <a:ext cx="5111204" cy="800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801">
                  <a:extLst>
                    <a:ext uri="{9D8B030D-6E8A-4147-A177-3AD203B41FA5}">
                      <a16:colId xmlns:a16="http://schemas.microsoft.com/office/drawing/2014/main" val="3783919040"/>
                    </a:ext>
                  </a:extLst>
                </a:gridCol>
                <a:gridCol w="1277801">
                  <a:extLst>
                    <a:ext uri="{9D8B030D-6E8A-4147-A177-3AD203B41FA5}">
                      <a16:colId xmlns:a16="http://schemas.microsoft.com/office/drawing/2014/main" val="1785655989"/>
                    </a:ext>
                  </a:extLst>
                </a:gridCol>
                <a:gridCol w="1277801">
                  <a:extLst>
                    <a:ext uri="{9D8B030D-6E8A-4147-A177-3AD203B41FA5}">
                      <a16:colId xmlns:a16="http://schemas.microsoft.com/office/drawing/2014/main" val="3509496265"/>
                    </a:ext>
                  </a:extLst>
                </a:gridCol>
                <a:gridCol w="1277801">
                  <a:extLst>
                    <a:ext uri="{9D8B030D-6E8A-4147-A177-3AD203B41FA5}">
                      <a16:colId xmlns:a16="http://schemas.microsoft.com/office/drawing/2014/main" val="3550307083"/>
                    </a:ext>
                  </a:extLst>
                </a:gridCol>
              </a:tblGrid>
              <a:tr h="400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vi-VN" noProof="1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vi-VN" noProof="1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vi-VN" noProof="1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vi-VN" sz="1800" b="1" i="0" u="none" strike="noStrike" noProof="1">
                          <a:latin typeface="Arial"/>
                        </a:rPr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50733"/>
                  </a:ext>
                </a:extLst>
              </a:tr>
              <a:tr h="400048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459891"/>
                  </a:ext>
                </a:extLst>
              </a:tr>
            </a:tbl>
          </a:graphicData>
        </a:graphic>
      </p:graphicFrame>
      <p:pic>
        <p:nvPicPr>
          <p:cNvPr id="7" name="Hình ảnh 4">
            <a:extLst>
              <a:ext uri="{FF2B5EF4-FFF2-40B4-BE49-F238E27FC236}">
                <a16:creationId xmlns:a16="http://schemas.microsoft.com/office/drawing/2014/main" id="{219232A9-2FAD-4D4F-BC93-BC0F71600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365" y="2545721"/>
            <a:ext cx="4191939" cy="1569002"/>
          </a:xfrm>
          <a:prstGeom prst="rect">
            <a:avLst/>
          </a:prstGeom>
        </p:spPr>
      </p:pic>
      <p:pic>
        <p:nvPicPr>
          <p:cNvPr id="8" name="Hình ảnh 5">
            <a:extLst>
              <a:ext uri="{FF2B5EF4-FFF2-40B4-BE49-F238E27FC236}">
                <a16:creationId xmlns:a16="http://schemas.microsoft.com/office/drawing/2014/main" id="{D4E15258-BF10-45C9-B490-B15DCD52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364" y="4400331"/>
            <a:ext cx="4191939" cy="156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9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9B38566-66A8-40BE-A872-9D0FF0EB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KẾT NỐI VỚI TELEGRAM 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CF4C17F-4172-4B85-A88C-16DB1B44F39F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bg1">
                    <a:alpha val="60000"/>
                  </a:schemeClr>
                </a:solidFill>
              </a:rPr>
              <a:t>Sử dụng thư viện python-telegram-bot để kết nối với telegram.</a:t>
            </a:r>
            <a:endParaRPr lang="en-US" sz="2000" noProof="1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bg1">
                    <a:alpha val="60000"/>
                  </a:schemeClr>
                </a:solidFill>
              </a:rPr>
              <a:t>Dùng Bot Father của telegram tạo bot và lấy token của bot vừa khởi tạo.</a:t>
            </a:r>
            <a:endParaRPr lang="en-US" sz="2000" noProof="1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bg1">
                    <a:alpha val="60000"/>
                  </a:schemeClr>
                </a:solidFill>
              </a:rPr>
              <a:t>Lấy ID của người dùng và dùng thư viện telegram để gửi các ký hiệu bằng tay đã được nhận biết cho người dùng</a:t>
            </a:r>
            <a:endParaRPr lang="en-US" sz="2000" noProof="1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4" name="Hình ảnh 4" descr="Ảnh có chứa văn bản&#10;&#10;Mô tả được tự động tạo">
            <a:extLst>
              <a:ext uri="{FF2B5EF4-FFF2-40B4-BE49-F238E27FC236}">
                <a16:creationId xmlns:a16="http://schemas.microsoft.com/office/drawing/2014/main" id="{C0CB4EC9-3A87-43E2-890B-7AF16FB37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1376659"/>
            <a:ext cx="6014185" cy="410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39CB71D-700C-45CC-9412-3A39E43F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00812" cy="1143000"/>
          </a:xfrm>
        </p:spPr>
        <p:txBody>
          <a:bodyPr>
            <a:normAutofit/>
          </a:bodyPr>
          <a:lstStyle/>
          <a:p>
            <a:r>
              <a:rPr lang="vi-VN">
                <a:latin typeface="Times New Roman"/>
                <a:cs typeface="Times New Roman"/>
              </a:rPr>
              <a:t>THỰC NGHIỆM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hỗ dành sẵn cho Nội dung 10">
            <a:extLst>
              <a:ext uri="{FF2B5EF4-FFF2-40B4-BE49-F238E27FC236}">
                <a16:creationId xmlns:a16="http://schemas.microsoft.com/office/drawing/2014/main" id="{31E78838-CFCA-4DE1-9EF5-519E214A4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90" y="2324957"/>
            <a:ext cx="3339353" cy="4103945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vi-VN" sz="1800" noProof="1">
              <a:solidFill>
                <a:schemeClr val="bg1"/>
              </a:solidFill>
              <a:latin typeface="Calibri"/>
              <a:ea typeface="+mn-lt"/>
              <a:cs typeface="Arial"/>
            </a:endParaRPr>
          </a:p>
          <a:p>
            <a:r>
              <a:rPr lang="vi-VN" sz="1800" noProof="1">
                <a:solidFill>
                  <a:schemeClr val="bg1"/>
                </a:solidFill>
                <a:latin typeface="Calibri"/>
                <a:ea typeface="+mn-lt"/>
                <a:cs typeface="Arial"/>
              </a:rPr>
              <a:t>Thực hiện mở Webcam và khoanh 1 vùng sẽ phát hiện bàn tay ở trong vùng đó. Gọi là detection region.</a:t>
            </a:r>
            <a:endParaRPr lang="vi-VN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sz="1800" noProof="1">
                <a:solidFill>
                  <a:schemeClr val="bg1"/>
                </a:solidFill>
                <a:ea typeface="+mn-lt"/>
                <a:cs typeface="+mn-lt"/>
              </a:rPr>
              <a:t>Người dùng bỏ tay ra khỏi vùng detection region và nhấn phím B để máy thu nhận nền của vùng. Nếu muốn thu nhận lại nền, người dùng bấm phím R.</a:t>
            </a:r>
            <a:endParaRPr lang="en-US" sz="1800" noProof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1800" noProof="1">
                <a:solidFill>
                  <a:schemeClr val="bg1"/>
                </a:solidFill>
                <a:ea typeface="+mn-lt"/>
                <a:cs typeface="+mn-lt"/>
              </a:rPr>
              <a:t>Người dùng đưa tay vào trong vùng detection (sau khi đã capture nền) và tạo thành các hình ký tự.</a:t>
            </a:r>
            <a:endParaRPr lang="en-US" sz="1800" noProof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1800" noProof="1">
                <a:solidFill>
                  <a:schemeClr val="bg1"/>
                </a:solidFill>
                <a:ea typeface="+mn-lt"/>
                <a:cs typeface="+mn-lt"/>
              </a:rPr>
              <a:t>Model sẽ hiển thị ký tự ra màn hình.</a:t>
            </a:r>
            <a:endParaRPr lang="en-US" sz="1800" noProof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1800" noProof="1">
                <a:solidFill>
                  <a:schemeClr val="bg1"/>
                </a:solidFill>
                <a:ea typeface="+mn-lt"/>
                <a:cs typeface="+mn-lt"/>
              </a:rPr>
              <a:t>Người dùng bấm Q để thoát.</a:t>
            </a:r>
            <a:endParaRPr lang="en-US" sz="1800" noProof="1">
              <a:solidFill>
                <a:schemeClr val="bg1"/>
              </a:solidFill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pic>
        <p:nvPicPr>
          <p:cNvPr id="3" name="Hình ảnh 3" descr="Ảnh có chứa văn bản, màn hình, trong nhà, ảnh chụp màn hình&#10;&#10;Mô tả được tự động tạo">
            <a:extLst>
              <a:ext uri="{FF2B5EF4-FFF2-40B4-BE49-F238E27FC236}">
                <a16:creationId xmlns:a16="http://schemas.microsoft.com/office/drawing/2014/main" id="{12F20AE1-D81E-4DF0-BE57-15F31DE87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359" y="678985"/>
            <a:ext cx="2931455" cy="243310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4" name="Hình ảnh 4">
            <a:extLst>
              <a:ext uri="{FF2B5EF4-FFF2-40B4-BE49-F238E27FC236}">
                <a16:creationId xmlns:a16="http://schemas.microsoft.com/office/drawing/2014/main" id="{1B18920D-1448-4CAF-95F3-0144D7FBA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51" y="3382476"/>
            <a:ext cx="3804145" cy="243310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175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5" descr="Ảnh có chứa người&#10;&#10;Mô tả được tự động tạo">
            <a:extLst>
              <a:ext uri="{FF2B5EF4-FFF2-40B4-BE49-F238E27FC236}">
                <a16:creationId xmlns:a16="http://schemas.microsoft.com/office/drawing/2014/main" id="{B1E64EE9-B74D-4517-A975-356F74FC5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40" b="536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3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ED1F6F5-FE5B-4DA6-9DC3-C41AFE53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vi-VN" sz="3600">
                <a:latin typeface="Times New Roman"/>
                <a:cs typeface="Times New Roman"/>
              </a:rPr>
              <a:t>HƯỚNG PHÁT TRIỂN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4115984-CA93-492D-AE64-494251D12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40" y="3426865"/>
            <a:ext cx="5494411" cy="26105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z="1800" dirty="0">
                <a:latin typeface="Arial"/>
                <a:cs typeface="Arial"/>
              </a:rPr>
              <a:t>T</a:t>
            </a:r>
            <a:r>
              <a:rPr lang="vi-VN" sz="1800" noProof="1">
                <a:latin typeface="Arial"/>
                <a:cs typeface="Arial"/>
              </a:rPr>
              <a:t>hu thập thêm data các ký hiệu mới đê nhận diện đa dạng hơn.</a:t>
            </a:r>
          </a:p>
          <a:p>
            <a:r>
              <a:rPr lang="vi-VN" sz="1800" noProof="1">
                <a:latin typeface="Arial"/>
                <a:cs typeface="Arial"/>
              </a:rPr>
              <a:t>Dùng cử chỉ tay để mở khóa các thiết bị di động.</a:t>
            </a:r>
          </a:p>
          <a:p>
            <a:r>
              <a:rPr lang="vi-VN" sz="1800" noProof="1">
                <a:latin typeface="Arial"/>
                <a:cs typeface="Arial"/>
              </a:rPr>
              <a:t>Nhúng vào cái hệ thống robot.</a:t>
            </a:r>
          </a:p>
          <a:p>
            <a:endParaRPr lang="vi-VN"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128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787904A-ECDF-4FF2-9B14-079B8D74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332" y="2398304"/>
            <a:ext cx="6702224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CẢM ƠN CÁC BẠN VÀ THẦY CÔ ĐÃ LẮNG NGHE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2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C3DEBB2-D54E-470C-86B3-631BDDF6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845820"/>
            <a:ext cx="6087194" cy="5166360"/>
          </a:xfrm>
          <a:custGeom>
            <a:avLst/>
            <a:gdLst>
              <a:gd name="connsiteX0" fmla="*/ 0 w 6087194"/>
              <a:gd name="connsiteY0" fmla="*/ 0 h 5166360"/>
              <a:gd name="connsiteX1" fmla="*/ 155740 w 6087194"/>
              <a:gd name="connsiteY1" fmla="*/ 0 h 5166360"/>
              <a:gd name="connsiteX2" fmla="*/ 5867656 w 6087194"/>
              <a:gd name="connsiteY2" fmla="*/ 0 h 5166360"/>
              <a:gd name="connsiteX3" fmla="*/ 6087194 w 6087194"/>
              <a:gd name="connsiteY3" fmla="*/ 0 h 5166360"/>
              <a:gd name="connsiteX4" fmla="*/ 3693315 w 6087194"/>
              <a:gd name="connsiteY4" fmla="*/ 5166360 h 5166360"/>
              <a:gd name="connsiteX5" fmla="*/ 3473777 w 6087194"/>
              <a:gd name="connsiteY5" fmla="*/ 5166360 h 5166360"/>
              <a:gd name="connsiteX6" fmla="*/ 155740 w 6087194"/>
              <a:gd name="connsiteY6" fmla="*/ 5166360 h 5166360"/>
              <a:gd name="connsiteX7" fmla="*/ 0 w 6087194"/>
              <a:gd name="connsiteY7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194" h="5166360">
                <a:moveTo>
                  <a:pt x="0" y="0"/>
                </a:moveTo>
                <a:lnTo>
                  <a:pt x="155740" y="0"/>
                </a:lnTo>
                <a:lnTo>
                  <a:pt x="5867656" y="0"/>
                </a:lnTo>
                <a:lnTo>
                  <a:pt x="6087194" y="0"/>
                </a:lnTo>
                <a:lnTo>
                  <a:pt x="3693315" y="5166360"/>
                </a:lnTo>
                <a:lnTo>
                  <a:pt x="3473777" y="5166360"/>
                </a:lnTo>
                <a:lnTo>
                  <a:pt x="155740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47C7588-8C18-44D9-8469-ABB9865FE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726915" y="844868"/>
            <a:ext cx="8465085" cy="5167312"/>
          </a:xfrm>
          <a:custGeom>
            <a:avLst/>
            <a:gdLst>
              <a:gd name="connsiteX0" fmla="*/ 0 w 8465085"/>
              <a:gd name="connsiteY0" fmla="*/ 952 h 5167312"/>
              <a:gd name="connsiteX1" fmla="*/ 1898594 w 8465085"/>
              <a:gd name="connsiteY1" fmla="*/ 952 h 5167312"/>
              <a:gd name="connsiteX2" fmla="*/ 1898594 w 8465085"/>
              <a:gd name="connsiteY2" fmla="*/ 0 h 5167312"/>
              <a:gd name="connsiteX3" fmla="*/ 0 w 8465085"/>
              <a:gd name="connsiteY3" fmla="*/ 0 h 5167312"/>
              <a:gd name="connsiteX4" fmla="*/ 221324 w 8465085"/>
              <a:gd name="connsiteY4" fmla="*/ 5167312 h 5167312"/>
              <a:gd name="connsiteX5" fmla="*/ 7243482 w 8465085"/>
              <a:gd name="connsiteY5" fmla="*/ 5167312 h 5167312"/>
              <a:gd name="connsiteX6" fmla="*/ 8465085 w 8465085"/>
              <a:gd name="connsiteY6" fmla="*/ 5167312 h 5167312"/>
              <a:gd name="connsiteX7" fmla="*/ 8465085 w 8465085"/>
              <a:gd name="connsiteY7" fmla="*/ 0 h 5167312"/>
              <a:gd name="connsiteX8" fmla="*/ 7243482 w 8465085"/>
              <a:gd name="connsiteY8" fmla="*/ 0 h 5167312"/>
              <a:gd name="connsiteX9" fmla="*/ 2610976 w 8465085"/>
              <a:gd name="connsiteY9" fmla="*/ 0 h 5167312"/>
              <a:gd name="connsiteX10" fmla="*/ 2610976 w 8465085"/>
              <a:gd name="connsiteY10" fmla="*/ 952 h 5167312"/>
              <a:gd name="connsiteX11" fmla="*/ 2615203 w 8465085"/>
              <a:gd name="connsiteY11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65085" h="5167312">
                <a:moveTo>
                  <a:pt x="0" y="952"/>
                </a:moveTo>
                <a:lnTo>
                  <a:pt x="1898594" y="952"/>
                </a:lnTo>
                <a:lnTo>
                  <a:pt x="1898594" y="0"/>
                </a:lnTo>
                <a:lnTo>
                  <a:pt x="0" y="0"/>
                </a:lnTo>
                <a:close/>
                <a:moveTo>
                  <a:pt x="221324" y="5167312"/>
                </a:moveTo>
                <a:lnTo>
                  <a:pt x="7243482" y="5167312"/>
                </a:lnTo>
                <a:lnTo>
                  <a:pt x="8465085" y="5167312"/>
                </a:lnTo>
                <a:lnTo>
                  <a:pt x="8465085" y="0"/>
                </a:lnTo>
                <a:lnTo>
                  <a:pt x="7243482" y="0"/>
                </a:lnTo>
                <a:lnTo>
                  <a:pt x="2610976" y="0"/>
                </a:lnTo>
                <a:lnTo>
                  <a:pt x="2610976" y="952"/>
                </a:lnTo>
                <a:lnTo>
                  <a:pt x="2615203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05EF96D-B771-4A26-80CC-B9D66E2D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41614"/>
            <a:ext cx="3409508" cy="3173819"/>
          </a:xfrm>
        </p:spPr>
        <p:txBody>
          <a:bodyPr>
            <a:normAutofit/>
          </a:bodyPr>
          <a:lstStyle/>
          <a:p>
            <a:r>
              <a:rPr lang="vi-VN">
                <a:solidFill>
                  <a:schemeClr val="bg1"/>
                </a:solidFill>
                <a:latin typeface="Times New Roman"/>
                <a:cs typeface="Times New Roman"/>
              </a:rPr>
              <a:t>GIỚI THIỆU BÀI TOÁN</a:t>
            </a:r>
            <a:endParaRPr lang="vi-VN">
              <a:solidFill>
                <a:schemeClr val="bg1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CD07665-9C72-4267-B415-55ECB54FF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37208"/>
            <a:ext cx="5257800" cy="45826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z="2000" noProof="1">
                <a:latin typeface="Arial"/>
                <a:cs typeface="Arial"/>
              </a:rPr>
              <a:t>Cần thiết cho người khuyết tật</a:t>
            </a:r>
            <a:r>
              <a:rPr lang="en-US" sz="2000" noProof="1">
                <a:latin typeface="Arial"/>
                <a:cs typeface="Arial"/>
              </a:rPr>
              <a:t>(về giọng nói)</a:t>
            </a:r>
            <a:r>
              <a:rPr lang="vi-VN" sz="2000" noProof="1">
                <a:latin typeface="Arial"/>
                <a:cs typeface="Arial"/>
              </a:rPr>
              <a:t>, giúp họ hòa nhập hơn vào cộng đồng.</a:t>
            </a:r>
            <a:endParaRPr lang="vi-VN" sz="20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000" noProof="1">
                <a:latin typeface="Arial"/>
                <a:cs typeface="Arial"/>
              </a:rPr>
              <a:t>Có thể làm các chức năng như tắt mở đèn tự động, và gửi các tín hiệu.</a:t>
            </a:r>
          </a:p>
          <a:p>
            <a:r>
              <a:rPr lang="vi-VN" sz="2000" noProof="1">
                <a:latin typeface="Arial"/>
                <a:cs typeface="Arial"/>
              </a:rPr>
              <a:t>Ra lệnh cho các robot.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000" noProof="1">
                <a:latin typeface="Arial"/>
                <a:cs typeface="Arial"/>
              </a:rPr>
              <a:t>Dùng cử chỉ tay là mật khẩu nhận diện.</a:t>
            </a:r>
            <a:endParaRPr lang="vi-VN" dirty="0">
              <a:latin typeface="Arial"/>
              <a:cs typeface="Arial"/>
            </a:endParaRPr>
          </a:p>
          <a:p>
            <a:r>
              <a:rPr lang="vi-VN" sz="2000" noProof="1">
                <a:latin typeface="Arial"/>
                <a:cs typeface="Arial"/>
              </a:rPr>
              <a:t>Sử dụng trong các trò chơi điện tử để làm thật hơn trải nhiệm​</a:t>
            </a:r>
          </a:p>
        </p:txBody>
      </p:sp>
    </p:spTree>
    <p:extLst>
      <p:ext uri="{BB962C8B-B14F-4D97-AF65-F5344CB8AC3E}">
        <p14:creationId xmlns:p14="http://schemas.microsoft.com/office/powerpoint/2010/main" val="241555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6570B171-A07E-4206-AA10-9A8226DC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vi-VN" sz="4000" b="1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endParaRPr lang="vi-VN" sz="40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BEBBEE7-DF52-46AA-9DE6-71C4E86C0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934" y="2619043"/>
            <a:ext cx="10075157" cy="28984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z="2000" noProof="1">
                <a:solidFill>
                  <a:srgbClr val="000000"/>
                </a:solidFill>
                <a:latin typeface="Arial"/>
                <a:cs typeface="Arial"/>
              </a:rPr>
              <a:t>Data có 2,700 items. </a:t>
            </a:r>
          </a:p>
          <a:p>
            <a:r>
              <a:rPr lang="vi-VN" sz="2000" noProof="1">
                <a:solidFill>
                  <a:srgbClr val="000000"/>
                </a:solidFill>
                <a:latin typeface="Arial"/>
                <a:cs typeface="Arial"/>
              </a:rPr>
              <a:t>Bài toán có 5 lớp:</a:t>
            </a:r>
            <a:endParaRPr lang="vi-VN" noProof="1"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vi-VN" sz="200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lang="vi-VN" sz="2000" noProof="1">
                <a:solidFill>
                  <a:srgbClr val="000000"/>
                </a:solidFill>
                <a:latin typeface="Arial"/>
                <a:cs typeface="Arial"/>
              </a:rPr>
              <a:t>alm</a:t>
            </a:r>
          </a:p>
          <a:p>
            <a:pPr marL="457200" indent="-457200">
              <a:buAutoNum type="arabicPeriod"/>
            </a:pPr>
            <a:r>
              <a:rPr lang="vi-VN" sz="2000" noProof="1">
                <a:solidFill>
                  <a:srgbClr val="000000"/>
                </a:solidFill>
                <a:latin typeface="Arial"/>
                <a:cs typeface="Arial"/>
              </a:rPr>
              <a:t>L:</a:t>
            </a:r>
          </a:p>
          <a:p>
            <a:pPr marL="457200" indent="-457200">
              <a:buAutoNum type="arabicPeriod"/>
            </a:pPr>
            <a:r>
              <a:rPr lang="vi-VN" sz="2000" noProof="1">
                <a:solidFill>
                  <a:srgbClr val="000000"/>
                </a:solidFill>
                <a:latin typeface="Arial"/>
                <a:cs typeface="Arial"/>
              </a:rPr>
              <a:t>Fist:</a:t>
            </a:r>
          </a:p>
          <a:p>
            <a:pPr marL="457200" indent="-457200">
              <a:buAutoNum type="arabicPeriod"/>
            </a:pPr>
            <a:r>
              <a:rPr lang="vi-VN" sz="2000" noProof="1">
                <a:solidFill>
                  <a:srgbClr val="000000"/>
                </a:solidFill>
                <a:latin typeface="Arial"/>
                <a:cs typeface="Arial"/>
              </a:rPr>
              <a:t>Peace</a:t>
            </a:r>
          </a:p>
          <a:p>
            <a:pPr marL="457200" indent="-457200">
              <a:buAutoNum type="arabicPeriod"/>
            </a:pPr>
            <a:r>
              <a:rPr lang="vi-VN" sz="2000" noProof="1">
                <a:solidFill>
                  <a:srgbClr val="000000"/>
                </a:solidFill>
                <a:latin typeface="Arial"/>
                <a:cs typeface="Arial"/>
              </a:rPr>
              <a:t>OK</a:t>
            </a:r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94FE4BE8-E3CE-46D1-A9F4-D9FEA4EF3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741" y="5047412"/>
            <a:ext cx="522249" cy="470955"/>
          </a:xfrm>
          <a:prstGeom prst="rect">
            <a:avLst/>
          </a:prstGeom>
        </p:spPr>
      </p:pic>
      <p:pic>
        <p:nvPicPr>
          <p:cNvPr id="11" name="Hình ảnh 11" descr="Ảnh có chứa tối, mờ&#10;&#10;Mô tả được tự động tạo">
            <a:extLst>
              <a:ext uri="{FF2B5EF4-FFF2-40B4-BE49-F238E27FC236}">
                <a16:creationId xmlns:a16="http://schemas.microsoft.com/office/drawing/2014/main" id="{973B5A52-05F1-48BC-9425-77E03C27F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814" y="3425747"/>
            <a:ext cx="1144860" cy="443262"/>
          </a:xfrm>
          <a:prstGeom prst="rect">
            <a:avLst/>
          </a:prstGeom>
        </p:spPr>
      </p:pic>
      <p:pic>
        <p:nvPicPr>
          <p:cNvPr id="12" name="Hình ảnh 12" descr="Ảnh có chứa người, trong nhà, tối, mờ&#10;&#10;Mô tả được tự động tạo">
            <a:extLst>
              <a:ext uri="{FF2B5EF4-FFF2-40B4-BE49-F238E27FC236}">
                <a16:creationId xmlns:a16="http://schemas.microsoft.com/office/drawing/2014/main" id="{9DEFDDFB-C714-414B-9BE3-4D7EC3B06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814" y="3862503"/>
            <a:ext cx="1144859" cy="359628"/>
          </a:xfrm>
          <a:prstGeom prst="rect">
            <a:avLst/>
          </a:prstGeom>
        </p:spPr>
      </p:pic>
      <p:pic>
        <p:nvPicPr>
          <p:cNvPr id="13" name="Hình ảnh 13" descr="Ảnh có chứa trong nhà, tối, mờ&#10;&#10;Mô tả được tự động tạo">
            <a:extLst>
              <a:ext uri="{FF2B5EF4-FFF2-40B4-BE49-F238E27FC236}">
                <a16:creationId xmlns:a16="http://schemas.microsoft.com/office/drawing/2014/main" id="{6F438570-C69D-43AE-A4BB-1B083A4FD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8814" y="4215625"/>
            <a:ext cx="1144859" cy="387506"/>
          </a:xfrm>
          <a:prstGeom prst="rect">
            <a:avLst/>
          </a:prstGeom>
        </p:spPr>
      </p:pic>
      <p:pic>
        <p:nvPicPr>
          <p:cNvPr id="16" name="Hình ảnh 16" descr="Ảnh có chứa hình bóng&#10;&#10;Mô tả được tự động tạo">
            <a:extLst>
              <a:ext uri="{FF2B5EF4-FFF2-40B4-BE49-F238E27FC236}">
                <a16:creationId xmlns:a16="http://schemas.microsoft.com/office/drawing/2014/main" id="{1C9A24BD-D80A-457A-B807-CDA64E0ABE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1741" y="4592072"/>
            <a:ext cx="522249" cy="45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2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70B171-A07E-4206-AA10-9A8226DC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0430"/>
            <a:ext cx="4245429" cy="2206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  <p:graphicFrame>
        <p:nvGraphicFramePr>
          <p:cNvPr id="13" name="Bảng 13">
            <a:extLst>
              <a:ext uri="{FF2B5EF4-FFF2-40B4-BE49-F238E27FC236}">
                <a16:creationId xmlns:a16="http://schemas.microsoft.com/office/drawing/2014/main" id="{B8BFBC0B-C3B0-4195-9432-68CCDEFA2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61144"/>
              </p:ext>
            </p:extLst>
          </p:nvPr>
        </p:nvGraphicFramePr>
        <p:xfrm>
          <a:off x="6085115" y="1649113"/>
          <a:ext cx="5466808" cy="1377898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1166644">
                  <a:extLst>
                    <a:ext uri="{9D8B030D-6E8A-4147-A177-3AD203B41FA5}">
                      <a16:colId xmlns:a16="http://schemas.microsoft.com/office/drawing/2014/main" val="64358724"/>
                    </a:ext>
                  </a:extLst>
                </a:gridCol>
                <a:gridCol w="992283">
                  <a:extLst>
                    <a:ext uri="{9D8B030D-6E8A-4147-A177-3AD203B41FA5}">
                      <a16:colId xmlns:a16="http://schemas.microsoft.com/office/drawing/2014/main" val="4112200204"/>
                    </a:ext>
                  </a:extLst>
                </a:gridCol>
                <a:gridCol w="992283">
                  <a:extLst>
                    <a:ext uri="{9D8B030D-6E8A-4147-A177-3AD203B41FA5}">
                      <a16:colId xmlns:a16="http://schemas.microsoft.com/office/drawing/2014/main" val="4181572216"/>
                    </a:ext>
                  </a:extLst>
                </a:gridCol>
                <a:gridCol w="1323315">
                  <a:extLst>
                    <a:ext uri="{9D8B030D-6E8A-4147-A177-3AD203B41FA5}">
                      <a16:colId xmlns:a16="http://schemas.microsoft.com/office/drawing/2014/main" val="2605694262"/>
                    </a:ext>
                  </a:extLst>
                </a:gridCol>
                <a:gridCol w="992283">
                  <a:extLst>
                    <a:ext uri="{9D8B030D-6E8A-4147-A177-3AD203B41FA5}">
                      <a16:colId xmlns:a16="http://schemas.microsoft.com/office/drawing/2014/main" val="1431124324"/>
                    </a:ext>
                  </a:extLst>
                </a:gridCol>
              </a:tblGrid>
              <a:tr h="6889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vi-VN" sz="2200" b="0" cap="none" spc="0" noProof="1">
                          <a:solidFill>
                            <a:schemeClr val="bg1"/>
                          </a:solidFill>
                        </a:rPr>
                        <a:t>Palm</a:t>
                      </a:r>
                    </a:p>
                  </a:txBody>
                  <a:tcPr marL="189218" marR="145552" marT="145552" marB="1455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200" b="0" cap="none" spc="0">
                          <a:solidFill>
                            <a:schemeClr val="bg1"/>
                          </a:solidFill>
                        </a:rPr>
                        <a:t>L</a:t>
                      </a:r>
                    </a:p>
                  </a:txBody>
                  <a:tcPr marL="189218" marR="145552" marT="145552" marB="14555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200" b="0" cap="none" spc="0" noProof="1">
                          <a:solidFill>
                            <a:schemeClr val="bg1"/>
                          </a:solidFill>
                        </a:rPr>
                        <a:t>Fist</a:t>
                      </a:r>
                    </a:p>
                  </a:txBody>
                  <a:tcPr marL="189218" marR="145552" marT="145552" marB="14555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200" b="0" cap="none" spc="0" noProof="1">
                          <a:solidFill>
                            <a:schemeClr val="bg1"/>
                          </a:solidFill>
                        </a:rPr>
                        <a:t>Peace</a:t>
                      </a:r>
                    </a:p>
                  </a:txBody>
                  <a:tcPr marL="189218" marR="145552" marT="145552" marB="14555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200" b="0" cap="none" spc="0">
                          <a:solidFill>
                            <a:schemeClr val="bg1"/>
                          </a:solidFill>
                        </a:rPr>
                        <a:t>OK</a:t>
                      </a:r>
                    </a:p>
                  </a:txBody>
                  <a:tcPr marL="189218" marR="145552" marT="145552" marB="14555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5979"/>
                  </a:ext>
                </a:extLst>
              </a:tr>
              <a:tr h="688949">
                <a:tc>
                  <a:txBody>
                    <a:bodyPr/>
                    <a:lstStyle/>
                    <a:p>
                      <a:pPr algn="ctr"/>
                      <a:r>
                        <a:rPr lang="vi-VN" sz="2200" cap="none" spc="0">
                          <a:solidFill>
                            <a:schemeClr val="bg1"/>
                          </a:solidFill>
                        </a:rPr>
                        <a:t>550</a:t>
                      </a:r>
                    </a:p>
                  </a:txBody>
                  <a:tcPr marL="189218" marR="145552" marT="145552" marB="145552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200" cap="none" spc="0">
                          <a:solidFill>
                            <a:schemeClr val="bg1"/>
                          </a:solidFill>
                        </a:rPr>
                        <a:t>550</a:t>
                      </a:r>
                    </a:p>
                  </a:txBody>
                  <a:tcPr marL="189218" marR="145552" marT="145552" marB="14555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200" cap="none" spc="0">
                          <a:solidFill>
                            <a:schemeClr val="bg1"/>
                          </a:solidFill>
                        </a:rPr>
                        <a:t>550</a:t>
                      </a:r>
                    </a:p>
                  </a:txBody>
                  <a:tcPr marL="189218" marR="145552" marT="145552" marB="14555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200" cap="none" spc="0">
                          <a:solidFill>
                            <a:schemeClr val="bg1"/>
                          </a:solidFill>
                        </a:rPr>
                        <a:t>550</a:t>
                      </a:r>
                    </a:p>
                  </a:txBody>
                  <a:tcPr marL="189218" marR="145552" marT="145552" marB="14555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200" cap="none" spc="0">
                          <a:solidFill>
                            <a:schemeClr val="bg1"/>
                          </a:solidFill>
                        </a:rPr>
                        <a:t>550</a:t>
                      </a:r>
                    </a:p>
                  </a:txBody>
                  <a:tcPr marL="189218" marR="145552" marT="145552" marB="14555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27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69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483B911-297C-4B76-9EB8-60711090BD9E}"/>
              </a:ext>
            </a:extLst>
          </p:cNvPr>
          <p:cNvSpPr txBox="1"/>
          <p:nvPr/>
        </p:nvSpPr>
        <p:spPr>
          <a:xfrm>
            <a:off x="966952" y="1204108"/>
            <a:ext cx="2669406" cy="17811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CHUẨN BỊ DỮ LIỆU ĐỂ TRAIN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BC6FEAC3-2369-423E-B6D0-FF2D56B76940}"/>
              </a:ext>
            </a:extLst>
          </p:cNvPr>
          <p:cNvSpPr txBox="1"/>
          <p:nvPr/>
        </p:nvSpPr>
        <p:spPr>
          <a:xfrm>
            <a:off x="966951" y="3364422"/>
            <a:ext cx="3347772" cy="24180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noProof="1"/>
              <a:t>Thực hiện chuyển các ảnh đó về size 224 x224 và chuyển về numpy array.</a:t>
            </a:r>
            <a:endParaRPr lang="en-US" noProof="1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noProof="1"/>
              <a:t>Gán nhãn.</a:t>
            </a:r>
            <a:endParaRPr lang="en-US" noProof="1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noProof="1"/>
              <a:t>Định nghĩa các biến, lập 2 dictionary để chuyển chữ thành số và ngược lại.</a:t>
            </a:r>
            <a:endParaRPr lang="en-US" noProof="1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Hình ảnh 6" descr="Ảnh có chứa văn bản, thiết bị điện tử&#10;&#10;Mô tả được tự động tạo">
            <a:extLst>
              <a:ext uri="{FF2B5EF4-FFF2-40B4-BE49-F238E27FC236}">
                <a16:creationId xmlns:a16="http://schemas.microsoft.com/office/drawing/2014/main" id="{13095FCF-8300-4C3D-9E59-363892B44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62" y="952500"/>
            <a:ext cx="6826803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3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Hình ảnh 8">
            <a:extLst>
              <a:ext uri="{FF2B5EF4-FFF2-40B4-BE49-F238E27FC236}">
                <a16:creationId xmlns:a16="http://schemas.microsoft.com/office/drawing/2014/main" id="{07623409-7F74-470F-946E-636E8EC10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0" y="642938"/>
            <a:ext cx="6681788" cy="3913188"/>
          </a:xfrm>
          <a:prstGeom prst="rect">
            <a:avLst/>
          </a:prstGeom>
        </p:spPr>
      </p:pic>
      <p:pic>
        <p:nvPicPr>
          <p:cNvPr id="9" name="Hình ảnh 9" descr="Ảnh có chứa văn bản&#10;&#10;Mô tả được tự động tạo">
            <a:extLst>
              <a:ext uri="{FF2B5EF4-FFF2-40B4-BE49-F238E27FC236}">
                <a16:creationId xmlns:a16="http://schemas.microsoft.com/office/drawing/2014/main" id="{8377AE7A-37C9-4D9D-8459-4D9B88C41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0" y="4624388"/>
            <a:ext cx="6681788" cy="1585913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7457F839-1193-48E5-A36E-B3FA36EF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94343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4AF162-3B85-44DA-87C6-2D74F2A4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vi-VN" sz="4100">
                <a:latin typeface="Times New Roman"/>
                <a:cs typeface="Times New Roman"/>
              </a:rPr>
              <a:t>TRAIN BẰNG VGG16</a:t>
            </a:r>
            <a:endParaRPr lang="vi-VN" sz="41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AE23ADD-916D-4F17-9C5C-87FBEDA9F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z="2000" noProof="1">
                <a:solidFill>
                  <a:srgbClr val="FFFFFF"/>
                </a:solidFill>
                <a:latin typeface="Arial"/>
                <a:cs typeface="Arial"/>
              </a:rPr>
              <a:t>Khởi tạo model VGG16 lấy weight từ imagenet</a:t>
            </a:r>
          </a:p>
          <a:p>
            <a:r>
              <a:rPr lang="vi-VN" sz="2000" noProof="1">
                <a:solidFill>
                  <a:schemeClr val="bg1"/>
                </a:solidFill>
                <a:latin typeface="Arial"/>
                <a:ea typeface="+mn-lt"/>
                <a:cs typeface="Arial"/>
              </a:rPr>
              <a:t>Đưa qua mạng VGG16 đã được thêm 1 vài layer Dense (Fully Connect) và cuối cùng là 1 lớp softmax để dự đoán kết quả đầu ra.</a:t>
            </a:r>
            <a:endParaRPr lang="vi-VN" sz="2000" noProof="1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vi-VN" sz="2000" noProof="1">
                <a:solidFill>
                  <a:srgbClr val="FFFFFF"/>
                </a:solidFill>
                <a:latin typeface="Arial"/>
                <a:cs typeface="Arial"/>
              </a:rPr>
              <a:t>Đóng băng các lớp khác. Chỉ train các lớp đã thêm vào.</a:t>
            </a:r>
            <a:endParaRPr lang="vi-VN" sz="2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200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" name="Hình ảnh 4" descr="Ảnh có chứa văn bản&#10;&#10;Mô tả được tự động tạo">
            <a:extLst>
              <a:ext uri="{FF2B5EF4-FFF2-40B4-BE49-F238E27FC236}">
                <a16:creationId xmlns:a16="http://schemas.microsoft.com/office/drawing/2014/main" id="{B06DA88D-C8C0-429F-AF31-47A6B8F55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979398"/>
            <a:ext cx="5170711" cy="2391453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779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A4AF162-3B85-44DA-87C6-2D74F2A4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 BẰNG VGG16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AE23ADD-916D-4F17-9C5C-87FBEDA9F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4532243"/>
            <a:ext cx="3300457" cy="12563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 noProof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Kết quả</a:t>
            </a:r>
            <a:r>
              <a:rPr lang="en-US" sz="2400" noProof="1">
                <a:solidFill>
                  <a:schemeClr val="bg1"/>
                </a:solidFill>
              </a:rPr>
              <a:t> val_accuracy</a:t>
            </a:r>
            <a:r>
              <a:rPr lang="en-US" sz="2400" kern="1200" noProof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noProof="1">
                <a:solidFill>
                  <a:schemeClr val="bg1"/>
                </a:solidFill>
              </a:rPr>
              <a:t>cao </a:t>
            </a:r>
            <a:r>
              <a:rPr lang="en-US" sz="2400" kern="1200" noProof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với epoch = 50, bachsize = 64.</a:t>
            </a:r>
            <a:endParaRPr lang="vi-VN">
              <a:solidFill>
                <a:schemeClr val="bg1"/>
              </a:solidFill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Hình ảnh 4" descr="Ảnh có chứa văn bản, tấm&#10;&#10;Mô tả được tự động tạo">
            <a:extLst>
              <a:ext uri="{FF2B5EF4-FFF2-40B4-BE49-F238E27FC236}">
                <a16:creationId xmlns:a16="http://schemas.microsoft.com/office/drawing/2014/main" id="{81A7DD5B-CA45-4744-AA74-5BAA209C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104" y="820254"/>
            <a:ext cx="7113557" cy="490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1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74EC90E-851A-4008-A334-97EC94D1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KẾT QUẢ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Hình ảnh 6">
            <a:extLst>
              <a:ext uri="{FF2B5EF4-FFF2-40B4-BE49-F238E27FC236}">
                <a16:creationId xmlns:a16="http://schemas.microsoft.com/office/drawing/2014/main" id="{8CE24215-B77A-406C-850D-8570B57B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61" y="1950667"/>
            <a:ext cx="6144321" cy="4285520"/>
          </a:xfrm>
          <a:prstGeom prst="rect">
            <a:avLst/>
          </a:prstGeom>
        </p:spPr>
      </p:pic>
      <p:graphicFrame>
        <p:nvGraphicFramePr>
          <p:cNvPr id="3" name="Bảng 3">
            <a:extLst>
              <a:ext uri="{FF2B5EF4-FFF2-40B4-BE49-F238E27FC236}">
                <a16:creationId xmlns:a16="http://schemas.microsoft.com/office/drawing/2014/main" id="{387ECA3B-B3F5-4E83-9DE7-412E453AB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5215"/>
              </p:ext>
            </p:extLst>
          </p:nvPr>
        </p:nvGraphicFramePr>
        <p:xfrm>
          <a:off x="399585" y="3698487"/>
          <a:ext cx="51297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448">
                  <a:extLst>
                    <a:ext uri="{9D8B030D-6E8A-4147-A177-3AD203B41FA5}">
                      <a16:colId xmlns:a16="http://schemas.microsoft.com/office/drawing/2014/main" val="3945269309"/>
                    </a:ext>
                  </a:extLst>
                </a:gridCol>
                <a:gridCol w="1282448">
                  <a:extLst>
                    <a:ext uri="{9D8B030D-6E8A-4147-A177-3AD203B41FA5}">
                      <a16:colId xmlns:a16="http://schemas.microsoft.com/office/drawing/2014/main" val="292021519"/>
                    </a:ext>
                  </a:extLst>
                </a:gridCol>
                <a:gridCol w="1282448">
                  <a:extLst>
                    <a:ext uri="{9D8B030D-6E8A-4147-A177-3AD203B41FA5}">
                      <a16:colId xmlns:a16="http://schemas.microsoft.com/office/drawing/2014/main" val="4066037689"/>
                    </a:ext>
                  </a:extLst>
                </a:gridCol>
                <a:gridCol w="1282448">
                  <a:extLst>
                    <a:ext uri="{9D8B030D-6E8A-4147-A177-3AD203B41FA5}">
                      <a16:colId xmlns:a16="http://schemas.microsoft.com/office/drawing/2014/main" val="3174108002"/>
                    </a:ext>
                  </a:extLst>
                </a:gridCol>
              </a:tblGrid>
              <a:tr h="217656">
                <a:tc>
                  <a:txBody>
                    <a:bodyPr/>
                    <a:lstStyle/>
                    <a:p>
                      <a:r>
                        <a:rPr lang="vi-VN" noProof="1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noProof="1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noProof="1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1" i="0" u="none" strike="noStrike" noProof="1">
                          <a:latin typeface="Arial"/>
                        </a:rPr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55540"/>
                  </a:ext>
                </a:extLst>
              </a:tr>
              <a:tr h="2176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0" i="0" u="none" strike="noStrike" noProof="0" dirty="0">
                          <a:latin typeface="Arial"/>
                        </a:rPr>
                        <a:t> 0.98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0" i="0" u="none" strike="noStrike" noProof="0" dirty="0">
                          <a:latin typeface="Arial"/>
                        </a:rPr>
                        <a:t>0.98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0" i="0" u="none" strike="noStrike" noProof="0" dirty="0">
                          <a:latin typeface="Arial"/>
                        </a:rPr>
                        <a:t>0.98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701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795193"/>
      </p:ext>
    </p:extLst>
  </p:cSld>
  <p:clrMapOvr>
    <a:masterClrMapping/>
  </p:clrMapOvr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485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Chủ đề của Office</vt:lpstr>
      <vt:lpstr>PowerPoint Presentation</vt:lpstr>
      <vt:lpstr>GIỚI THIỆU BÀI TOÁN</vt:lpstr>
      <vt:lpstr>DATA</vt:lpstr>
      <vt:lpstr>DATA</vt:lpstr>
      <vt:lpstr>PowerPoint Presentation</vt:lpstr>
      <vt:lpstr>MODEL</vt:lpstr>
      <vt:lpstr>TRAIN BẰNG VGG16</vt:lpstr>
      <vt:lpstr>TRAIN BẰNG VGG16</vt:lpstr>
      <vt:lpstr>KẾT QUẢ</vt:lpstr>
      <vt:lpstr>MODEL (LTSM)</vt:lpstr>
      <vt:lpstr>KẾT QUẢ(LTSM)</vt:lpstr>
      <vt:lpstr>KẾT NỐI VỚI TELEGRAM </vt:lpstr>
      <vt:lpstr>THỰC NGHIỆM</vt:lpstr>
      <vt:lpstr>HƯỚNG PHÁT TRIỂN</vt:lpstr>
      <vt:lpstr>CẢM ƠN CÁC BẠN VÀ THẦY CÔ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/>
  <cp:lastModifiedBy>Hồ Quyết Tùng</cp:lastModifiedBy>
  <cp:revision>139</cp:revision>
  <dcterms:created xsi:type="dcterms:W3CDTF">2021-06-18T06:07:23Z</dcterms:created>
  <dcterms:modified xsi:type="dcterms:W3CDTF">2022-06-20T15:28:04Z</dcterms:modified>
</cp:coreProperties>
</file>