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hanh Tung (FHO.PID)" userId="4c054c54-3d85-4004-a529-6554930acc4d" providerId="ADAL" clId="{7886D3A6-FEB6-E445-B27C-8F332152989A}"/>
    <pc:docChg chg="custSel modSld">
      <pc:chgData name="Tran Thanh Tung (FHO.PID)" userId="4c054c54-3d85-4004-a529-6554930acc4d" providerId="ADAL" clId="{7886D3A6-FEB6-E445-B27C-8F332152989A}" dt="2019-08-08T07:16:34.840" v="2" actId="478"/>
      <pc:docMkLst>
        <pc:docMk/>
      </pc:docMkLst>
      <pc:sldChg chg="delSp">
        <pc:chgData name="Tran Thanh Tung (FHO.PID)" userId="4c054c54-3d85-4004-a529-6554930acc4d" providerId="ADAL" clId="{7886D3A6-FEB6-E445-B27C-8F332152989A}" dt="2019-08-08T07:16:34.840" v="2" actId="478"/>
        <pc:sldMkLst>
          <pc:docMk/>
          <pc:sldMk cId="4104666915" sldId="260"/>
        </pc:sldMkLst>
        <pc:picChg chg="del">
          <ac:chgData name="Tran Thanh Tung (FHO.PID)" userId="4c054c54-3d85-4004-a529-6554930acc4d" providerId="ADAL" clId="{7886D3A6-FEB6-E445-B27C-8F332152989A}" dt="2019-08-08T07:16:34.840" v="2" actId="478"/>
          <ac:picMkLst>
            <pc:docMk/>
            <pc:sldMk cId="4104666915" sldId="260"/>
            <ac:picMk id="4" creationId="{5DB2F40C-3E50-EA43-AD51-E84BC9AD8F1A}"/>
          </ac:picMkLst>
        </pc:picChg>
      </pc:sldChg>
      <pc:sldChg chg="delSp">
        <pc:chgData name="Tran Thanh Tung (FHO.PID)" userId="4c054c54-3d85-4004-a529-6554930acc4d" providerId="ADAL" clId="{7886D3A6-FEB6-E445-B27C-8F332152989A}" dt="2019-08-08T07:16:32.326" v="1" actId="478"/>
        <pc:sldMkLst>
          <pc:docMk/>
          <pc:sldMk cId="1341882931" sldId="261"/>
        </pc:sldMkLst>
        <pc:picChg chg="del">
          <ac:chgData name="Tran Thanh Tung (FHO.PID)" userId="4c054c54-3d85-4004-a529-6554930acc4d" providerId="ADAL" clId="{7886D3A6-FEB6-E445-B27C-8F332152989A}" dt="2019-08-08T07:16:32.326" v="1" actId="478"/>
          <ac:picMkLst>
            <pc:docMk/>
            <pc:sldMk cId="1341882931" sldId="261"/>
            <ac:picMk id="4" creationId="{7B5252FB-6B59-ED45-8F15-443995CA6D46}"/>
          </ac:picMkLst>
        </pc:picChg>
      </pc:sldChg>
      <pc:sldChg chg="delSp">
        <pc:chgData name="Tran Thanh Tung (FHO.PID)" userId="4c054c54-3d85-4004-a529-6554930acc4d" providerId="ADAL" clId="{7886D3A6-FEB6-E445-B27C-8F332152989A}" dt="2019-08-08T07:16:29.902" v="0" actId="478"/>
        <pc:sldMkLst>
          <pc:docMk/>
          <pc:sldMk cId="2753157974" sldId="264"/>
        </pc:sldMkLst>
        <pc:picChg chg="del">
          <ac:chgData name="Tran Thanh Tung (FHO.PID)" userId="4c054c54-3d85-4004-a529-6554930acc4d" providerId="ADAL" clId="{7886D3A6-FEB6-E445-B27C-8F332152989A}" dt="2019-08-08T07:16:29.902" v="0" actId="478"/>
          <ac:picMkLst>
            <pc:docMk/>
            <pc:sldMk cId="2753157974" sldId="264"/>
            <ac:picMk id="4" creationId="{1715DF33-2F76-0A41-861D-B5CD92436F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46CF9-3F59-0A4B-A05E-C404AC258BF3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35FF-1DB8-BE49-BD21-025F3FD4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435FF-1DB8-BE49-BD21-025F3FD412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118208-2267-1844-8CF3-E61A6DEAA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/>
          <a:stretch/>
        </p:blipFill>
        <p:spPr>
          <a:xfrm>
            <a:off x="1524000" y="-1"/>
            <a:ext cx="10803323" cy="693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169" y="2381504"/>
            <a:ext cx="6559295" cy="1128459"/>
          </a:xfrm>
        </p:spPr>
        <p:txBody>
          <a:bodyPr anchor="b">
            <a:noAutofit/>
          </a:bodyPr>
          <a:lstStyle>
            <a:lvl1pPr algn="l">
              <a:defRPr sz="42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168" y="3568192"/>
            <a:ext cx="6559296" cy="600456"/>
          </a:xfrm>
        </p:spPr>
        <p:txBody>
          <a:bodyPr>
            <a:normAutofit/>
          </a:bodyPr>
          <a:lstStyle>
            <a:lvl1pPr marL="0" indent="0" algn="l">
              <a:buNone/>
              <a:defRPr sz="2133">
                <a:solidFill>
                  <a:srgbClr val="00B05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995F2D-778B-304A-AAD6-D7EB78FF1B6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5E236-41C8-9548-AEF1-227E00450A50}"/>
              </a:ext>
            </a:extLst>
          </p:cNvPr>
          <p:cNvCxnSpPr>
            <a:cxnSpLocks/>
          </p:cNvCxnSpPr>
          <p:nvPr/>
        </p:nvCxnSpPr>
        <p:spPr>
          <a:xfrm>
            <a:off x="2357549" y="2381504"/>
            <a:ext cx="0" cy="1796288"/>
          </a:xfrm>
          <a:prstGeom prst="line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9B45910-9C5D-9745-AA62-218F11EC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87" y="2813542"/>
            <a:ext cx="1140579" cy="9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926" y="118002"/>
            <a:ext cx="9919228" cy="74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ed Rectangle 22">
            <a:extLst>
              <a:ext uri="{FF2B5EF4-FFF2-40B4-BE49-F238E27FC236}">
                <a16:creationId xmlns:a16="http://schemas.microsoft.com/office/drawing/2014/main" id="{C8D8FAEE-A034-4DD5-AA09-D2F6971B33DA}"/>
              </a:ext>
            </a:extLst>
          </p:cNvPr>
          <p:cNvSpPr/>
          <p:nvPr/>
        </p:nvSpPr>
        <p:spPr>
          <a:xfrm flipV="1">
            <a:off x="704666" y="742387"/>
            <a:ext cx="746641" cy="609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72925" y="1064654"/>
            <a:ext cx="11173597" cy="5112311"/>
          </a:xfrm>
          <a:prstGeom prst="rect">
            <a:avLst/>
          </a:prstGeom>
        </p:spPr>
        <p:txBody>
          <a:bodyPr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 sz="1333" b="0">
                <a:solidFill>
                  <a:schemeClr val="tx1">
                    <a:lumMod val="25000"/>
                  </a:schemeClr>
                </a:solidFill>
              </a:defRPr>
            </a:lvl1pPr>
            <a:lvl2pPr marL="383990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2pPr>
            <a:lvl3pPr marL="57598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3pPr>
            <a:lvl4pPr marL="767981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4pPr>
            <a:lvl5pPr marL="95997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598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C8D8FAEE-A034-4DD5-AA09-D2F6971B33DA}"/>
              </a:ext>
            </a:extLst>
          </p:cNvPr>
          <p:cNvSpPr/>
          <p:nvPr/>
        </p:nvSpPr>
        <p:spPr>
          <a:xfrm flipV="1">
            <a:off x="704666" y="742387"/>
            <a:ext cx="746641" cy="609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72925" y="1064654"/>
            <a:ext cx="5473328" cy="5112311"/>
          </a:xfrm>
          <a:prstGeom prst="rect">
            <a:avLst/>
          </a:prstGeom>
        </p:spPr>
        <p:txBody>
          <a:bodyPr/>
          <a:lstStyle>
            <a:lvl1pPr marL="191995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Arial" charset="0"/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83990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7598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767981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95997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265981" y="1064654"/>
            <a:ext cx="5473328" cy="5112311"/>
          </a:xfrm>
          <a:prstGeom prst="rect">
            <a:avLst/>
          </a:prstGeom>
        </p:spPr>
        <p:txBody>
          <a:bodyPr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 sz="1333" b="0">
                <a:solidFill>
                  <a:schemeClr val="tx1">
                    <a:lumMod val="25000"/>
                  </a:schemeClr>
                </a:solidFill>
              </a:defRPr>
            </a:lvl1pPr>
            <a:lvl2pPr marL="383990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2pPr>
            <a:lvl3pPr marL="57598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3pPr>
            <a:lvl4pPr marL="767981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4pPr>
            <a:lvl5pPr marL="95997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926" y="118002"/>
            <a:ext cx="9919228" cy="74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28771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2925" y="1064653"/>
            <a:ext cx="5473328" cy="7986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981" y="1064653"/>
            <a:ext cx="5473328" cy="7986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C8D8FAEE-A034-4DD5-AA09-D2F6971B33DA}"/>
              </a:ext>
            </a:extLst>
          </p:cNvPr>
          <p:cNvSpPr/>
          <p:nvPr/>
        </p:nvSpPr>
        <p:spPr>
          <a:xfrm flipV="1">
            <a:off x="704666" y="742387"/>
            <a:ext cx="746641" cy="609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12" name="Rounded Rectangle 22">
            <a:extLst>
              <a:ext uri="{FF2B5EF4-FFF2-40B4-BE49-F238E27FC236}">
                <a16:creationId xmlns:a16="http://schemas.microsoft.com/office/drawing/2014/main" id="{C8D8FAEE-A034-4DD5-AA09-D2F6971B33DA}"/>
              </a:ext>
            </a:extLst>
          </p:cNvPr>
          <p:cNvSpPr/>
          <p:nvPr/>
        </p:nvSpPr>
        <p:spPr>
          <a:xfrm flipV="1">
            <a:off x="704666" y="742386"/>
            <a:ext cx="746641" cy="609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926" y="118002"/>
            <a:ext cx="9919228" cy="74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72925" y="2029988"/>
            <a:ext cx="5473328" cy="4146976"/>
          </a:xfrm>
          <a:prstGeom prst="rect">
            <a:avLst/>
          </a:prstGeom>
        </p:spPr>
        <p:txBody>
          <a:bodyPr/>
          <a:lstStyle>
            <a:lvl1pPr marL="191995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Arial" charset="0"/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83990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7598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767981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95997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6265981" y="2029988"/>
            <a:ext cx="5473328" cy="4146976"/>
          </a:xfrm>
          <a:prstGeom prst="rect">
            <a:avLst/>
          </a:prstGeom>
        </p:spPr>
        <p:txBody>
          <a:bodyPr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 sz="1333" b="0">
                <a:solidFill>
                  <a:schemeClr val="tx1">
                    <a:lumMod val="25000"/>
                  </a:schemeClr>
                </a:solidFill>
              </a:defRPr>
            </a:lvl1pPr>
            <a:lvl2pPr marL="383990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2pPr>
            <a:lvl3pPr marL="57598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3pPr>
            <a:lvl4pPr marL="767981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4pPr>
            <a:lvl5pPr marL="95997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23789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478" y="987425"/>
            <a:ext cx="426195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888" y="2239717"/>
            <a:ext cx="4119065" cy="39372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>
                    <a:lumMod val="2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1084807" y="1590356"/>
            <a:ext cx="60960" cy="10699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918587" y="987424"/>
            <a:ext cx="6827936" cy="5189539"/>
          </a:xfrm>
          <a:prstGeom prst="rect">
            <a:avLst/>
          </a:prstGeom>
        </p:spPr>
        <p:txBody>
          <a:bodyPr/>
          <a:lstStyle>
            <a:lvl1pPr marL="191995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Arial" charset="0"/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83990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7598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767981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95997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17240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2105" y="987426"/>
            <a:ext cx="6834417" cy="518953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8054" y="2239718"/>
            <a:ext cx="4251860" cy="3937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>
                    <a:lumMod val="2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1104328" y="1590356"/>
            <a:ext cx="60960" cy="10699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8054" y="987425"/>
            <a:ext cx="4251860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38529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ounded Rectangle 22">
            <a:extLst>
              <a:ext uri="{FF2B5EF4-FFF2-40B4-BE49-F238E27FC236}">
                <a16:creationId xmlns:a16="http://schemas.microsoft.com/office/drawing/2014/main" id="{C8D8FAEE-A034-4DD5-AA09-D2F6971B33DA}"/>
              </a:ext>
            </a:extLst>
          </p:cNvPr>
          <p:cNvSpPr/>
          <p:nvPr/>
        </p:nvSpPr>
        <p:spPr>
          <a:xfrm flipV="1">
            <a:off x="704666" y="742387"/>
            <a:ext cx="746641" cy="609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926" y="118002"/>
            <a:ext cx="9919228" cy="74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20500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32985" y="773724"/>
            <a:ext cx="2813539" cy="540324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 hasCustomPrompt="1"/>
          </p:nvPr>
        </p:nvSpPr>
        <p:spPr>
          <a:xfrm rot="5400000">
            <a:off x="1950236" y="-603590"/>
            <a:ext cx="5403241" cy="8157868"/>
          </a:xfrm>
          <a:prstGeom prst="rect">
            <a:avLst/>
          </a:prstGeom>
        </p:spPr>
        <p:txBody>
          <a:bodyPr/>
          <a:lstStyle>
            <a:lvl1pPr marL="191995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Font typeface="Arial" charset="0"/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83990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7598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767981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 smtClean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959976" indent="-191995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Char char="•"/>
              <a:defRPr lang="en-US" sz="1333" b="0" kern="1200" dirty="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978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9073" y="764705"/>
            <a:ext cx="11221900" cy="288032"/>
          </a:xfrm>
        </p:spPr>
        <p:txBody>
          <a:bodyPr/>
          <a:lstStyle>
            <a:lvl1pPr marL="0" indent="0" algn="l">
              <a:buNone/>
              <a:defRPr sz="1600" b="1" baseline="0">
                <a:solidFill>
                  <a:srgbClr val="F37022"/>
                </a:solidFill>
                <a:latin typeface="+mj-lt"/>
              </a:defRPr>
            </a:lvl1pPr>
          </a:lstStyle>
          <a:p>
            <a:pPr lvl="0"/>
            <a:r>
              <a:rPr lang="en-US"/>
              <a:t>Tap to add subtitle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67809" y="1124747"/>
            <a:ext cx="7333163" cy="5328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79073" y="1124746"/>
            <a:ext cx="3600705" cy="5328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71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995F2D-778B-304A-AAD6-D7EB78FF1B6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2F5BA8-E590-7F4D-8564-B995AEADA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3"/>
          <a:stretch/>
        </p:blipFill>
        <p:spPr>
          <a:xfrm>
            <a:off x="1934464" y="-1"/>
            <a:ext cx="10392859" cy="693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5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76A35-6FBB-414B-AEE3-581112E2A6A8}"/>
              </a:ext>
            </a:extLst>
          </p:cNvPr>
          <p:cNvSpPr/>
          <p:nvPr/>
        </p:nvSpPr>
        <p:spPr>
          <a:xfrm rot="16200000">
            <a:off x="1277841" y="3575495"/>
            <a:ext cx="95552" cy="1529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81B5A48-0D13-AD44-AE1F-255A2EA92DF8}"/>
              </a:ext>
            </a:extLst>
          </p:cNvPr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23591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995F2D-778B-304A-AAD6-D7EB78FF1B6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995F2D-778B-304A-AAD6-D7EB78FF1B6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04" y="106016"/>
            <a:ext cx="10174357" cy="8033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ounded Rectangle 22">
            <a:extLst>
              <a:ext uri="{FF2B5EF4-FFF2-40B4-BE49-F238E27FC236}">
                <a16:creationId xmlns:a16="http://schemas.microsoft.com/office/drawing/2014/main" id="{FBDA89C1-9A97-7648-A36D-1E25C1D89EE5}"/>
              </a:ext>
            </a:extLst>
          </p:cNvPr>
          <p:cNvSpPr/>
          <p:nvPr/>
        </p:nvSpPr>
        <p:spPr>
          <a:xfrm flipV="1">
            <a:off x="704666" y="742387"/>
            <a:ext cx="746641" cy="609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schemeClr val="accent1"/>
              </a:solidFill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6AB303-33C2-3443-BBB3-691759C21874}"/>
              </a:ext>
            </a:extLst>
          </p:cNvPr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36539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2BAA27-83BD-4244-A3F5-669CE2971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5"/>
          <a:stretch/>
        </p:blipFill>
        <p:spPr>
          <a:xfrm>
            <a:off x="1869440" y="-1"/>
            <a:ext cx="10457883" cy="693607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56F8D-766B-1544-840B-173830301334}"/>
              </a:ext>
            </a:extLst>
          </p:cNvPr>
          <p:cNvCxnSpPr/>
          <p:nvPr/>
        </p:nvCxnSpPr>
        <p:spPr>
          <a:xfrm>
            <a:off x="2357549" y="2620631"/>
            <a:ext cx="0" cy="1316587"/>
          </a:xfrm>
          <a:prstGeom prst="line">
            <a:avLst/>
          </a:prstGeom>
          <a:ln w="952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DC854E-BD74-6B48-BE3A-F68B28605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87" y="2813542"/>
            <a:ext cx="1140579" cy="996461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DC93AD6-F684-CD46-B71B-D283DCA2A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168" y="2620632"/>
            <a:ext cx="6860024" cy="106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267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7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995F2D-778B-304A-AAD6-D7EB78FF1B6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926" y="118002"/>
            <a:ext cx="9919228" cy="74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22">
            <a:extLst>
              <a:ext uri="{FF2B5EF4-FFF2-40B4-BE49-F238E27FC236}">
                <a16:creationId xmlns:a16="http://schemas.microsoft.com/office/drawing/2014/main" id="{C8D8FAEE-A034-4DD5-AA09-D2F6971B33DA}"/>
              </a:ext>
            </a:extLst>
          </p:cNvPr>
          <p:cNvSpPr/>
          <p:nvPr/>
        </p:nvSpPr>
        <p:spPr>
          <a:xfrm flipV="1">
            <a:off x="704666" y="742387"/>
            <a:ext cx="746641" cy="6095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5715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 dirty="0">
              <a:latin typeface="Calibri" panose="020F0502020204030204" pitchFamily="34" charset="0"/>
              <a:ea typeface="Calibri" charset="0"/>
              <a:cs typeface="Calibri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72925" y="1064654"/>
            <a:ext cx="11173597" cy="5112311"/>
          </a:xfrm>
          <a:prstGeom prst="rect">
            <a:avLst/>
          </a:prstGeom>
        </p:spPr>
        <p:txBody>
          <a:bodyPr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 sz="1333" b="0">
                <a:solidFill>
                  <a:schemeClr val="tx1">
                    <a:lumMod val="25000"/>
                  </a:schemeClr>
                </a:solidFill>
              </a:defRPr>
            </a:lvl1pPr>
            <a:lvl2pPr marL="383990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2pPr>
            <a:lvl3pPr marL="57598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3pPr>
            <a:lvl4pPr marL="767981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4pPr>
            <a:lvl5pPr marL="959976" indent="-19199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333"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275384" y="6356351"/>
            <a:ext cx="30784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© Copyright by FPT Software 2018</a:t>
            </a:r>
          </a:p>
        </p:txBody>
      </p:sp>
    </p:spTree>
    <p:extLst>
      <p:ext uri="{BB962C8B-B14F-4D97-AF65-F5344CB8AC3E}">
        <p14:creationId xmlns:p14="http://schemas.microsoft.com/office/powerpoint/2010/main" val="3621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5F2D-778B-304A-AAD6-D7EB78FF1B6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E110-1496-6143-901E-34CEE108E5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7D02F-A7C4-5444-ABD8-0FAA683623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19423" cy="6906909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2F911469-2EFB-D941-92B0-EA253504A490}"/>
              </a:ext>
            </a:extLst>
          </p:cNvPr>
          <p:cNvSpPr txBox="1">
            <a:spLocks/>
          </p:cNvSpPr>
          <p:nvPr/>
        </p:nvSpPr>
        <p:spPr>
          <a:xfrm rot="16200000">
            <a:off x="3540918" y="-1635917"/>
            <a:ext cx="5110165" cy="105156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b="1" kern="120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693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.fsoft.com.vn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tiff"/><Relationship Id="rId33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tif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tiff"/><Relationship Id="rId4" Type="http://schemas.openxmlformats.org/officeDocument/2006/relationships/image" Target="../media/image6.png"/><Relationship Id="rId9" Type="http://schemas.openxmlformats.org/officeDocument/2006/relationships/image" Target="../media/image11.gif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tiff"/><Relationship Id="rId35" Type="http://schemas.openxmlformats.org/officeDocument/2006/relationships/image" Target="../media/image37.png"/><Relationship Id="rId8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BE69-6C87-FF4C-96DE-D3812C9C3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A3DB6-1638-C446-A642-B124DB5CF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3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D1362-6FC6-0048-8975-6283246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 basic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D40941-D46A-C440-BE93-AFC5EAC17F4F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1325440" y="1065213"/>
            <a:ext cx="9668121" cy="5111750"/>
          </a:xfrm>
        </p:spPr>
      </p:pic>
    </p:spTree>
    <p:extLst>
      <p:ext uri="{BB962C8B-B14F-4D97-AF65-F5344CB8AC3E}">
        <p14:creationId xmlns:p14="http://schemas.microsoft.com/office/powerpoint/2010/main" val="31789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D1362-6FC6-0048-8975-6283246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488513-9657-D94C-A0CF-B0B5B13F36E8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2498382" y="1065213"/>
            <a:ext cx="7322236" cy="5111750"/>
          </a:xfrm>
        </p:spPr>
      </p:pic>
    </p:spTree>
    <p:extLst>
      <p:ext uri="{BB962C8B-B14F-4D97-AF65-F5344CB8AC3E}">
        <p14:creationId xmlns:p14="http://schemas.microsoft.com/office/powerpoint/2010/main" val="709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D1362-6FC6-0048-8975-6283246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r>
              <a:rPr lang="en-US" dirty="0"/>
              <a:t> – What/ How 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AF305D-BECB-6C49-B245-D01A361867C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2032000" y="3563497"/>
            <a:ext cx="8255000" cy="26797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535E93-2463-454C-B47E-DC3F7A92A0C8}"/>
              </a:ext>
            </a:extLst>
          </p:cNvPr>
          <p:cNvSpPr txBox="1"/>
          <p:nvPr/>
        </p:nvSpPr>
        <p:spPr>
          <a:xfrm>
            <a:off x="704193" y="2154620"/>
            <a:ext cx="72521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SonarQube Server: 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https://sonar.fsoft.com.vn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Sonar Scanner  : Set up on Client , support 20+ languages  </a:t>
            </a:r>
          </a:p>
          <a:p>
            <a:r>
              <a:rPr lang="en-US" dirty="0">
                <a:solidFill>
                  <a:schemeClr val="bg1"/>
                </a:solidFill>
              </a:rPr>
              <a:t>Sonar-</a:t>
            </a:r>
            <a:r>
              <a:rPr lang="en-US" dirty="0" err="1">
                <a:solidFill>
                  <a:schemeClr val="bg1"/>
                </a:solidFill>
              </a:rPr>
              <a:t>project.properties</a:t>
            </a:r>
            <a:r>
              <a:rPr lang="en-US" dirty="0">
                <a:solidFill>
                  <a:schemeClr val="bg1"/>
                </a:solidFill>
              </a:rPr>
              <a:t> : is Config file which define option scan for sonar-scanner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42D67-FD9F-2A46-B9C7-1D3D808E5FE7}"/>
              </a:ext>
            </a:extLst>
          </p:cNvPr>
          <p:cNvSpPr txBox="1"/>
          <p:nvPr/>
        </p:nvSpPr>
        <p:spPr>
          <a:xfrm>
            <a:off x="872359" y="3510455"/>
            <a:ext cx="1488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2F361-A5A8-A04C-B25A-C8C96D0DA58F}"/>
              </a:ext>
            </a:extLst>
          </p:cNvPr>
          <p:cNvSpPr txBox="1"/>
          <p:nvPr/>
        </p:nvSpPr>
        <p:spPr>
          <a:xfrm>
            <a:off x="704193" y="1345324"/>
            <a:ext cx="38067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SonarQube is one of many static code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815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D1362-6FC6-0048-8975-6283246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r>
              <a:rPr lang="en-US" dirty="0"/>
              <a:t> for Developer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86B366-92E4-4C43-9D6B-079343FBF0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1778000" y="1065213"/>
            <a:ext cx="8763000" cy="5111750"/>
          </a:xfrm>
        </p:spPr>
      </p:pic>
    </p:spTree>
    <p:extLst>
      <p:ext uri="{BB962C8B-B14F-4D97-AF65-F5344CB8AC3E}">
        <p14:creationId xmlns:p14="http://schemas.microsoft.com/office/powerpoint/2010/main" val="34343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D1362-6FC6-0048-8975-6283246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BlackDuck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D513F-BA9E-424A-9E3C-8CB513B57F9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2108200" y="1341438"/>
            <a:ext cx="8102600" cy="4559300"/>
          </a:xfrm>
        </p:spPr>
      </p:pic>
    </p:spTree>
    <p:extLst>
      <p:ext uri="{BB962C8B-B14F-4D97-AF65-F5344CB8AC3E}">
        <p14:creationId xmlns:p14="http://schemas.microsoft.com/office/powerpoint/2010/main" val="789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D1362-6FC6-0048-8975-6283246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50D8-2A26-E54A-BF58-98AE83BA854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DD3A-BDEE-7342-8E5C-2ECBF79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6CC-7FAA-DC41-9D5B-88BD966D551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Introduction DevOps in FSOFT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DevOps Tool Chains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DevOps System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DevOps Flow</a:t>
            </a:r>
          </a:p>
          <a:p>
            <a:r>
              <a:rPr lang="en-US" sz="2800" dirty="0"/>
              <a:t>Guideline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GitLab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Jenkins Pipeline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err="1"/>
              <a:t>Sonarqube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400" dirty="0" err="1"/>
              <a:t>Blackduck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400" dirty="0" err="1"/>
              <a:t>Coverity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Repository</a:t>
            </a:r>
            <a:endParaRPr lang="en-US" sz="2800" dirty="0"/>
          </a:p>
          <a:p>
            <a:r>
              <a:rPr lang="en-US" sz="2800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3502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D15B7-8DF0-D244-A51C-187C8FCA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Introduction DevOps in FSOFT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37F01-ECC3-0F44-AC9D-9068005A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in FSOFT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B5555-AAFA-2345-ACA4-0BCBD27524F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9FE9-E1E7-8849-AA41-E5BBC863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Tool Chains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F2CFF30-6254-D243-97EA-24E0C86DDBCF}"/>
              </a:ext>
            </a:extLst>
          </p:cNvPr>
          <p:cNvSpPr/>
          <p:nvPr/>
        </p:nvSpPr>
        <p:spPr>
          <a:xfrm>
            <a:off x="5079714" y="2445498"/>
            <a:ext cx="2101932" cy="210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</a:t>
            </a:r>
          </a:p>
        </p:txBody>
      </p:sp>
      <p:sp>
        <p:nvSpPr>
          <p:cNvPr id="85" name="Flowchart: Off-page Connector 12">
            <a:extLst>
              <a:ext uri="{FF2B5EF4-FFF2-40B4-BE49-F238E27FC236}">
                <a16:creationId xmlns:a16="http://schemas.microsoft.com/office/drawing/2014/main" id="{284C50AC-252E-B348-83D8-57A07C77CF78}"/>
              </a:ext>
            </a:extLst>
          </p:cNvPr>
          <p:cNvSpPr/>
          <p:nvPr/>
        </p:nvSpPr>
        <p:spPr>
          <a:xfrm>
            <a:off x="2257395" y="5177356"/>
            <a:ext cx="1620000" cy="12600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Test</a:t>
            </a:r>
          </a:p>
        </p:txBody>
      </p:sp>
      <p:sp>
        <p:nvSpPr>
          <p:cNvPr id="86" name="Flowchart: Off-page Connector 17">
            <a:extLst>
              <a:ext uri="{FF2B5EF4-FFF2-40B4-BE49-F238E27FC236}">
                <a16:creationId xmlns:a16="http://schemas.microsoft.com/office/drawing/2014/main" id="{24381080-8427-0E40-A3ED-19E6991C0EAF}"/>
              </a:ext>
            </a:extLst>
          </p:cNvPr>
          <p:cNvSpPr/>
          <p:nvPr/>
        </p:nvSpPr>
        <p:spPr>
          <a:xfrm>
            <a:off x="8310748" y="5205677"/>
            <a:ext cx="1620000" cy="12600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Monitor &amp; Analysis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1E10D95-126C-6247-AEE9-2C3053025A9C}"/>
              </a:ext>
            </a:extLst>
          </p:cNvPr>
          <p:cNvSpPr/>
          <p:nvPr/>
        </p:nvSpPr>
        <p:spPr>
          <a:xfrm>
            <a:off x="277090" y="1058653"/>
            <a:ext cx="1591293" cy="9682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93D85F7-D90F-5A43-B70F-B68BDBB3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17" y="1426625"/>
            <a:ext cx="457200" cy="5905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9A23915-05D6-F944-A5AB-0D20CE9E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4" y="1117214"/>
            <a:ext cx="1221860" cy="22732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FF74949-9C1D-C042-AAB5-3B76B798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56" y="1368627"/>
            <a:ext cx="448164" cy="627430"/>
          </a:xfrm>
          <a:prstGeom prst="rect">
            <a:avLst/>
          </a:prstGeom>
        </p:spPr>
      </p:pic>
      <p:sp>
        <p:nvSpPr>
          <p:cNvPr id="91" name="Flowchart: Off-page Connector 23">
            <a:extLst>
              <a:ext uri="{FF2B5EF4-FFF2-40B4-BE49-F238E27FC236}">
                <a16:creationId xmlns:a16="http://schemas.microsoft.com/office/drawing/2014/main" id="{A8EA40DA-DF66-0A43-9460-C60C8C289EAC}"/>
              </a:ext>
            </a:extLst>
          </p:cNvPr>
          <p:cNvSpPr/>
          <p:nvPr/>
        </p:nvSpPr>
        <p:spPr>
          <a:xfrm>
            <a:off x="2256219" y="4149728"/>
            <a:ext cx="1620000" cy="12600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2" name="Flowchart: Off-page Connector 10">
            <a:extLst>
              <a:ext uri="{FF2B5EF4-FFF2-40B4-BE49-F238E27FC236}">
                <a16:creationId xmlns:a16="http://schemas.microsoft.com/office/drawing/2014/main" id="{8FC4967B-189C-0F4D-8F76-2D58AA6DAAC2}"/>
              </a:ext>
            </a:extLst>
          </p:cNvPr>
          <p:cNvSpPr/>
          <p:nvPr/>
        </p:nvSpPr>
        <p:spPr>
          <a:xfrm>
            <a:off x="2263802" y="3114398"/>
            <a:ext cx="1620000" cy="12600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Build</a:t>
            </a:r>
          </a:p>
        </p:txBody>
      </p:sp>
      <p:sp>
        <p:nvSpPr>
          <p:cNvPr id="93" name="Flowchart: Off-page Connector 9">
            <a:extLst>
              <a:ext uri="{FF2B5EF4-FFF2-40B4-BE49-F238E27FC236}">
                <a16:creationId xmlns:a16="http://schemas.microsoft.com/office/drawing/2014/main" id="{A1128EF6-BD38-2045-B74B-6E66EF985CC1}"/>
              </a:ext>
            </a:extLst>
          </p:cNvPr>
          <p:cNvSpPr/>
          <p:nvPr/>
        </p:nvSpPr>
        <p:spPr>
          <a:xfrm>
            <a:off x="2267381" y="2079587"/>
            <a:ext cx="1620000" cy="12600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94" name="Flowchart: Off-page Connector 8">
            <a:extLst>
              <a:ext uri="{FF2B5EF4-FFF2-40B4-BE49-F238E27FC236}">
                <a16:creationId xmlns:a16="http://schemas.microsoft.com/office/drawing/2014/main" id="{FA8B9761-C994-0B40-BFDA-29C926CF61F7}"/>
              </a:ext>
            </a:extLst>
          </p:cNvPr>
          <p:cNvSpPr/>
          <p:nvPr/>
        </p:nvSpPr>
        <p:spPr>
          <a:xfrm>
            <a:off x="2268187" y="1058654"/>
            <a:ext cx="1620000" cy="12600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36435C-DC7F-8C49-A182-7B431AF33DC5}"/>
              </a:ext>
            </a:extLst>
          </p:cNvPr>
          <p:cNvSpPr/>
          <p:nvPr/>
        </p:nvSpPr>
        <p:spPr>
          <a:xfrm>
            <a:off x="277090" y="2150779"/>
            <a:ext cx="1591294" cy="925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0478B3-F812-2443-BA09-EBCFAAED9D34}"/>
              </a:ext>
            </a:extLst>
          </p:cNvPr>
          <p:cNvSpPr/>
          <p:nvPr/>
        </p:nvSpPr>
        <p:spPr>
          <a:xfrm>
            <a:off x="273077" y="3175713"/>
            <a:ext cx="1591294" cy="9391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94C59D-F26D-3A45-8C24-3FF6BF3752B5}"/>
              </a:ext>
            </a:extLst>
          </p:cNvPr>
          <p:cNvSpPr/>
          <p:nvPr/>
        </p:nvSpPr>
        <p:spPr>
          <a:xfrm>
            <a:off x="277090" y="4193990"/>
            <a:ext cx="1591294" cy="9389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5DBE34-37C0-DF46-9F95-8E8EEF3F96CE}"/>
              </a:ext>
            </a:extLst>
          </p:cNvPr>
          <p:cNvSpPr/>
          <p:nvPr/>
        </p:nvSpPr>
        <p:spPr>
          <a:xfrm>
            <a:off x="277090" y="5232123"/>
            <a:ext cx="1591293" cy="8957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F354B7-568F-C348-AEF1-8A77801BFC9D}"/>
              </a:ext>
            </a:extLst>
          </p:cNvPr>
          <p:cNvSpPr/>
          <p:nvPr/>
        </p:nvSpPr>
        <p:spPr>
          <a:xfrm>
            <a:off x="10277374" y="3303768"/>
            <a:ext cx="1591294" cy="987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0A3F965E-4382-B14F-89B2-E258E2E91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74" y="2267094"/>
            <a:ext cx="418409" cy="35809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78DE244-8225-4B46-98B5-FE6621D6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41" y="2601442"/>
            <a:ext cx="400722" cy="4579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5D39765-DA93-C045-AC2D-F6222DA36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54" y="3354391"/>
            <a:ext cx="733425" cy="1905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473CB09-13D7-F442-B03E-B856D2DE9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948" y="3864073"/>
            <a:ext cx="760538" cy="185231"/>
          </a:xfrm>
          <a:prstGeom prst="rect">
            <a:avLst/>
          </a:prstGeom>
        </p:spPr>
      </p:pic>
      <p:pic>
        <p:nvPicPr>
          <p:cNvPr id="104" name="Picture 4" descr="Image result for SVN">
            <a:extLst>
              <a:ext uri="{FF2B5EF4-FFF2-40B4-BE49-F238E27FC236}">
                <a16:creationId xmlns:a16="http://schemas.microsoft.com/office/drawing/2014/main" id="{FE563E57-AE40-734A-B898-6D6A3DA2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54" y="2324998"/>
            <a:ext cx="359569" cy="3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D6AEE02-EF7E-0C47-881A-6C6073AD60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514" y="2725540"/>
            <a:ext cx="666584" cy="31511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E9A6BA6-9593-A249-8A69-466452BF9D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812" y="3553076"/>
            <a:ext cx="916313" cy="26374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85B4803-F200-C04F-B9E0-6CFD15260B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561" y="4340940"/>
            <a:ext cx="1037793" cy="26361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3B44062-2B49-514D-A9D5-DC595F1C7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561" y="4674017"/>
            <a:ext cx="388077" cy="39667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B4C70CD-57EF-334A-BC92-FC29568DB8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4154" y="4591153"/>
            <a:ext cx="576656" cy="52651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087930A-3716-2542-8659-A8C934C111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374" y="5652932"/>
            <a:ext cx="971972" cy="382236"/>
          </a:xfrm>
          <a:prstGeom prst="rect">
            <a:avLst/>
          </a:prstGeom>
        </p:spPr>
      </p:pic>
      <p:pic>
        <p:nvPicPr>
          <p:cNvPr id="111" name="Picture 6" descr="Image result for selenium">
            <a:extLst>
              <a:ext uri="{FF2B5EF4-FFF2-40B4-BE49-F238E27FC236}">
                <a16:creationId xmlns:a16="http://schemas.microsoft.com/office/drawing/2014/main" id="{9EE1B062-00D2-004D-B3B8-AEB42414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2" y="5672420"/>
            <a:ext cx="400827" cy="3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F936A172-D8CC-054E-9DEF-178266D3BF3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1765" y="5281385"/>
            <a:ext cx="1063562" cy="291042"/>
          </a:xfrm>
          <a:prstGeom prst="rect">
            <a:avLst/>
          </a:prstGeom>
        </p:spPr>
      </p:pic>
      <p:pic>
        <p:nvPicPr>
          <p:cNvPr id="113" name="Picture 8" descr="Image result for Zap">
            <a:extLst>
              <a:ext uri="{FF2B5EF4-FFF2-40B4-BE49-F238E27FC236}">
                <a16:creationId xmlns:a16="http://schemas.microsoft.com/office/drawing/2014/main" id="{B8395252-7191-584D-B668-9A99B118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751" y="3335600"/>
            <a:ext cx="264419" cy="2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67DC3537-6106-1549-901A-045803A303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44447" y="3390913"/>
            <a:ext cx="359062" cy="201425"/>
          </a:xfrm>
          <a:prstGeom prst="rect">
            <a:avLst/>
          </a:prstGeom>
        </p:spPr>
      </p:pic>
      <p:pic>
        <p:nvPicPr>
          <p:cNvPr id="115" name="Picture 10" descr="Image result for nessus logo">
            <a:extLst>
              <a:ext uri="{FF2B5EF4-FFF2-40B4-BE49-F238E27FC236}">
                <a16:creationId xmlns:a16="http://schemas.microsoft.com/office/drawing/2014/main" id="{E0DD99BD-3E16-8A43-A32F-501A03856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687" y="3684082"/>
            <a:ext cx="832357" cy="23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A9A2CD5-D600-4141-8DF8-51B2D5CB79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66328" y="4045790"/>
            <a:ext cx="834600" cy="1482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386EBDD-9048-864A-91F4-C8922EEBC64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30042" y="3875733"/>
            <a:ext cx="394276" cy="289601"/>
          </a:xfrm>
          <a:prstGeom prst="rect">
            <a:avLst/>
          </a:prstGeom>
        </p:spPr>
      </p:pic>
      <p:sp>
        <p:nvSpPr>
          <p:cNvPr id="118" name="Flowchart: Off-page Connector 16">
            <a:extLst>
              <a:ext uri="{FF2B5EF4-FFF2-40B4-BE49-F238E27FC236}">
                <a16:creationId xmlns:a16="http://schemas.microsoft.com/office/drawing/2014/main" id="{8E012A56-45D3-174F-BF1E-94C272476F0F}"/>
              </a:ext>
            </a:extLst>
          </p:cNvPr>
          <p:cNvSpPr/>
          <p:nvPr/>
        </p:nvSpPr>
        <p:spPr>
          <a:xfrm>
            <a:off x="8310748" y="4170634"/>
            <a:ext cx="1620000" cy="12600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Operation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F4BBA4-EA63-F340-8F69-F0B2412CBB20}"/>
              </a:ext>
            </a:extLst>
          </p:cNvPr>
          <p:cNvSpPr/>
          <p:nvPr/>
        </p:nvSpPr>
        <p:spPr>
          <a:xfrm>
            <a:off x="10282293" y="1065574"/>
            <a:ext cx="1591293" cy="1018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947706-DD0A-3645-A776-7282A393A778}"/>
              </a:ext>
            </a:extLst>
          </p:cNvPr>
          <p:cNvSpPr/>
          <p:nvPr/>
        </p:nvSpPr>
        <p:spPr>
          <a:xfrm>
            <a:off x="10282293" y="2176313"/>
            <a:ext cx="1591293" cy="10353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77FC568-921A-3D4E-8BA3-F443B579B2AC}"/>
              </a:ext>
            </a:extLst>
          </p:cNvPr>
          <p:cNvSpPr/>
          <p:nvPr/>
        </p:nvSpPr>
        <p:spPr>
          <a:xfrm>
            <a:off x="10282293" y="4409966"/>
            <a:ext cx="1591293" cy="8221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40EABA0-1986-3147-BE47-9E099742233A}"/>
              </a:ext>
            </a:extLst>
          </p:cNvPr>
          <p:cNvSpPr/>
          <p:nvPr/>
        </p:nvSpPr>
        <p:spPr>
          <a:xfrm>
            <a:off x="10282293" y="5319404"/>
            <a:ext cx="1591293" cy="9458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" descr="Image result for docker">
            <a:extLst>
              <a:ext uri="{FF2B5EF4-FFF2-40B4-BE49-F238E27FC236}">
                <a16:creationId xmlns:a16="http://schemas.microsoft.com/office/drawing/2014/main" id="{48D4D1C5-EDAD-6040-B58C-B6378C30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73" y="1097160"/>
            <a:ext cx="613496" cy="5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B1FB03B-09BB-7140-A590-D26778406B2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06426" y="1743019"/>
            <a:ext cx="1002368" cy="25059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C37D33C-9C51-824F-A761-9D98786883E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2697" y="1276871"/>
            <a:ext cx="657503" cy="25702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18CED68-5765-534A-BE6F-5BDD7F387D3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323617" y="2283336"/>
            <a:ext cx="1152705" cy="339031"/>
          </a:xfrm>
          <a:prstGeom prst="rect">
            <a:avLst/>
          </a:prstGeom>
        </p:spPr>
      </p:pic>
      <p:pic>
        <p:nvPicPr>
          <p:cNvPr id="127" name="Picture 2" descr="Image result for ansible logo">
            <a:extLst>
              <a:ext uri="{FF2B5EF4-FFF2-40B4-BE49-F238E27FC236}">
                <a16:creationId xmlns:a16="http://schemas.microsoft.com/office/drawing/2014/main" id="{F874E22C-C36C-0C41-8725-9AD86686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558" y="2566019"/>
            <a:ext cx="640815" cy="50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B420414-AFDC-EA4A-95F6-FA6B7B5BAC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277543" y="2571396"/>
            <a:ext cx="555280" cy="41787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EDA75B92-1154-D34F-B8EC-5BF243EFB8D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36408" y="4491641"/>
            <a:ext cx="1262127" cy="61603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E43C50C8-01A1-AA4A-9DD6-E5AF35A7929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411107" y="5668580"/>
            <a:ext cx="451135" cy="45113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0501D94-DF0E-944A-9DCE-600418F49F2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067373" y="5353390"/>
            <a:ext cx="726093" cy="77449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913AEBA-E405-5C45-99FB-C70B9647A58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331230" y="5359619"/>
            <a:ext cx="794783" cy="27552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EF349239-1052-C44B-8D00-72F936CAA6E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423429" y="4738556"/>
            <a:ext cx="1345142" cy="859083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9DCA4BA-A7FF-A442-B545-0127D38DA47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832740" y="5667043"/>
            <a:ext cx="1168149" cy="276108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7EFEAABA-D7D7-A040-9EB8-62E544FEBF2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050834" y="5723858"/>
            <a:ext cx="1120647" cy="197556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B20925C-6CF8-064A-AE00-C193078A0E14}"/>
              </a:ext>
            </a:extLst>
          </p:cNvPr>
          <p:cNvCxnSpPr>
            <a:cxnSpLocks/>
            <a:stCxn id="84" idx="1"/>
            <a:endCxn id="94" idx="3"/>
          </p:cNvCxnSpPr>
          <p:nvPr/>
        </p:nvCxnSpPr>
        <p:spPr>
          <a:xfrm flipH="1" flipV="1">
            <a:off x="3888187" y="1688654"/>
            <a:ext cx="1499348" cy="106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6C9860E-A58D-1645-BCD9-9EC26A6CD427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887381" y="2709587"/>
            <a:ext cx="1227678" cy="48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0306501-0112-C94F-BB61-9EC9BCE4407E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3883802" y="3721726"/>
            <a:ext cx="1218708" cy="2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4261F82-1663-DA46-8E13-83B9F1D029C0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3876219" y="4097021"/>
            <a:ext cx="1387870" cy="6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F8284A0-2282-4C4D-858B-D0EFD94482B4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3877395" y="4458062"/>
            <a:ext cx="1712085" cy="134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4119523-82C6-7145-898A-6FB8A3D98CB4}"/>
              </a:ext>
            </a:extLst>
          </p:cNvPr>
          <p:cNvCxnSpPr>
            <a:cxnSpLocks/>
            <a:stCxn id="84" idx="7"/>
            <a:endCxn id="157" idx="1"/>
          </p:cNvCxnSpPr>
          <p:nvPr/>
        </p:nvCxnSpPr>
        <p:spPr>
          <a:xfrm flipV="1">
            <a:off x="6873825" y="1690404"/>
            <a:ext cx="1436923" cy="106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3D0BB8A-86F2-2748-AA1F-085A8F686761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7171481" y="2724498"/>
            <a:ext cx="1139267" cy="45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29FE37-DA52-9549-A579-B28463DE5755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922686" y="4021308"/>
            <a:ext cx="1388062" cy="77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5140E06-FF7F-9B46-90EA-16809CF16A5C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768193" y="4347826"/>
            <a:ext cx="1542555" cy="148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ED2EB5F-70F5-EF47-B830-03AC2C582E6E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868383" y="1542781"/>
            <a:ext cx="407968" cy="65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7DFE007-D350-B84E-9C5F-00B8AA1B893D}"/>
              </a:ext>
            </a:extLst>
          </p:cNvPr>
          <p:cNvCxnSpPr/>
          <p:nvPr/>
        </p:nvCxnSpPr>
        <p:spPr>
          <a:xfrm>
            <a:off x="1868383" y="2684566"/>
            <a:ext cx="3998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68DD91D-00FF-2A40-B3EE-E3F1438777E0}"/>
              </a:ext>
            </a:extLst>
          </p:cNvPr>
          <p:cNvCxnSpPr/>
          <p:nvPr/>
        </p:nvCxnSpPr>
        <p:spPr>
          <a:xfrm>
            <a:off x="1856206" y="3727796"/>
            <a:ext cx="3998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AE58F0E-5598-3345-8B56-308CB0773796}"/>
              </a:ext>
            </a:extLst>
          </p:cNvPr>
          <p:cNvCxnSpPr/>
          <p:nvPr/>
        </p:nvCxnSpPr>
        <p:spPr>
          <a:xfrm>
            <a:off x="1868383" y="4721455"/>
            <a:ext cx="3998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411E38-FBE6-F442-B1E3-E3F94D391612}"/>
              </a:ext>
            </a:extLst>
          </p:cNvPr>
          <p:cNvCxnSpPr/>
          <p:nvPr/>
        </p:nvCxnSpPr>
        <p:spPr>
          <a:xfrm>
            <a:off x="1868383" y="5643571"/>
            <a:ext cx="3998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28C5A1A-B677-EA45-B19A-1F64B344FC34}"/>
              </a:ext>
            </a:extLst>
          </p:cNvPr>
          <p:cNvCxnSpPr/>
          <p:nvPr/>
        </p:nvCxnSpPr>
        <p:spPr>
          <a:xfrm>
            <a:off x="9877570" y="3799756"/>
            <a:ext cx="3998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4719699-A6A8-3749-BEB7-DB9488BB139D}"/>
              </a:ext>
            </a:extLst>
          </p:cNvPr>
          <p:cNvCxnSpPr/>
          <p:nvPr/>
        </p:nvCxnSpPr>
        <p:spPr>
          <a:xfrm>
            <a:off x="9920873" y="5801304"/>
            <a:ext cx="3565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936943C-4508-E641-8D6F-D07F737B18F4}"/>
              </a:ext>
            </a:extLst>
          </p:cNvPr>
          <p:cNvCxnSpPr/>
          <p:nvPr/>
        </p:nvCxnSpPr>
        <p:spPr>
          <a:xfrm>
            <a:off x="9920873" y="4893665"/>
            <a:ext cx="3565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C2FC9C4-A1C3-6943-936A-17BA86A9522A}"/>
              </a:ext>
            </a:extLst>
          </p:cNvPr>
          <p:cNvCxnSpPr/>
          <p:nvPr/>
        </p:nvCxnSpPr>
        <p:spPr>
          <a:xfrm>
            <a:off x="9920873" y="2739925"/>
            <a:ext cx="3565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C6B8F59-21E6-F944-B8C6-6A2DD72D44AF}"/>
              </a:ext>
            </a:extLst>
          </p:cNvPr>
          <p:cNvCxnSpPr/>
          <p:nvPr/>
        </p:nvCxnSpPr>
        <p:spPr>
          <a:xfrm>
            <a:off x="9920873" y="1533895"/>
            <a:ext cx="3565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3">
            <a:extLst>
              <a:ext uri="{FF2B5EF4-FFF2-40B4-BE49-F238E27FC236}">
                <a16:creationId xmlns:a16="http://schemas.microsoft.com/office/drawing/2014/main" id="{B5B21A19-1E4F-3B46-A053-679E82D35F86}"/>
              </a:ext>
            </a:extLst>
          </p:cNvPr>
          <p:cNvSpPr/>
          <p:nvPr/>
        </p:nvSpPr>
        <p:spPr>
          <a:xfrm>
            <a:off x="8313625" y="3129388"/>
            <a:ext cx="1620000" cy="12600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Security</a:t>
            </a:r>
          </a:p>
        </p:txBody>
      </p:sp>
      <p:sp>
        <p:nvSpPr>
          <p:cNvPr id="156" name="Flowchart: Off-page Connector 15">
            <a:extLst>
              <a:ext uri="{FF2B5EF4-FFF2-40B4-BE49-F238E27FC236}">
                <a16:creationId xmlns:a16="http://schemas.microsoft.com/office/drawing/2014/main" id="{5A03CA40-BB45-0E48-BC1E-E7DAF311C50A}"/>
              </a:ext>
            </a:extLst>
          </p:cNvPr>
          <p:cNvSpPr/>
          <p:nvPr/>
        </p:nvSpPr>
        <p:spPr>
          <a:xfrm>
            <a:off x="8310748" y="2094498"/>
            <a:ext cx="1620000" cy="12600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Deploy</a:t>
            </a:r>
          </a:p>
        </p:txBody>
      </p:sp>
      <p:sp>
        <p:nvSpPr>
          <p:cNvPr id="157" name="Flowchart: Off-page Connector 14">
            <a:extLst>
              <a:ext uri="{FF2B5EF4-FFF2-40B4-BE49-F238E27FC236}">
                <a16:creationId xmlns:a16="http://schemas.microsoft.com/office/drawing/2014/main" id="{1D45E6FC-3C8C-7E48-B58E-5EF811FAC4A8}"/>
              </a:ext>
            </a:extLst>
          </p:cNvPr>
          <p:cNvSpPr/>
          <p:nvPr/>
        </p:nvSpPr>
        <p:spPr>
          <a:xfrm>
            <a:off x="8310748" y="1060404"/>
            <a:ext cx="1620000" cy="12600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3821DA-A7E3-9740-9706-85DFC540E232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170779" y="3717048"/>
            <a:ext cx="1142846" cy="4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8D6B-11CB-DD49-B4C0-D837C2DD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System</a:t>
            </a:r>
          </a:p>
        </p:txBody>
      </p:sp>
    </p:spTree>
    <p:extLst>
      <p:ext uri="{BB962C8B-B14F-4D97-AF65-F5344CB8AC3E}">
        <p14:creationId xmlns:p14="http://schemas.microsoft.com/office/powerpoint/2010/main" val="41046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F7D5-1487-1E4D-852F-015274F6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Flow – Continues Integration (CI)</a:t>
            </a:r>
          </a:p>
        </p:txBody>
      </p:sp>
    </p:spTree>
    <p:extLst>
      <p:ext uri="{BB962C8B-B14F-4D97-AF65-F5344CB8AC3E}">
        <p14:creationId xmlns:p14="http://schemas.microsoft.com/office/powerpoint/2010/main" val="13418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F7D5-1487-1E4D-852F-015274F6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Flow – Continues Delivery (CD)</a:t>
            </a:r>
          </a:p>
        </p:txBody>
      </p:sp>
    </p:spTree>
    <p:extLst>
      <p:ext uri="{BB962C8B-B14F-4D97-AF65-F5344CB8AC3E}">
        <p14:creationId xmlns:p14="http://schemas.microsoft.com/office/powerpoint/2010/main" val="27531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884B9-69DB-9E43-A5D7-33C4F73F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</a:p>
        </p:txBody>
      </p:sp>
    </p:spTree>
    <p:extLst>
      <p:ext uri="{BB962C8B-B14F-4D97-AF65-F5344CB8AC3E}">
        <p14:creationId xmlns:p14="http://schemas.microsoft.com/office/powerpoint/2010/main" val="42718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PT_Themes_2018_Ligh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PT_Themes_2018_Light" id="{71B5292E-EFBC-264F-BE83-934373C52EF5}" vid="{8C474FA5-6DCD-0F4B-A43D-9AC0FCE59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FPT_Themes_2018_Light</Template>
  <TotalTime>3481</TotalTime>
  <Words>135</Words>
  <Application>Microsoft Macintosh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FPT_Themes_2018_Light</vt:lpstr>
      <vt:lpstr>DevOps Training</vt:lpstr>
      <vt:lpstr>Contents</vt:lpstr>
      <vt:lpstr>Introduction DevOps in FSOFT</vt:lpstr>
      <vt:lpstr>DevOps in FSOFT</vt:lpstr>
      <vt:lpstr>DevOps Tool Chains</vt:lpstr>
      <vt:lpstr>DevOps System</vt:lpstr>
      <vt:lpstr>DevOps Flow – Continues Integration (CI)</vt:lpstr>
      <vt:lpstr>DevOps Flow – Continues Delivery (CD)</vt:lpstr>
      <vt:lpstr>Guideline</vt:lpstr>
      <vt:lpstr>Jenkins Pipeline basic</vt:lpstr>
      <vt:lpstr>Jenkins Pipeline</vt:lpstr>
      <vt:lpstr>Sonarqube – What/ How ?</vt:lpstr>
      <vt:lpstr>Sonarqube for Developer</vt:lpstr>
      <vt:lpstr>BlackDuck</vt:lpstr>
      <vt:lpstr>Coverity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 Tung (FHO.PID)</dc:creator>
  <cp:lastModifiedBy>dung nguyen</cp:lastModifiedBy>
  <cp:revision>15</cp:revision>
  <dcterms:created xsi:type="dcterms:W3CDTF">2019-08-07T09:01:36Z</dcterms:created>
  <dcterms:modified xsi:type="dcterms:W3CDTF">2019-08-12T11:16:34Z</dcterms:modified>
</cp:coreProperties>
</file>