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2477-CCC9-4C01-97AC-E8328D18849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E0FE-4D60-4785-A757-852C549F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8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2477-CCC9-4C01-97AC-E8328D18849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E0FE-4D60-4785-A757-852C549F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3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2477-CCC9-4C01-97AC-E8328D18849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E0FE-4D60-4785-A757-852C549F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6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2477-CCC9-4C01-97AC-E8328D18849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E0FE-4D60-4785-A757-852C549F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6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2477-CCC9-4C01-97AC-E8328D18849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E0FE-4D60-4785-A757-852C549F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6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2477-CCC9-4C01-97AC-E8328D18849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E0FE-4D60-4785-A757-852C549F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4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2477-CCC9-4C01-97AC-E8328D18849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E0FE-4D60-4785-A757-852C549F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8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2477-CCC9-4C01-97AC-E8328D18849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E0FE-4D60-4785-A757-852C549F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6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2477-CCC9-4C01-97AC-E8328D18849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E0FE-4D60-4785-A757-852C549F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9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2477-CCC9-4C01-97AC-E8328D18849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E0FE-4D60-4785-A757-852C549F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8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2477-CCC9-4C01-97AC-E8328D18849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E0FE-4D60-4785-A757-852C549F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6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2477-CCC9-4C01-97AC-E8328D18849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BE0FE-4D60-4785-A757-852C549F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6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PHÁT TRIỂN PHẦN MỀM CHUYÊN NGHIỆP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9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OrderFood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Android </a:t>
            </a:r>
            <a:r>
              <a:rPr lang="en-US" dirty="0" err="1" smtClean="0"/>
              <a:t>và</a:t>
            </a:r>
            <a:r>
              <a:rPr lang="en-US" dirty="0" smtClean="0"/>
              <a:t> server </a:t>
            </a:r>
            <a:r>
              <a:rPr lang="en-US" dirty="0" err="1" smtClean="0"/>
              <a:t>Nodejs</a:t>
            </a:r>
            <a:r>
              <a:rPr lang="en-US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Android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hang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9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8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9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6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44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PHÁT TRIỂN PHẦN MỀM CHUYÊN NGHIỆP</vt:lpstr>
      <vt:lpstr>Mô tả phần mềm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TRIỂN PHẦN MỀM CHUYÊN NGHIỆP</dc:title>
  <dc:creator>Pham Hai Linh</dc:creator>
  <cp:lastModifiedBy>Pham Hai Linh</cp:lastModifiedBy>
  <cp:revision>1</cp:revision>
  <dcterms:created xsi:type="dcterms:W3CDTF">2017-12-12T03:06:12Z</dcterms:created>
  <dcterms:modified xsi:type="dcterms:W3CDTF">2017-12-12T03:24:30Z</dcterms:modified>
</cp:coreProperties>
</file>