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E6F2"/>
    <a:srgbClr val="FF015C"/>
    <a:srgbClr val="FF0000"/>
    <a:srgbClr val="E50D79"/>
    <a:srgbClr val="CC0099"/>
    <a:srgbClr val="E2109C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719" autoAdjust="0"/>
  </p:normalViewPr>
  <p:slideViewPr>
    <p:cSldViewPr>
      <p:cViewPr>
        <p:scale>
          <a:sx n="75" d="100"/>
          <a:sy n="75" d="100"/>
        </p:scale>
        <p:origin x="684" y="4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197405"/>
            <a:ext cx="8094242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33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793" y="3029865"/>
            <a:ext cx="8094242" cy="763524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26844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012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281175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lasspath-in-java/" TargetMode="External"/><Relationship Id="rId2" Type="http://schemas.openxmlformats.org/officeDocument/2006/relationships/hyperlink" Target="https://docs.oracle.com/javase/tutorial/essential/environment/paths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javatpoint.com/how-to-set-classpath-in-jav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CLASSPATH TRONG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Tác giả: Mr.Tú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>
                <a:latin typeface="+mn-lt"/>
              </a:rPr>
              <a:t>Tóm tắt nội dung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8225"/>
            <a:ext cx="6566315" cy="1985165"/>
          </a:xfrm>
        </p:spPr>
        <p:txBody>
          <a:bodyPr/>
          <a:lstStyle/>
          <a:p>
            <a:r>
              <a:rPr lang="vi-VN" dirty="0" smtClean="0"/>
              <a:t>Mục tiêu và yêu cầu</a:t>
            </a:r>
          </a:p>
          <a:p>
            <a:r>
              <a:rPr lang="vi-VN" dirty="0" smtClean="0"/>
              <a:t>Nội dung chính</a:t>
            </a:r>
          </a:p>
          <a:p>
            <a:r>
              <a:rPr lang="vi-VN" dirty="0" smtClean="0"/>
              <a:t>Tài liệu tham khảo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>
                <a:latin typeface="+mn-lt"/>
              </a:rPr>
              <a:t>Mục tiêu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48012"/>
            <a:ext cx="5641850" cy="3576168"/>
          </a:xfrm>
        </p:spPr>
        <p:txBody>
          <a:bodyPr/>
          <a:lstStyle/>
          <a:p>
            <a:r>
              <a:rPr lang="vi-VN" dirty="0" smtClean="0"/>
              <a:t>Hướng dẫn cơ bản về CLASSPATH cho người mới học JAVA</a:t>
            </a:r>
          </a:p>
          <a:p>
            <a:r>
              <a:rPr lang="vi-VN" dirty="0" smtClean="0"/>
              <a:t>Phạm vi sử dụng bao gồm JAVA 8 trở lên và JDK 8</a:t>
            </a:r>
          </a:p>
          <a:p>
            <a:r>
              <a:rPr lang="vi-VN" dirty="0" smtClean="0"/>
              <a:t>Yêu cầu có hiểu biết cơ bản về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  <a:noFill/>
        </p:spPr>
        <p:txBody>
          <a:bodyPr>
            <a:normAutofit/>
          </a:bodyPr>
          <a:lstStyle/>
          <a:p>
            <a:pPr algn="r"/>
            <a:r>
              <a:rPr lang="vi-VN" dirty="0" smtClean="0">
                <a:solidFill>
                  <a:srgbClr val="007033"/>
                </a:solidFill>
                <a:latin typeface="+mn-lt"/>
              </a:rPr>
              <a:t>Nội dung chính</a:t>
            </a:r>
            <a:endParaRPr lang="en-US" dirty="0">
              <a:solidFill>
                <a:srgbClr val="007033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502815"/>
            <a:ext cx="7321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CLASSPATH: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Là một biến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Dùng để thông báo nơi tìm kiếm các class người dùng cho các ứng dụng, JDK, JVM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Sử dụng –cp hoặc –classpath để ghi đè biến CLASSPATH toàn cục.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Tránh ảnh hưởng đến ứng dụng khác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Giá trị mặc định là “.”, sử dụng –cp hoặc –classpath để ghi đè</a:t>
            </a:r>
          </a:p>
        </p:txBody>
      </p:sp>
    </p:spTree>
    <p:extLst>
      <p:ext uri="{BB962C8B-B14F-4D97-AF65-F5344CB8AC3E}">
        <p14:creationId xmlns:p14="http://schemas.microsoft.com/office/powerpoint/2010/main" val="69854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  <a:noFill/>
        </p:spPr>
        <p:txBody>
          <a:bodyPr>
            <a:normAutofit/>
          </a:bodyPr>
          <a:lstStyle/>
          <a:p>
            <a:pPr algn="r"/>
            <a:r>
              <a:rPr lang="vi-VN" dirty="0" smtClean="0">
                <a:solidFill>
                  <a:srgbClr val="007033"/>
                </a:solidFill>
                <a:latin typeface="+mn-lt"/>
              </a:rPr>
              <a:t>Nội dung chính</a:t>
            </a:r>
            <a:endParaRPr lang="en-US" dirty="0">
              <a:solidFill>
                <a:srgbClr val="007033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502815"/>
            <a:ext cx="8703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CLASSPATH: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Để kiếm tra CLASSPATH được thiết lập hiện tại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Trong Windows, mở CMD nhập: echo %CLASSPATH%</a:t>
            </a: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	=&gt; Nếu CLASSPATH không được thiết lập CMD sẽ hiện %CLASSPATH%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05" y="2877160"/>
            <a:ext cx="39147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4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  <a:noFill/>
        </p:spPr>
        <p:txBody>
          <a:bodyPr>
            <a:normAutofit/>
          </a:bodyPr>
          <a:lstStyle/>
          <a:p>
            <a:pPr algn="r"/>
            <a:r>
              <a:rPr lang="vi-VN" dirty="0" smtClean="0">
                <a:solidFill>
                  <a:srgbClr val="007033"/>
                </a:solidFill>
                <a:latin typeface="+mn-lt"/>
              </a:rPr>
              <a:t>Nội dung chính</a:t>
            </a:r>
            <a:endParaRPr lang="en-US" dirty="0">
              <a:solidFill>
                <a:srgbClr val="007033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502815"/>
            <a:ext cx="8390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CLASSPATH: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Cách sử dụng</a:t>
            </a:r>
          </a:p>
          <a:p>
            <a:pPr lvl="1"/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Dùng CMD (Windows) nhập: java –classpath nơi/chứa/class program.class</a:t>
            </a:r>
          </a:p>
          <a:p>
            <a:pPr lvl="1"/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VD: Class SinglyLinkedList nằm trong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ConsoleAppClasspath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có cấu trúc file: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57141"/>
            <a:ext cx="2743200" cy="1276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7675" y="3565391"/>
            <a:ext cx="579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Để chạy chương trình, mở CMD nhập:</a:t>
            </a:r>
          </a:p>
          <a:p>
            <a:r>
              <a:rPr lang="vi-VN" dirty="0"/>
              <a:t>java –classpath D:\ </a:t>
            </a:r>
            <a:r>
              <a:rPr lang="en-US" dirty="0" err="1"/>
              <a:t>ConsoleAppClasspath.SinglyLinkedList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5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  <a:noFill/>
        </p:spPr>
        <p:txBody>
          <a:bodyPr>
            <a:normAutofit/>
          </a:bodyPr>
          <a:lstStyle/>
          <a:p>
            <a:pPr algn="r"/>
            <a:r>
              <a:rPr lang="vi-VN" dirty="0" smtClean="0">
                <a:solidFill>
                  <a:srgbClr val="007033"/>
                </a:solidFill>
                <a:latin typeface="+mn-lt"/>
              </a:rPr>
              <a:t>Nội dung chính</a:t>
            </a:r>
            <a:endParaRPr lang="en-US" dirty="0">
              <a:solidFill>
                <a:srgbClr val="007033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502815"/>
            <a:ext cx="839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CLASSPATH:</a:t>
            </a:r>
          </a:p>
          <a:p>
            <a:pPr lvl="1"/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Kết 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92245" y="1825980"/>
            <a:ext cx="553466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4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686800" cy="763524"/>
          </a:xfrm>
          <a:noFill/>
        </p:spPr>
        <p:txBody>
          <a:bodyPr>
            <a:normAutofit/>
          </a:bodyPr>
          <a:lstStyle/>
          <a:p>
            <a:pPr algn="r"/>
            <a:r>
              <a:rPr lang="vi-VN" smtClean="0">
                <a:solidFill>
                  <a:srgbClr val="007033"/>
                </a:solidFill>
                <a:latin typeface="+mn-lt"/>
              </a:rPr>
              <a:t>Tài liệu tham khảo</a:t>
            </a:r>
            <a:endParaRPr lang="en-US" dirty="0">
              <a:solidFill>
                <a:srgbClr val="007033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960930"/>
            <a:ext cx="7779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u="sng" dirty="0">
                <a:hlinkClick r:id="rId2"/>
              </a:rPr>
              <a:t>https://</a:t>
            </a:r>
            <a:r>
              <a:rPr lang="vi-VN" u="sng" dirty="0" smtClean="0">
                <a:hlinkClick r:id="rId2"/>
              </a:rPr>
              <a:t>docs.oracle.com/javase/tutorial/essential/environment/paths.html</a:t>
            </a:r>
            <a:endParaRPr lang="vi-VN" u="sn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u="sng" dirty="0">
                <a:hlinkClick r:id="rId3"/>
              </a:rPr>
              <a:t>https://www.geeksforgeeks.org/classpath-in-java</a:t>
            </a:r>
            <a:r>
              <a:rPr lang="vi-VN" u="sng" dirty="0" smtClean="0">
                <a:hlinkClick r:id="rId3"/>
              </a:rPr>
              <a:t>/</a:t>
            </a:r>
            <a:endParaRPr lang="vi-VN" u="sn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u="sng" dirty="0">
                <a:hlinkClick r:id="rId4"/>
              </a:rPr>
              <a:t>https://</a:t>
            </a:r>
            <a:r>
              <a:rPr lang="vi-VN" u="sng" dirty="0" smtClean="0">
                <a:hlinkClick r:id="rId4"/>
              </a:rPr>
              <a:t>www.javatpoint.com/how-to-set-classpath-in-java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7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37835" cy="763524"/>
          </a:xfrm>
          <a:noFill/>
        </p:spPr>
        <p:txBody>
          <a:bodyPr>
            <a:normAutofit/>
          </a:bodyPr>
          <a:lstStyle/>
          <a:p>
            <a:pPr algn="r"/>
            <a:r>
              <a:rPr lang="vi-VN" b="1" dirty="0" smtClean="0">
                <a:solidFill>
                  <a:srgbClr val="007033"/>
                </a:solidFill>
                <a:latin typeface="+mn-lt"/>
              </a:rPr>
              <a:t>XIN CẢM ƠN!</a:t>
            </a:r>
            <a:endParaRPr lang="en-US" b="1" dirty="0">
              <a:solidFill>
                <a:srgbClr val="007033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05" y="2724455"/>
            <a:ext cx="808513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300" dirty="0" smtClean="0"/>
              <a:t>Mọi ý kiến đóng góp xin gửi về: </a:t>
            </a:r>
            <a:r>
              <a:rPr lang="vi-VN" sz="2300" u="sng" dirty="0" smtClean="0">
                <a:solidFill>
                  <a:srgbClr val="0070C0"/>
                </a:solidFill>
              </a:rPr>
              <a:t>tunn@fujigo-soft.com</a:t>
            </a:r>
            <a:endParaRPr lang="en-US" sz="23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</Words>
  <Application>Microsoft Office PowerPoint</Application>
  <PresentationFormat>On-screen Show (16:9)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Office Theme</vt:lpstr>
      <vt:lpstr>CLASSPATH TRONG  JAVA</vt:lpstr>
      <vt:lpstr>Tóm tắt nội dung</vt:lpstr>
      <vt:lpstr>Mục tiêu</vt:lpstr>
      <vt:lpstr>Nội dung chính</vt:lpstr>
      <vt:lpstr>Nội dung chính</vt:lpstr>
      <vt:lpstr>Nội dung chính</vt:lpstr>
      <vt:lpstr>Nội dung chính</vt:lpstr>
      <vt:lpstr>Tài liệu tham khảo</vt:lpstr>
      <vt:lpstr>XIN CẢM ƠN!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2022-07-20T06:20:32Z</dcterms:modified>
</cp:coreProperties>
</file>