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6" r:id="rId4"/>
    <p:sldId id="267" r:id="rId5"/>
    <p:sldId id="257" r:id="rId6"/>
    <p:sldId id="268" r:id="rId7"/>
    <p:sldId id="263" r:id="rId8"/>
    <p:sldId id="266" r:id="rId9"/>
    <p:sldId id="265" r:id="rId10"/>
    <p:sldId id="260" r:id="rId11"/>
    <p:sldId id="261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D3BD-8238-41A6-8F56-0328A2F8574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B7AA4B-EC46-4A9B-B467-C94298C2432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Scrabing</a:t>
          </a:r>
          <a:endParaRPr lang="en-GB" dirty="0"/>
        </a:p>
      </dgm:t>
    </dgm:pt>
    <dgm:pt modelId="{6635E302-1EE2-4DF6-B796-CC61DFEAE3D0}" type="parTrans" cxnId="{BA49717A-D3FB-4E28-AB90-1AA1CB2EA368}">
      <dgm:prSet/>
      <dgm:spPr/>
      <dgm:t>
        <a:bodyPr/>
        <a:lstStyle/>
        <a:p>
          <a:endParaRPr lang="en-GB"/>
        </a:p>
      </dgm:t>
    </dgm:pt>
    <dgm:pt modelId="{DEA1554E-36AB-4147-86A4-6B17A9782E6E}" type="sibTrans" cxnId="{BA49717A-D3FB-4E28-AB90-1AA1CB2EA368}">
      <dgm:prSet/>
      <dgm:spPr/>
      <dgm:t>
        <a:bodyPr/>
        <a:lstStyle/>
        <a:p>
          <a:endParaRPr lang="en-GB"/>
        </a:p>
      </dgm:t>
    </dgm:pt>
    <dgm:pt modelId="{338C2042-3F38-49B5-AAE3-21DE4AA3D8C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Identifying</a:t>
          </a:r>
          <a:endParaRPr lang="en-GB" dirty="0"/>
        </a:p>
      </dgm:t>
    </dgm:pt>
    <dgm:pt modelId="{7ACC1D2D-501B-4E49-AA25-E0E073C97DBC}" type="parTrans" cxnId="{054FF622-097D-4A52-8386-C94AF0F4B7B5}">
      <dgm:prSet/>
      <dgm:spPr/>
      <dgm:t>
        <a:bodyPr/>
        <a:lstStyle/>
        <a:p>
          <a:endParaRPr lang="en-GB"/>
        </a:p>
      </dgm:t>
    </dgm:pt>
    <dgm:pt modelId="{D7833A0B-0334-486B-81E1-D588BB594AB5}" type="sibTrans" cxnId="{054FF622-097D-4A52-8386-C94AF0F4B7B5}">
      <dgm:prSet/>
      <dgm:spPr/>
      <dgm:t>
        <a:bodyPr/>
        <a:lstStyle/>
        <a:p>
          <a:endParaRPr lang="en-GB"/>
        </a:p>
      </dgm:t>
    </dgm:pt>
    <dgm:pt modelId="{9F404F24-0973-403A-8B63-6B638BECA15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Cleaning</a:t>
          </a:r>
          <a:endParaRPr lang="en-GB" dirty="0"/>
        </a:p>
      </dgm:t>
    </dgm:pt>
    <dgm:pt modelId="{CBC65E8F-8678-48C7-A00E-69F84539E5AD}" type="parTrans" cxnId="{C2E3B6DF-0502-4D83-8665-590BF3B75876}">
      <dgm:prSet/>
      <dgm:spPr/>
      <dgm:t>
        <a:bodyPr/>
        <a:lstStyle/>
        <a:p>
          <a:endParaRPr lang="en-GB"/>
        </a:p>
      </dgm:t>
    </dgm:pt>
    <dgm:pt modelId="{4266D880-AD89-47E7-AD9A-38E4C348E5A6}" type="sibTrans" cxnId="{C2E3B6DF-0502-4D83-8665-590BF3B75876}">
      <dgm:prSet/>
      <dgm:spPr/>
      <dgm:t>
        <a:bodyPr/>
        <a:lstStyle/>
        <a:p>
          <a:endParaRPr lang="en-GB"/>
        </a:p>
      </dgm:t>
    </dgm:pt>
    <dgm:pt modelId="{9E13454D-AE1F-4C53-9CC8-AFE9CDBED050}" type="pres">
      <dgm:prSet presAssocID="{CF5CD3BD-8238-41A6-8F56-0328A2F85740}" presName="CompostProcess" presStyleCnt="0">
        <dgm:presLayoutVars>
          <dgm:dir/>
          <dgm:resizeHandles val="exact"/>
        </dgm:presLayoutVars>
      </dgm:prSet>
      <dgm:spPr/>
    </dgm:pt>
    <dgm:pt modelId="{77066190-C17A-4547-AEB2-5A389187591F}" type="pres">
      <dgm:prSet presAssocID="{CF5CD3BD-8238-41A6-8F56-0328A2F85740}" presName="arrow" presStyleLbl="bgShp" presStyleIdx="0" presStyleCnt="1"/>
      <dgm:spPr/>
    </dgm:pt>
    <dgm:pt modelId="{2E04E684-8F69-4FCC-AEE1-E36CAD5FDA47}" type="pres">
      <dgm:prSet presAssocID="{CF5CD3BD-8238-41A6-8F56-0328A2F85740}" presName="linearProcess" presStyleCnt="0"/>
      <dgm:spPr/>
    </dgm:pt>
    <dgm:pt modelId="{48EC8617-7E85-48C0-9F67-7EA074D78CE6}" type="pres">
      <dgm:prSet presAssocID="{17B7AA4B-EC46-4A9B-B467-C94298C24321}" presName="textNode" presStyleLbl="node1" presStyleIdx="0" presStyleCnt="3">
        <dgm:presLayoutVars>
          <dgm:bulletEnabled val="1"/>
        </dgm:presLayoutVars>
      </dgm:prSet>
      <dgm:spPr/>
    </dgm:pt>
    <dgm:pt modelId="{67FF0CD5-9C0B-4653-847D-83D6E44DA3F5}" type="pres">
      <dgm:prSet presAssocID="{DEA1554E-36AB-4147-86A4-6B17A9782E6E}" presName="sibTrans" presStyleCnt="0"/>
      <dgm:spPr/>
    </dgm:pt>
    <dgm:pt modelId="{3B601F19-01D0-4115-BCB5-CDEE052E69FF}" type="pres">
      <dgm:prSet presAssocID="{338C2042-3F38-49B5-AAE3-21DE4AA3D8CA}" presName="textNode" presStyleLbl="node1" presStyleIdx="1" presStyleCnt="3">
        <dgm:presLayoutVars>
          <dgm:bulletEnabled val="1"/>
        </dgm:presLayoutVars>
      </dgm:prSet>
      <dgm:spPr/>
    </dgm:pt>
    <dgm:pt modelId="{D2E47E3C-CB5B-426B-84C3-D4EA3ADEBF0D}" type="pres">
      <dgm:prSet presAssocID="{D7833A0B-0334-486B-81E1-D588BB594AB5}" presName="sibTrans" presStyleCnt="0"/>
      <dgm:spPr/>
    </dgm:pt>
    <dgm:pt modelId="{CD5B907B-3B72-40B7-8383-9C3B06C6AC18}" type="pres">
      <dgm:prSet presAssocID="{9F404F24-0973-403A-8B63-6B638BECA15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BE7CB11-EA36-47DB-AAFE-23BED9D29837}" type="presOf" srcId="{17B7AA4B-EC46-4A9B-B467-C94298C24321}" destId="{48EC8617-7E85-48C0-9F67-7EA074D78CE6}" srcOrd="0" destOrd="0" presId="urn:microsoft.com/office/officeart/2005/8/layout/hProcess9"/>
    <dgm:cxn modelId="{054FF622-097D-4A52-8386-C94AF0F4B7B5}" srcId="{CF5CD3BD-8238-41A6-8F56-0328A2F85740}" destId="{338C2042-3F38-49B5-AAE3-21DE4AA3D8CA}" srcOrd="1" destOrd="0" parTransId="{7ACC1D2D-501B-4E49-AA25-E0E073C97DBC}" sibTransId="{D7833A0B-0334-486B-81E1-D588BB594AB5}"/>
    <dgm:cxn modelId="{19D38F3A-0A40-4F27-B056-D24658C4469E}" type="presOf" srcId="{9F404F24-0973-403A-8B63-6B638BECA157}" destId="{CD5B907B-3B72-40B7-8383-9C3B06C6AC18}" srcOrd="0" destOrd="0" presId="urn:microsoft.com/office/officeart/2005/8/layout/hProcess9"/>
    <dgm:cxn modelId="{6DCF163B-91AE-4F3E-BAA0-9FCB2E6E3AFF}" type="presOf" srcId="{CF5CD3BD-8238-41A6-8F56-0328A2F85740}" destId="{9E13454D-AE1F-4C53-9CC8-AFE9CDBED050}" srcOrd="0" destOrd="0" presId="urn:microsoft.com/office/officeart/2005/8/layout/hProcess9"/>
    <dgm:cxn modelId="{359CB876-079F-4D46-9357-B41A6B4D7330}" type="presOf" srcId="{338C2042-3F38-49B5-AAE3-21DE4AA3D8CA}" destId="{3B601F19-01D0-4115-BCB5-CDEE052E69FF}" srcOrd="0" destOrd="0" presId="urn:microsoft.com/office/officeart/2005/8/layout/hProcess9"/>
    <dgm:cxn modelId="{BA49717A-D3FB-4E28-AB90-1AA1CB2EA368}" srcId="{CF5CD3BD-8238-41A6-8F56-0328A2F85740}" destId="{17B7AA4B-EC46-4A9B-B467-C94298C24321}" srcOrd="0" destOrd="0" parTransId="{6635E302-1EE2-4DF6-B796-CC61DFEAE3D0}" sibTransId="{DEA1554E-36AB-4147-86A4-6B17A9782E6E}"/>
    <dgm:cxn modelId="{C2E3B6DF-0502-4D83-8665-590BF3B75876}" srcId="{CF5CD3BD-8238-41A6-8F56-0328A2F85740}" destId="{9F404F24-0973-403A-8B63-6B638BECA157}" srcOrd="2" destOrd="0" parTransId="{CBC65E8F-8678-48C7-A00E-69F84539E5AD}" sibTransId="{4266D880-AD89-47E7-AD9A-38E4C348E5A6}"/>
    <dgm:cxn modelId="{3159B8A9-ACE0-4FD5-8CDC-505BE0CCE1A8}" type="presParOf" srcId="{9E13454D-AE1F-4C53-9CC8-AFE9CDBED050}" destId="{77066190-C17A-4547-AEB2-5A389187591F}" srcOrd="0" destOrd="0" presId="urn:microsoft.com/office/officeart/2005/8/layout/hProcess9"/>
    <dgm:cxn modelId="{DAB11025-4E8F-4B04-8F3B-EAAD91B60202}" type="presParOf" srcId="{9E13454D-AE1F-4C53-9CC8-AFE9CDBED050}" destId="{2E04E684-8F69-4FCC-AEE1-E36CAD5FDA47}" srcOrd="1" destOrd="0" presId="urn:microsoft.com/office/officeart/2005/8/layout/hProcess9"/>
    <dgm:cxn modelId="{3E6A06C9-237B-43B0-9314-D8A5F13669D6}" type="presParOf" srcId="{2E04E684-8F69-4FCC-AEE1-E36CAD5FDA47}" destId="{48EC8617-7E85-48C0-9F67-7EA074D78CE6}" srcOrd="0" destOrd="0" presId="urn:microsoft.com/office/officeart/2005/8/layout/hProcess9"/>
    <dgm:cxn modelId="{89AE0483-5945-4FBA-9F48-AD223FD3EBBD}" type="presParOf" srcId="{2E04E684-8F69-4FCC-AEE1-E36CAD5FDA47}" destId="{67FF0CD5-9C0B-4653-847D-83D6E44DA3F5}" srcOrd="1" destOrd="0" presId="urn:microsoft.com/office/officeart/2005/8/layout/hProcess9"/>
    <dgm:cxn modelId="{A386356F-4CD7-4F19-A381-4BDD2ED52373}" type="presParOf" srcId="{2E04E684-8F69-4FCC-AEE1-E36CAD5FDA47}" destId="{3B601F19-01D0-4115-BCB5-CDEE052E69FF}" srcOrd="2" destOrd="0" presId="urn:microsoft.com/office/officeart/2005/8/layout/hProcess9"/>
    <dgm:cxn modelId="{3E28B2F2-3AD2-42F1-A225-1D12D5AC8163}" type="presParOf" srcId="{2E04E684-8F69-4FCC-AEE1-E36CAD5FDA47}" destId="{D2E47E3C-CB5B-426B-84C3-D4EA3ADEBF0D}" srcOrd="3" destOrd="0" presId="urn:microsoft.com/office/officeart/2005/8/layout/hProcess9"/>
    <dgm:cxn modelId="{CFAB531A-B1F0-4F8F-9C17-044167BB14DB}" type="presParOf" srcId="{2E04E684-8F69-4FCC-AEE1-E36CAD5FDA47}" destId="{CD5B907B-3B72-40B7-8383-9C3B06C6AC18}" srcOrd="4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66190-C17A-4547-AEB2-5A389187591F}">
      <dsp:nvSpPr>
        <dsp:cNvPr id="0" name=""/>
        <dsp:cNvSpPr/>
      </dsp:nvSpPr>
      <dsp:spPr>
        <a:xfrm>
          <a:off x="841264" y="0"/>
          <a:ext cx="9534331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C8617-7E85-48C0-9F67-7EA074D78CE6}">
      <dsp:nvSpPr>
        <dsp:cNvPr id="0" name=""/>
        <dsp:cNvSpPr/>
      </dsp:nvSpPr>
      <dsp:spPr>
        <a:xfrm>
          <a:off x="419" y="1625600"/>
          <a:ext cx="3441090" cy="216746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 err="1"/>
            <a:t>Scrabing</a:t>
          </a:r>
          <a:endParaRPr lang="en-GB" sz="5100" kern="1200" dirty="0"/>
        </a:p>
      </dsp:txBody>
      <dsp:txXfrm>
        <a:off x="106226" y="1731407"/>
        <a:ext cx="3229476" cy="1955852"/>
      </dsp:txXfrm>
    </dsp:sp>
    <dsp:sp modelId="{3B601F19-01D0-4115-BCB5-CDEE052E69FF}">
      <dsp:nvSpPr>
        <dsp:cNvPr id="0" name=""/>
        <dsp:cNvSpPr/>
      </dsp:nvSpPr>
      <dsp:spPr>
        <a:xfrm>
          <a:off x="3887884" y="1625600"/>
          <a:ext cx="3441090" cy="216746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 err="1"/>
            <a:t>Identifying</a:t>
          </a:r>
          <a:endParaRPr lang="en-GB" sz="5100" kern="1200" dirty="0"/>
        </a:p>
      </dsp:txBody>
      <dsp:txXfrm>
        <a:off x="3993691" y="1731407"/>
        <a:ext cx="3229476" cy="1955852"/>
      </dsp:txXfrm>
    </dsp:sp>
    <dsp:sp modelId="{CD5B907B-3B72-40B7-8383-9C3B06C6AC18}">
      <dsp:nvSpPr>
        <dsp:cNvPr id="0" name=""/>
        <dsp:cNvSpPr/>
      </dsp:nvSpPr>
      <dsp:spPr>
        <a:xfrm>
          <a:off x="7775349" y="1625600"/>
          <a:ext cx="3441090" cy="216746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 err="1"/>
            <a:t>Cleaning</a:t>
          </a:r>
          <a:endParaRPr lang="en-GB" sz="5100" kern="1200" dirty="0"/>
        </a:p>
      </dsp:txBody>
      <dsp:txXfrm>
        <a:off x="7881156" y="1731407"/>
        <a:ext cx="322947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A5B4-9D77-4E17-94A9-33BABFCF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8BE1B-FBA1-468B-A204-A7CE2F09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4393-8F92-419B-B93E-F8DCDDA7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77BA-28AA-4C22-AA71-93232463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B0BEA-E906-4155-B9D0-3AD38B50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F843-CBA9-4D25-8374-258DD870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60F98-3ED1-4F1B-8AFE-FEB3805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D693-98D6-4218-AACB-856411CA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0D68-5649-44E8-87EF-625956FF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1530-3868-4D60-A069-401574F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9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47905-C1E7-4472-B55D-A919A4CD5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92BC7-39DF-4334-B214-30DE3257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DFCD-01D2-4E43-913C-53B0214E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4D3D-52CB-4363-A38E-28D21317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3331-DE0F-4D01-8F69-F6176716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2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A6E9-7ACD-4718-8B96-AB8BD9BE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06F3-0504-4CD9-A4EA-319AD3EB5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B7C8-FB86-4343-9419-B6A04CD8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3C9E-CF19-4B27-A7C0-892E0B0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6F8A-2647-49A5-A000-BB8C9FE0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2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1351-FD9B-4068-B38A-E9A223FE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A6141-8E51-4876-8D69-0066285B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B86D-A7DB-4A77-8DE4-B7D64D56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18395-6406-42B4-835C-A3CF44FA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F77A-344C-473D-8DEA-C779C16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0357-8493-491E-A0A1-F688DA83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8DF6-12CA-4A67-9626-25DA430E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05D15-D33A-409E-B611-FD328C6F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AC0C6-7B3D-461C-BDF9-B5294C93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AF662-898D-4ACA-A3D2-A596BA0D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0834F-7909-4D58-9378-8EC194CC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3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7787-071B-4985-A057-0B5A954E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93A1-0AE4-43F1-B187-7CA2B8D0E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EE5A9-D043-43DF-AC8F-774E7DEA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502C2-B746-4529-8709-49FCFD379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5DE37-C6D5-44AF-88BE-C2FD3215C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0CFC1-B974-464D-8D7F-E17FE0D5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8BD26-E31F-49BC-A826-9F71FD53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398D9-7320-41BD-865B-2D0AEB3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6C3-6F1A-4BE8-B13D-AD2C680C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09C95-47E2-4CF1-A461-8251A4FF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0FC54-EA9D-4D3E-868B-38AFAC1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34A12-4020-4E1C-9AE7-BAD36394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AA107-3D31-4ADB-95B8-4421DAF6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D254F-2985-4D6C-A22A-0AE3EA30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F5B0E-8CAA-4D52-821F-2FA06A98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7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E749-7C9A-410D-83CA-7556191A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0001-4DC4-4478-9DAA-22173B20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971C0-DC2F-44C7-AF83-7DFDA49C9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854D-401B-40C5-B1D9-4942F63F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8E47-7FCC-4CB9-99CE-1DE98F46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A0AF-2D3D-4DAC-8410-9DFE10F6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486-1F01-434F-BACF-D35C7133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B7BCB-CACB-413A-B6CE-AF3BB913E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1020E-6124-4810-8D36-D61523A10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BB42F-9A8C-4E1F-BDE1-3D4C40DF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4564-223F-4D61-9904-6A72148A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C4868-ABFD-4664-A711-FAD05260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D2581-11C7-4FB2-A79D-1D551ACF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3D9F-8635-4FBB-BF39-F3BB6742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7F54-6D84-4720-B263-E3375108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6B2C-6645-4557-B77B-61470E27C12C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DFDE-C2E1-428C-AF26-E07AD73E5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8118-22C9-4954-B0E5-C28FA29E6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FC0C-0E88-4756-A2C6-445AEBF19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ungtrinhthanh@hotmail.com" TargetMode="External"/><Relationship Id="rId2" Type="http://schemas.openxmlformats.org/officeDocument/2006/relationships/hyperlink" Target="mailto:rmoubayed12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tunguyen.hust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2AD9E-BA6A-4C08-B56D-D856CD0AD5D6}"/>
              </a:ext>
            </a:extLst>
          </p:cNvPr>
          <p:cNvSpPr txBox="1"/>
          <p:nvPr/>
        </p:nvSpPr>
        <p:spPr>
          <a:xfrm>
            <a:off x="805542" y="2871981"/>
            <a:ext cx="6489780" cy="3538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Applying AI for Coronavirus Real Time Heat Map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Analyze and Filter the information upon the reaction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Created by: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Rami MOUBAYED - </a:t>
            </a:r>
            <a:r>
              <a:rPr lang="en-US" i="1" dirty="0">
                <a:hlinkClick r:id="rId2"/>
              </a:rPr>
              <a:t>rmoubayed12@gmail.com</a:t>
            </a:r>
            <a:endParaRPr lang="en-US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Thanh Tung TRINH – </a:t>
            </a:r>
            <a:r>
              <a:rPr lang="en-US" i="1" dirty="0">
                <a:hlinkClick r:id="rId3"/>
              </a:rPr>
              <a:t>tungtrinhthanh@hotmail.com</a:t>
            </a:r>
            <a:endParaRPr lang="en-US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Anh Tu NGUYEN - </a:t>
            </a:r>
            <a:r>
              <a:rPr lang="en-US" i="1" dirty="0">
                <a:hlinkClick r:id="rId4"/>
              </a:rPr>
              <a:t>tunguyen.hust@gmail.com</a:t>
            </a:r>
            <a:endParaRPr lang="en-US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epita logo">
            <a:extLst>
              <a:ext uri="{FF2B5EF4-FFF2-40B4-BE49-F238E27FC236}">
                <a16:creationId xmlns:a16="http://schemas.microsoft.com/office/drawing/2014/main" id="{A6D02E24-131D-4B50-829C-6BD9597D0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4475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D361C8-7F99-41BB-B141-C400A25C96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27" r="20921" b="-1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4039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2E0-F383-488C-AE78-04481B79D396}"/>
              </a:ext>
            </a:extLst>
          </p:cNvPr>
          <p:cNvSpPr txBox="1"/>
          <p:nvPr/>
        </p:nvSpPr>
        <p:spPr>
          <a:xfrm>
            <a:off x="7742517" y="-65449"/>
            <a:ext cx="4240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Demonstration – </a:t>
            </a:r>
            <a:r>
              <a:rPr lang="fr-FR" sz="2800" b="1" dirty="0" err="1"/>
              <a:t>Heat</a:t>
            </a:r>
            <a:r>
              <a:rPr lang="fr-FR" sz="2800" b="1" dirty="0"/>
              <a:t> </a:t>
            </a:r>
            <a:r>
              <a:rPr lang="fr-FR" sz="2800" b="1" dirty="0" err="1"/>
              <a:t>Map</a:t>
            </a:r>
            <a:endParaRPr lang="en-GB" sz="2800" b="1" dirty="0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12E923D-4E83-417C-A76F-AE3CE0FC3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"/>
          <a:stretch/>
        </p:blipFill>
        <p:spPr>
          <a:xfrm>
            <a:off x="205247" y="522513"/>
            <a:ext cx="11420695" cy="6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8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1CACB5-8BC1-4543-817F-78F07C832BA0}"/>
              </a:ext>
            </a:extLst>
          </p:cNvPr>
          <p:cNvSpPr txBox="1"/>
          <p:nvPr/>
        </p:nvSpPr>
        <p:spPr>
          <a:xfrm>
            <a:off x="205248" y="18823"/>
            <a:ext cx="705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Demonstration – Details </a:t>
            </a:r>
            <a:r>
              <a:rPr lang="fr-FR" sz="2800" b="1" dirty="0" err="1"/>
              <a:t>Heat</a:t>
            </a:r>
            <a:r>
              <a:rPr lang="fr-FR" sz="2800" b="1" dirty="0"/>
              <a:t> </a:t>
            </a:r>
            <a:r>
              <a:rPr lang="fr-FR" sz="2800" b="1" dirty="0" err="1"/>
              <a:t>Map</a:t>
            </a:r>
            <a:r>
              <a:rPr lang="fr-FR" sz="2800" b="1" dirty="0"/>
              <a:t> by Country</a:t>
            </a:r>
            <a:endParaRPr lang="en-GB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716544-45D2-4337-98A8-F7A84A0A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2" y="625970"/>
            <a:ext cx="11327296" cy="60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DEB29-9F7D-49BF-A28D-B518A43F14C9}"/>
              </a:ext>
            </a:extLst>
          </p:cNvPr>
          <p:cNvSpPr txBox="1"/>
          <p:nvPr/>
        </p:nvSpPr>
        <p:spPr>
          <a:xfrm>
            <a:off x="278675" y="4140926"/>
            <a:ext cx="7180217" cy="285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The benefits of the Project, we can have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/>
              <a:t>The right information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/>
              <a:t>At Right Time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/>
              <a:t>And Right Place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Image result for important">
            <a:extLst>
              <a:ext uri="{FF2B5EF4-FFF2-40B4-BE49-F238E27FC236}">
                <a16:creationId xmlns:a16="http://schemas.microsoft.com/office/drawing/2014/main" id="{F1944779-0A5E-4E6D-A251-B4A229F94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" b="-2"/>
          <a:stretch/>
        </p:blipFill>
        <p:spPr bwMode="auto">
          <a:xfrm>
            <a:off x="7289448" y="-2"/>
            <a:ext cx="4902552" cy="5094516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WHO">
            <a:extLst>
              <a:ext uri="{FF2B5EF4-FFF2-40B4-BE49-F238E27FC236}">
                <a16:creationId xmlns:a16="http://schemas.microsoft.com/office/drawing/2014/main" id="{A5CD25AF-0C4F-4F56-B5B3-01FA00A1A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7429D-6CDF-4154-920E-DF5F392C9A4E}"/>
              </a:ext>
            </a:extLst>
          </p:cNvPr>
          <p:cNvSpPr txBox="1"/>
          <p:nvPr/>
        </p:nvSpPr>
        <p:spPr>
          <a:xfrm>
            <a:off x="1613452" y="893761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5049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virus corona in china">
            <a:extLst>
              <a:ext uri="{FF2B5EF4-FFF2-40B4-BE49-F238E27FC236}">
                <a16:creationId xmlns:a16="http://schemas.microsoft.com/office/drawing/2014/main" id="{349AAA56-7D4E-4F91-87A3-3117744CE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 b="10745"/>
          <a:stretch/>
        </p:blipFill>
        <p:spPr bwMode="auto">
          <a:xfrm>
            <a:off x="3" y="10"/>
            <a:ext cx="12191997" cy="6857990"/>
          </a:xfrm>
          <a:custGeom>
            <a:avLst/>
            <a:gdLst>
              <a:gd name="connsiteX0" fmla="*/ 6631620 w 12191997"/>
              <a:gd name="connsiteY0" fmla="*/ 983228 h 6858000"/>
              <a:gd name="connsiteX1" fmla="*/ 12091643 w 12191997"/>
              <a:gd name="connsiteY1" fmla="*/ 983228 h 6858000"/>
              <a:gd name="connsiteX2" fmla="*/ 12191997 w 12191997"/>
              <a:gd name="connsiteY2" fmla="*/ 991151 h 6858000"/>
              <a:gd name="connsiteX3" fmla="*/ 12191997 w 12191997"/>
              <a:gd name="connsiteY3" fmla="*/ 6858000 h 6858000"/>
              <a:gd name="connsiteX4" fmla="*/ 3051794 w 12191997"/>
              <a:gd name="connsiteY4" fmla="*/ 6858000 h 6858000"/>
              <a:gd name="connsiteX5" fmla="*/ 3048485 w 12191997"/>
              <a:gd name="connsiteY5" fmla="*/ 6845812 h 6858000"/>
              <a:gd name="connsiteX6" fmla="*/ 3121611 w 12191997"/>
              <a:gd name="connsiteY6" fmla="*/ 6151078 h 6858000"/>
              <a:gd name="connsiteX7" fmla="*/ 5851619 w 12191997"/>
              <a:gd name="connsiteY7" fmla="*/ 1422010 h 6858000"/>
              <a:gd name="connsiteX8" fmla="*/ 6631620 w 12191997"/>
              <a:gd name="connsiteY8" fmla="*/ 983228 h 6858000"/>
              <a:gd name="connsiteX9" fmla="*/ 0 w 12191997"/>
              <a:gd name="connsiteY9" fmla="*/ 339531 h 6858000"/>
              <a:gd name="connsiteX10" fmla="*/ 54301 w 12191997"/>
              <a:gd name="connsiteY10" fmla="*/ 339531 h 6858000"/>
              <a:gd name="connsiteX11" fmla="*/ 1340585 w 12191997"/>
              <a:gd name="connsiteY11" fmla="*/ 339531 h 6858000"/>
              <a:gd name="connsiteX12" fmla="*/ 1713506 w 12191997"/>
              <a:gd name="connsiteY12" fmla="*/ 556265 h 6858000"/>
              <a:gd name="connsiteX13" fmla="*/ 2909965 w 12191997"/>
              <a:gd name="connsiteY13" fmla="*/ 2625561 h 6858000"/>
              <a:gd name="connsiteX14" fmla="*/ 2909965 w 12191997"/>
              <a:gd name="connsiteY14" fmla="*/ 3048708 h 6858000"/>
              <a:gd name="connsiteX15" fmla="*/ 1713506 w 12191997"/>
              <a:gd name="connsiteY15" fmla="*/ 5118003 h 6858000"/>
              <a:gd name="connsiteX16" fmla="*/ 1340585 w 12191997"/>
              <a:gd name="connsiteY16" fmla="*/ 5334737 h 6858000"/>
              <a:gd name="connsiteX17" fmla="*/ 85990 w 12191997"/>
              <a:gd name="connsiteY17" fmla="*/ 5334737 h 6858000"/>
              <a:gd name="connsiteX18" fmla="*/ 0 w 12191997"/>
              <a:gd name="connsiteY18" fmla="*/ 5334737 h 6858000"/>
              <a:gd name="connsiteX19" fmla="*/ 2861712 w 12191997"/>
              <a:gd name="connsiteY19" fmla="*/ 0 h 6858000"/>
              <a:gd name="connsiteX20" fmla="*/ 5175003 w 12191997"/>
              <a:gd name="connsiteY20" fmla="*/ 0 h 6858000"/>
              <a:gd name="connsiteX21" fmla="*/ 5220943 w 12191997"/>
              <a:gd name="connsiteY21" fmla="*/ 79581 h 6858000"/>
              <a:gd name="connsiteX22" fmla="*/ 5724962 w 12191997"/>
              <a:gd name="connsiteY22" fmla="*/ 952668 h 6858000"/>
              <a:gd name="connsiteX23" fmla="*/ 5724962 w 12191997"/>
              <a:gd name="connsiteY23" fmla="*/ 1201564 h 6858000"/>
              <a:gd name="connsiteX24" fmla="*/ 4978322 w 12191997"/>
              <a:gd name="connsiteY24" fmla="*/ 2494933 h 6858000"/>
              <a:gd name="connsiteX25" fmla="*/ 4764998 w 12191997"/>
              <a:gd name="connsiteY25" fmla="*/ 2614935 h 6858000"/>
              <a:gd name="connsiteX26" fmla="*/ 3271717 w 12191997"/>
              <a:gd name="connsiteY26" fmla="*/ 2614935 h 6858000"/>
              <a:gd name="connsiteX27" fmla="*/ 3058392 w 12191997"/>
              <a:gd name="connsiteY27" fmla="*/ 2494933 h 6858000"/>
              <a:gd name="connsiteX28" fmla="*/ 2311754 w 12191997"/>
              <a:gd name="connsiteY28" fmla="*/ 1201564 h 6858000"/>
              <a:gd name="connsiteX29" fmla="*/ 2311754 w 12191997"/>
              <a:gd name="connsiteY29" fmla="*/ 952668 h 6858000"/>
              <a:gd name="connsiteX30" fmla="*/ 2811944 w 12191997"/>
              <a:gd name="connsiteY30" fmla="*/ 86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1997" h="6858000">
                <a:moveTo>
                  <a:pt x="6631620" y="983228"/>
                </a:moveTo>
                <a:cubicBezTo>
                  <a:pt x="6631620" y="983228"/>
                  <a:pt x="6631620" y="983228"/>
                  <a:pt x="12091643" y="983228"/>
                </a:cubicBezTo>
                <a:lnTo>
                  <a:pt x="12191997" y="991151"/>
                </a:lnTo>
                <a:lnTo>
                  <a:pt x="12191997" y="6858000"/>
                </a:lnTo>
                <a:lnTo>
                  <a:pt x="3051794" y="6858000"/>
                </a:lnTo>
                <a:lnTo>
                  <a:pt x="3048485" y="6845812"/>
                </a:lnTo>
                <a:cubicBezTo>
                  <a:pt x="2999734" y="6614233"/>
                  <a:pt x="3024109" y="6346091"/>
                  <a:pt x="3121611" y="6151078"/>
                </a:cubicBezTo>
                <a:cubicBezTo>
                  <a:pt x="3121611" y="6151078"/>
                  <a:pt x="3121611" y="6151078"/>
                  <a:pt x="5851619" y="1422010"/>
                </a:cubicBezTo>
                <a:cubicBezTo>
                  <a:pt x="5997869" y="1178242"/>
                  <a:pt x="6355374" y="983228"/>
                  <a:pt x="6631620" y="983228"/>
                </a:cubicBezTo>
                <a:close/>
                <a:moveTo>
                  <a:pt x="0" y="339531"/>
                </a:moveTo>
                <a:lnTo>
                  <a:pt x="54301" y="339531"/>
                </a:lnTo>
                <a:cubicBezTo>
                  <a:pt x="1340585" y="339531"/>
                  <a:pt x="1340585" y="339531"/>
                  <a:pt x="1340585" y="339531"/>
                </a:cubicBezTo>
                <a:cubicBezTo>
                  <a:pt x="1495969" y="339531"/>
                  <a:pt x="1635814" y="422097"/>
                  <a:pt x="1713506" y="556265"/>
                </a:cubicBezTo>
                <a:cubicBezTo>
                  <a:pt x="2909965" y="2625561"/>
                  <a:pt x="2909965" y="2625561"/>
                  <a:pt x="2909965" y="2625561"/>
                </a:cubicBezTo>
                <a:cubicBezTo>
                  <a:pt x="2987657" y="2754570"/>
                  <a:pt x="2987657" y="2919700"/>
                  <a:pt x="2909965" y="3048708"/>
                </a:cubicBezTo>
                <a:cubicBezTo>
                  <a:pt x="1713506" y="5118003"/>
                  <a:pt x="1713506" y="5118003"/>
                  <a:pt x="1713506" y="5118003"/>
                </a:cubicBezTo>
                <a:cubicBezTo>
                  <a:pt x="1635814" y="5252173"/>
                  <a:pt x="1495969" y="5334737"/>
                  <a:pt x="1340585" y="5334737"/>
                </a:cubicBezTo>
                <a:cubicBezTo>
                  <a:pt x="816002" y="5334737"/>
                  <a:pt x="406171" y="5334737"/>
                  <a:pt x="85990" y="5334737"/>
                </a:cubicBezTo>
                <a:lnTo>
                  <a:pt x="0" y="5334737"/>
                </a:lnTo>
                <a:close/>
                <a:moveTo>
                  <a:pt x="2861712" y="0"/>
                </a:moveTo>
                <a:lnTo>
                  <a:pt x="5175003" y="0"/>
                </a:lnTo>
                <a:lnTo>
                  <a:pt x="5220943" y="79581"/>
                </a:lnTo>
                <a:cubicBezTo>
                  <a:pt x="5331226" y="270618"/>
                  <a:pt x="5491637" y="548491"/>
                  <a:pt x="5724962" y="952668"/>
                </a:cubicBezTo>
                <a:cubicBezTo>
                  <a:pt x="5764962" y="1023782"/>
                  <a:pt x="5764962" y="1130450"/>
                  <a:pt x="5724962" y="1201564"/>
                </a:cubicBezTo>
                <a:cubicBezTo>
                  <a:pt x="5724962" y="1201564"/>
                  <a:pt x="5724962" y="1201564"/>
                  <a:pt x="4978322" y="2494933"/>
                </a:cubicBezTo>
                <a:cubicBezTo>
                  <a:pt x="4942768" y="2561602"/>
                  <a:pt x="4844993" y="2614935"/>
                  <a:pt x="4764998" y="2614935"/>
                </a:cubicBezTo>
                <a:lnTo>
                  <a:pt x="3271717" y="2614935"/>
                </a:lnTo>
                <a:cubicBezTo>
                  <a:pt x="3196167" y="2614935"/>
                  <a:pt x="3098390" y="2561602"/>
                  <a:pt x="3058392" y="2494933"/>
                </a:cubicBezTo>
                <a:cubicBezTo>
                  <a:pt x="3058392" y="2494933"/>
                  <a:pt x="3058392" y="2494933"/>
                  <a:pt x="2311754" y="1201564"/>
                </a:cubicBezTo>
                <a:cubicBezTo>
                  <a:pt x="2276199" y="1130450"/>
                  <a:pt x="2276199" y="1023782"/>
                  <a:pt x="2311754" y="952668"/>
                </a:cubicBezTo>
                <a:cubicBezTo>
                  <a:pt x="2311754" y="952668"/>
                  <a:pt x="2311754" y="952668"/>
                  <a:pt x="2811944" y="8621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C60996-4FA9-4DED-ADDF-037094627075}"/>
              </a:ext>
            </a:extLst>
          </p:cNvPr>
          <p:cNvSpPr txBox="1"/>
          <p:nvPr/>
        </p:nvSpPr>
        <p:spPr>
          <a:xfrm>
            <a:off x="5685183" y="318053"/>
            <a:ext cx="64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most</a:t>
            </a:r>
            <a:r>
              <a:rPr lang="fr-FR" b="1" dirty="0"/>
              <a:t> </a:t>
            </a:r>
            <a:r>
              <a:rPr lang="fr-FR" b="1" dirty="0" err="1"/>
              <a:t>scary</a:t>
            </a:r>
            <a:r>
              <a:rPr lang="fr-FR" b="1" dirty="0"/>
              <a:t> </a:t>
            </a:r>
            <a:r>
              <a:rPr lang="fr-FR" b="1" dirty="0" err="1"/>
              <a:t>thing</a:t>
            </a:r>
            <a:r>
              <a:rPr lang="fr-FR" b="1" dirty="0"/>
              <a:t> about the </a:t>
            </a:r>
            <a:r>
              <a:rPr lang="fr-FR" b="1" dirty="0" err="1"/>
              <a:t>Outbreak</a:t>
            </a:r>
            <a:r>
              <a:rPr lang="fr-FR" b="1" dirty="0"/>
              <a:t> of Corona Virus?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968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62BA5-03EE-465C-8127-729F9BB57300}"/>
              </a:ext>
            </a:extLst>
          </p:cNvPr>
          <p:cNvSpPr/>
          <p:nvPr/>
        </p:nvSpPr>
        <p:spPr>
          <a:xfrm>
            <a:off x="143706" y="1283732"/>
            <a:ext cx="573201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/>
              <a:t>The Coronavirus is recently becoming a world emergency while it is spreading around the world. </a:t>
            </a:r>
          </a:p>
          <a:p>
            <a:pPr algn="just"/>
            <a:endParaRPr lang="en-GB" sz="1600" dirty="0"/>
          </a:p>
          <a:p>
            <a:pPr algn="just"/>
            <a:r>
              <a:rPr lang="en-GB" sz="1600" dirty="0"/>
              <a:t>Thanks to modern technology and Artificial Intelligence, there are existing works that try to identify the number of infected individuals in the entire world. </a:t>
            </a:r>
          </a:p>
          <a:p>
            <a:pPr algn="just"/>
            <a:endParaRPr lang="en-GB" sz="1600" dirty="0"/>
          </a:p>
          <a:p>
            <a:pPr algn="just"/>
            <a:r>
              <a:rPr lang="en-GB" sz="1600" dirty="0"/>
              <a:t>Data scraping tools are used to extract these information. The data are being scrapped from all over the internet. </a:t>
            </a:r>
          </a:p>
          <a:p>
            <a:pPr algn="just"/>
            <a:endParaRPr lang="en-GB" sz="1600" dirty="0"/>
          </a:p>
          <a:p>
            <a:pPr algn="just"/>
            <a:r>
              <a:rPr lang="en-GB" sz="1600" dirty="0"/>
              <a:t>Any footprint found related to the virus is extracted and </a:t>
            </a:r>
            <a:r>
              <a:rPr lang="en-GB" sz="1600" dirty="0" err="1"/>
              <a:t>analyzed</a:t>
            </a:r>
            <a:r>
              <a:rPr lang="en-GB" sz="1600" dirty="0"/>
              <a:t> to inform scientists about the situation in real-time using data visualization tools. </a:t>
            </a:r>
          </a:p>
          <a:p>
            <a:pPr algn="just"/>
            <a:endParaRPr lang="en-GB" sz="1600" dirty="0"/>
          </a:p>
          <a:p>
            <a:pPr algn="just"/>
            <a:r>
              <a:rPr lang="en-GB" sz="1600" dirty="0"/>
              <a:t>At the time in 2003, there were no ways to rapidly identify key information to resist SARS, which is also a type of Coronavirus. And today, there are more than 24 thousand confirmed cases though less are dying from it thanks to the rapidity in spreading information. </a:t>
            </a:r>
          </a:p>
        </p:txBody>
      </p:sp>
      <p:pic>
        <p:nvPicPr>
          <p:cNvPr id="2050" name="Picture 2" descr="Image result for coronavirus&quot;">
            <a:extLst>
              <a:ext uri="{FF2B5EF4-FFF2-40B4-BE49-F238E27FC236}">
                <a16:creationId xmlns:a16="http://schemas.microsoft.com/office/drawing/2014/main" id="{1758FC09-74A9-4C68-B768-2C1F491D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90" y="1479530"/>
            <a:ext cx="5882565" cy="39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71ADE-40DC-437B-AF10-E6BA3DF0FFE1}"/>
              </a:ext>
            </a:extLst>
          </p:cNvPr>
          <p:cNvSpPr txBox="1"/>
          <p:nvPr/>
        </p:nvSpPr>
        <p:spPr>
          <a:xfrm>
            <a:off x="6096000" y="894755"/>
            <a:ext cx="5690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Fact about SARS Vs Corona Virus</a:t>
            </a:r>
            <a:endParaRPr lang="en-GB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5ACF1-8786-491C-BF70-3AFF2A9DCAC1}"/>
              </a:ext>
            </a:extLst>
          </p:cNvPr>
          <p:cNvSpPr/>
          <p:nvPr/>
        </p:nvSpPr>
        <p:spPr>
          <a:xfrm>
            <a:off x="149440" y="894754"/>
            <a:ext cx="5732017" cy="515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2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searching information">
            <a:extLst>
              <a:ext uri="{FF2B5EF4-FFF2-40B4-BE49-F238E27FC236}">
                <a16:creationId xmlns:a16="http://schemas.microsoft.com/office/drawing/2014/main" id="{A1BC96A8-16E1-40A6-BF4A-5BC436A0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456" y="-366802"/>
            <a:ext cx="12310456" cy="762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15270D-B0D9-416C-B73C-2151924CFE9E}"/>
              </a:ext>
            </a:extLst>
          </p:cNvPr>
          <p:cNvSpPr/>
          <p:nvPr/>
        </p:nvSpPr>
        <p:spPr>
          <a:xfrm>
            <a:off x="277753" y="902937"/>
            <a:ext cx="11518038" cy="569406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7ED22-D164-48DB-A5A2-1D5E07081822}"/>
              </a:ext>
            </a:extLst>
          </p:cNvPr>
          <p:cNvSpPr txBox="1"/>
          <p:nvPr/>
        </p:nvSpPr>
        <p:spPr>
          <a:xfrm>
            <a:off x="246844" y="192575"/>
            <a:ext cx="543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The information </a:t>
            </a:r>
            <a:r>
              <a:rPr lang="fr-FR" sz="2800" b="1" dirty="0" err="1"/>
              <a:t>we</a:t>
            </a:r>
            <a:r>
              <a:rPr lang="fr-FR" sz="2800" b="1" dirty="0"/>
              <a:t> </a:t>
            </a:r>
            <a:r>
              <a:rPr lang="fr-FR" sz="2800" b="1" dirty="0" err="1"/>
              <a:t>need</a:t>
            </a:r>
            <a:r>
              <a:rPr lang="fr-FR" sz="2800" b="1" dirty="0"/>
              <a:t> the </a:t>
            </a:r>
            <a:r>
              <a:rPr lang="fr-FR" sz="2800" b="1" dirty="0" err="1"/>
              <a:t>most</a:t>
            </a:r>
            <a:r>
              <a:rPr lang="fr-FR" sz="2800" b="1" dirty="0"/>
              <a:t> </a:t>
            </a:r>
            <a:endParaRPr lang="en-GB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578BF-4AB9-4898-B832-00559AA95F46}"/>
              </a:ext>
            </a:extLst>
          </p:cNvPr>
          <p:cNvSpPr/>
          <p:nvPr/>
        </p:nvSpPr>
        <p:spPr>
          <a:xfrm>
            <a:off x="642473" y="1585055"/>
            <a:ext cx="9167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another information, scientists want to find the source of the disease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D7A56-A2A3-4321-ACCC-E1E3A0F3CED0}"/>
              </a:ext>
            </a:extLst>
          </p:cNvPr>
          <p:cNvSpPr/>
          <p:nvPr/>
        </p:nvSpPr>
        <p:spPr>
          <a:xfrm>
            <a:off x="4045292" y="2368248"/>
            <a:ext cx="4402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keywords can be: </a:t>
            </a:r>
            <a:r>
              <a:rPr lang="en-GB" b="1" dirty="0"/>
              <a:t>source, origin, appearance.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94987-7F34-47B0-8967-D315537FF973}"/>
              </a:ext>
            </a:extLst>
          </p:cNvPr>
          <p:cNvSpPr/>
          <p:nvPr/>
        </p:nvSpPr>
        <p:spPr>
          <a:xfrm>
            <a:off x="1255621" y="3151441"/>
            <a:ext cx="421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scientists are looking for</a:t>
            </a:r>
            <a:r>
              <a:rPr lang="en-GB" b="1" dirty="0"/>
              <a:t>: genetic 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D6A154-665D-4B84-B159-E42746801A7D}"/>
              </a:ext>
            </a:extLst>
          </p:cNvPr>
          <p:cNvSpPr/>
          <p:nvPr/>
        </p:nvSpPr>
        <p:spPr>
          <a:xfrm>
            <a:off x="4719995" y="3565302"/>
            <a:ext cx="562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they say many researchers have launched them in public.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0E03B-7D61-4C0C-84F8-42D4C65FFE9F}"/>
              </a:ext>
            </a:extLst>
          </p:cNvPr>
          <p:cNvSpPr/>
          <p:nvPr/>
        </p:nvSpPr>
        <p:spPr>
          <a:xfrm>
            <a:off x="4719995" y="4025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it is a good information so that researchers can collect all the samples and </a:t>
            </a:r>
            <a:r>
              <a:rPr lang="en-GB" b="1" dirty="0" err="1"/>
              <a:t>analyze</a:t>
            </a:r>
            <a:r>
              <a:rPr lang="en-GB" b="1" dirty="0"/>
              <a:t> them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B2127-E321-4105-BB3B-3BDD950D8345}"/>
              </a:ext>
            </a:extLst>
          </p:cNvPr>
          <p:cNvSpPr/>
          <p:nvPr/>
        </p:nvSpPr>
        <p:spPr>
          <a:xfrm>
            <a:off x="4719995" y="4750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another information, peers are looking for information about the</a:t>
            </a:r>
            <a:r>
              <a:rPr lang="en-GB" b="1" dirty="0"/>
              <a:t> cure </a:t>
            </a:r>
            <a:r>
              <a:rPr lang="en-GB" dirty="0"/>
              <a:t>or any kind of medicine that can resist the virus.</a:t>
            </a:r>
          </a:p>
        </p:txBody>
      </p:sp>
    </p:spTree>
    <p:extLst>
      <p:ext uri="{BB962C8B-B14F-4D97-AF65-F5344CB8AC3E}">
        <p14:creationId xmlns:p14="http://schemas.microsoft.com/office/powerpoint/2010/main" val="15418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4D8C2-54CE-45A9-A7BE-5660A7C3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9" y="672625"/>
            <a:ext cx="10363328" cy="562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E8127-8215-47B8-8C80-1A4AF1144DE1}"/>
              </a:ext>
            </a:extLst>
          </p:cNvPr>
          <p:cNvSpPr txBox="1"/>
          <p:nvPr/>
        </p:nvSpPr>
        <p:spPr>
          <a:xfrm>
            <a:off x="257452" y="125885"/>
            <a:ext cx="1463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Data Flow</a:t>
            </a:r>
            <a:endParaRPr lang="en-GB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02831-D0F2-41D7-BB8B-745D522BB204}"/>
              </a:ext>
            </a:extLst>
          </p:cNvPr>
          <p:cNvSpPr txBox="1"/>
          <p:nvPr/>
        </p:nvSpPr>
        <p:spPr>
          <a:xfrm>
            <a:off x="6855077" y="5428105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Levels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1862CD-8DB2-4A04-A475-A70D0241F91F}"/>
              </a:ext>
            </a:extLst>
          </p:cNvPr>
          <p:cNvSpPr/>
          <p:nvPr/>
        </p:nvSpPr>
        <p:spPr>
          <a:xfrm>
            <a:off x="6781524" y="5386378"/>
            <a:ext cx="1000217" cy="449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3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D570BF-464C-4EB4-B9AE-C166EC60C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23900"/>
              </p:ext>
            </p:extLst>
          </p:nvPr>
        </p:nvGraphicFramePr>
        <p:xfrm>
          <a:off x="348422" y="922497"/>
          <a:ext cx="11216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1A4422-39DF-4910-A0E6-08D962966321}"/>
              </a:ext>
            </a:extLst>
          </p:cNvPr>
          <p:cNvSpPr txBox="1"/>
          <p:nvPr/>
        </p:nvSpPr>
        <p:spPr>
          <a:xfrm>
            <a:off x="257452" y="218662"/>
            <a:ext cx="250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Activities</a:t>
            </a:r>
            <a:r>
              <a:rPr lang="fr-FR" sz="2400" b="1" dirty="0"/>
              <a:t> Diagram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750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1210CDE-5C2B-4401-9D4B-1B6DA0F31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ECD0CF4-BC48-427E-B2F2-C990977523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66B00-0899-49EF-8CFC-4AAD058D4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76" y="2642732"/>
            <a:ext cx="6967386" cy="421526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DAC93-40DA-4EA2-B0C5-B1A5D94D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76" y="502413"/>
            <a:ext cx="6967386" cy="2022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A4E5D3-B0C8-411D-9F32-7E654CD5188A}"/>
              </a:ext>
            </a:extLst>
          </p:cNvPr>
          <p:cNvSpPr txBox="1"/>
          <p:nvPr/>
        </p:nvSpPr>
        <p:spPr>
          <a:xfrm>
            <a:off x="0" y="40748"/>
            <a:ext cx="3572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Web </a:t>
            </a:r>
            <a:r>
              <a:rPr lang="fr-FR" sz="2400" b="1" dirty="0" err="1"/>
              <a:t>Scraping</a:t>
            </a:r>
            <a:r>
              <a:rPr lang="fr-FR" sz="2400" b="1" dirty="0"/>
              <a:t> </a:t>
            </a:r>
            <a:r>
              <a:rPr lang="fr-FR" sz="2400" b="1" dirty="0" err="1"/>
              <a:t>using</a:t>
            </a:r>
            <a:r>
              <a:rPr lang="fr-FR" sz="2400" b="1" dirty="0"/>
              <a:t> </a:t>
            </a:r>
            <a:r>
              <a:rPr lang="fr-FR" sz="2400" b="1" dirty="0" err="1"/>
              <a:t>Scrapy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812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1316F-1FEE-4F3E-B4D5-96FF9A379902}"/>
              </a:ext>
            </a:extLst>
          </p:cNvPr>
          <p:cNvSpPr txBox="1"/>
          <p:nvPr/>
        </p:nvSpPr>
        <p:spPr>
          <a:xfrm>
            <a:off x="118304" y="125885"/>
            <a:ext cx="441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Right Information </a:t>
            </a:r>
            <a:r>
              <a:rPr lang="fr-FR" sz="2400" b="1" dirty="0" err="1"/>
              <a:t>from</a:t>
            </a:r>
            <a:r>
              <a:rPr lang="fr-FR" sz="2400" b="1" dirty="0"/>
              <a:t> </a:t>
            </a:r>
            <a:r>
              <a:rPr lang="fr-FR" sz="2400" b="1" dirty="0" err="1"/>
              <a:t>Scraping</a:t>
            </a:r>
            <a:r>
              <a:rPr lang="fr-FR" sz="2400" b="1" dirty="0"/>
              <a:t> </a:t>
            </a:r>
            <a:endParaRPr lang="en-GB" sz="24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7275F040-F5E4-45BE-82E4-37D050CC6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3D5EA-4056-40EB-ABD7-F951BE2D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40" y="745274"/>
            <a:ext cx="9932919" cy="59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6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4FB342-5EC5-4F71-9959-D2D200B3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6284"/>
            <a:ext cx="10464645" cy="3810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07CCA-1039-48D1-AE97-91709B901E4B}"/>
              </a:ext>
            </a:extLst>
          </p:cNvPr>
          <p:cNvSpPr txBox="1"/>
          <p:nvPr/>
        </p:nvSpPr>
        <p:spPr>
          <a:xfrm>
            <a:off x="109331" y="209713"/>
            <a:ext cx="360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Data </a:t>
            </a:r>
            <a:r>
              <a:rPr lang="fr-FR" sz="2400" b="1" dirty="0" err="1"/>
              <a:t>Cleaning</a:t>
            </a:r>
            <a:r>
              <a:rPr lang="fr-FR" sz="2400" b="1" dirty="0"/>
              <a:t> </a:t>
            </a:r>
            <a:r>
              <a:rPr lang="fr-FR" sz="2400" b="1" dirty="0" err="1"/>
              <a:t>using</a:t>
            </a:r>
            <a:r>
              <a:rPr lang="fr-FR" sz="2400" b="1" dirty="0"/>
              <a:t> </a:t>
            </a:r>
            <a:r>
              <a:rPr lang="fr-FR" sz="2400" b="1" dirty="0" err="1"/>
              <a:t>Scrapy</a:t>
            </a:r>
            <a:endParaRPr lang="en-GB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21EBE-00A6-4513-A958-CBAE601351EF}"/>
              </a:ext>
            </a:extLst>
          </p:cNvPr>
          <p:cNvSpPr/>
          <p:nvPr/>
        </p:nvSpPr>
        <p:spPr>
          <a:xfrm>
            <a:off x="762000" y="929165"/>
            <a:ext cx="911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response("div::</a:t>
            </a:r>
            <a:r>
              <a:rPr lang="en-GB" dirty="0" err="1"/>
              <a:t>attr</a:t>
            </a:r>
            <a:r>
              <a:rPr lang="en-GB" dirty="0"/>
              <a:t>(&lt;div class="css-1dbjc4n r-1ila09b ...).extract()</a:t>
            </a:r>
          </a:p>
        </p:txBody>
      </p:sp>
    </p:spTree>
    <p:extLst>
      <p:ext uri="{BB962C8B-B14F-4D97-AF65-F5344CB8AC3E}">
        <p14:creationId xmlns:p14="http://schemas.microsoft.com/office/powerpoint/2010/main" val="303858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tung Trinh</dc:creator>
  <cp:lastModifiedBy>Thanh tung Trinh</cp:lastModifiedBy>
  <cp:revision>3</cp:revision>
  <dcterms:created xsi:type="dcterms:W3CDTF">2020-02-06T14:21:06Z</dcterms:created>
  <dcterms:modified xsi:type="dcterms:W3CDTF">2020-02-06T14:57:00Z</dcterms:modified>
</cp:coreProperties>
</file>