
<file path=[Content_Types].xml><?xml version="1.0" encoding="utf-8"?>
<Types xmlns="http://schemas.openxmlformats.org/package/2006/content-types">
  <Default Extension="bmp" ContentType="image/bmp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70" r:id="rId9"/>
    <p:sldId id="262" r:id="rId10"/>
    <p:sldId id="263" r:id="rId11"/>
    <p:sldId id="266" r:id="rId12"/>
    <p:sldId id="267" r:id="rId13"/>
    <p:sldId id="268" r:id="rId14"/>
    <p:sldId id="269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BDC-D39C-4E0E-BD8F-7F2B6BB4587A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19B2041-88A4-4014-944A-1809F776980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BDC-D39C-4E0E-BD8F-7F2B6BB4587A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2041-88A4-4014-944A-1809F7769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BDC-D39C-4E0E-BD8F-7F2B6BB4587A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2041-88A4-4014-944A-1809F7769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BDC-D39C-4E0E-BD8F-7F2B6BB4587A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2041-88A4-4014-944A-1809F7769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BDC-D39C-4E0E-BD8F-7F2B6BB4587A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2041-88A4-4014-944A-1809F776980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BDC-D39C-4E0E-BD8F-7F2B6BB4587A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2041-88A4-4014-944A-1809F7769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BDC-D39C-4E0E-BD8F-7F2B6BB4587A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2041-88A4-4014-944A-1809F7769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BDC-D39C-4E0E-BD8F-7F2B6BB4587A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2041-88A4-4014-944A-1809F7769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BDC-D39C-4E0E-BD8F-7F2B6BB4587A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2041-88A4-4014-944A-1809F7769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BDC-D39C-4E0E-BD8F-7F2B6BB4587A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2041-88A4-4014-944A-1809F77698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BDC-D39C-4E0E-BD8F-7F2B6BB4587A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2041-88A4-4014-944A-1809F776980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2104BDC-D39C-4E0E-BD8F-7F2B6BB4587A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19B2041-88A4-4014-944A-1809F77698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mp"/><Relationship Id="rId2" Type="http://schemas.openxmlformats.org/officeDocument/2006/relationships/hyperlink" Target="http://getskeleton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b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1143000"/>
          </a:xfrm>
        </p:spPr>
        <p:txBody>
          <a:bodyPr/>
          <a:lstStyle/>
          <a:p>
            <a:r>
              <a:rPr lang="en-US" dirty="0" err="1" smtClean="0"/>
              <a:t>Nhóm</a:t>
            </a:r>
            <a:r>
              <a:rPr lang="en-US" dirty="0" smtClean="0"/>
              <a:t> 9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SKELETON FRAMEWORK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39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Skeleton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hỗi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Button</a:t>
            </a:r>
          </a:p>
          <a:p>
            <a:pPr>
              <a:buFontTx/>
              <a:buChar char="-"/>
            </a:pPr>
            <a:r>
              <a:rPr lang="en-US" dirty="0" smtClean="0"/>
              <a:t>List</a:t>
            </a:r>
          </a:p>
          <a:p>
            <a:pPr>
              <a:buFontTx/>
              <a:buChar char="-"/>
            </a:pPr>
            <a:r>
              <a:rPr lang="en-US" dirty="0" smtClean="0"/>
              <a:t>Table</a:t>
            </a:r>
          </a:p>
          <a:p>
            <a:pPr>
              <a:buFontTx/>
              <a:buChar char="-"/>
            </a:pPr>
            <a:r>
              <a:rPr lang="en-US" dirty="0" smtClean="0"/>
              <a:t>Form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62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CÁCH THỨC HOẠT 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BUTTON: 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tag button,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button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xanh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class button-primary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048000"/>
            <a:ext cx="7783894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52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CÁCH THỨC HOẠT 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List: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tag </a:t>
            </a:r>
            <a:r>
              <a:rPr lang="en-US" dirty="0" err="1" smtClean="0"/>
              <a:t>ol</a:t>
            </a:r>
            <a:r>
              <a:rPr lang="en-US" dirty="0" smtClean="0"/>
              <a:t>, 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li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200"/>
            <a:ext cx="76962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77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CÁCH THỨC HOẠT 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Table: 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tag </a:t>
            </a:r>
            <a:r>
              <a:rPr lang="en-US" dirty="0" err="1" smtClean="0"/>
              <a:t>th</a:t>
            </a:r>
            <a:r>
              <a:rPr lang="en-US" dirty="0" smtClean="0"/>
              <a:t>, td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/>
          </a:p>
          <a:p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border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657600"/>
            <a:ext cx="7315200" cy="222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30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form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tag label , input, select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7" y="2895600"/>
            <a:ext cx="857093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93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 Skeleton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di </a:t>
            </a:r>
            <a:r>
              <a:rPr lang="en-US" dirty="0" err="1" smtClean="0"/>
              <a:t>động</a:t>
            </a:r>
            <a:r>
              <a:rPr lang="en-US" dirty="0" smtClean="0"/>
              <a:t>,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@media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min-width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/>
              <a:t>/*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/>
              <a:t>mobile </a:t>
            </a:r>
            <a:r>
              <a:rPr lang="en-US" dirty="0" smtClean="0"/>
              <a:t>*/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b="1" dirty="0"/>
              <a:t>@media (min-width: 400px) {} </a:t>
            </a:r>
            <a:r>
              <a:rPr lang="en-US" dirty="0" smtClean="0"/>
              <a:t>/*</a:t>
            </a:r>
            <a:endParaRPr lang="en-US" b="1" dirty="0" smtClean="0"/>
          </a:p>
          <a:p>
            <a:r>
              <a:rPr lang="en-US" dirty="0" smtClean="0"/>
              <a:t>/*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phablet</a:t>
            </a:r>
            <a:r>
              <a:rPr lang="en-US" dirty="0" smtClean="0"/>
              <a:t> */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b="1" dirty="0"/>
              <a:t>@media (min-width: 550px) {} </a:t>
            </a:r>
            <a:r>
              <a:rPr lang="en-US" dirty="0"/>
              <a:t>/*</a:t>
            </a:r>
          </a:p>
          <a:p>
            <a:r>
              <a:rPr lang="en-US" dirty="0" smtClean="0"/>
              <a:t> </a:t>
            </a:r>
            <a:r>
              <a:rPr lang="en-US" dirty="0" smtClean="0"/>
              <a:t>/*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so tablet */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@</a:t>
            </a:r>
            <a:r>
              <a:rPr lang="en-US" b="1" dirty="0"/>
              <a:t>media (min-width: 750px) {} </a:t>
            </a:r>
            <a:r>
              <a:rPr lang="en-US" dirty="0" smtClean="0"/>
              <a:t>/*</a:t>
            </a:r>
            <a:endParaRPr lang="en-US" b="1" dirty="0" smtClean="0"/>
          </a:p>
          <a:p>
            <a:r>
              <a:rPr lang="en-US" dirty="0" smtClean="0"/>
              <a:t> /*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desktop </a:t>
            </a:r>
            <a:r>
              <a:rPr lang="en-US" dirty="0"/>
              <a:t>*/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@media (min-width: 1000px) {} </a:t>
            </a:r>
            <a:r>
              <a:rPr lang="en-US" dirty="0" smtClean="0"/>
              <a:t>/*</a:t>
            </a:r>
            <a:endParaRPr lang="en-US" b="1" dirty="0" smtClean="0"/>
          </a:p>
          <a:p>
            <a:r>
              <a:rPr lang="en-US" dirty="0" smtClean="0"/>
              <a:t>/*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Desktop </a:t>
            </a:r>
            <a:r>
              <a:rPr lang="en-US" dirty="0"/>
              <a:t>HD </a:t>
            </a:r>
            <a:r>
              <a:rPr lang="en-US" dirty="0" smtClean="0"/>
              <a:t>*/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@</a:t>
            </a:r>
            <a:r>
              <a:rPr lang="en-US" b="1" dirty="0"/>
              <a:t>media (min-width: 1200px) {} </a:t>
            </a:r>
            <a:r>
              <a:rPr lang="en-US" dirty="0" smtClean="0"/>
              <a:t>/*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2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qua </a:t>
            </a:r>
            <a:r>
              <a:rPr lang="en-US" dirty="0" err="1" smtClean="0"/>
              <a:t>về</a:t>
            </a:r>
            <a:r>
              <a:rPr lang="en-US" dirty="0" smtClean="0"/>
              <a:t> SKELETON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Dave </a:t>
            </a:r>
            <a:r>
              <a:rPr lang="en-US" dirty="0" err="1" smtClean="0"/>
              <a:t>Magache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framework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nhẹ</a:t>
            </a:r>
            <a:r>
              <a:rPr lang="en-US" dirty="0" smtClean="0"/>
              <a:t> </a:t>
            </a:r>
            <a:r>
              <a:rPr lang="en-US" dirty="0" err="1" smtClean="0"/>
              <a:t>nhàng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endParaRPr lang="en-US" dirty="0" smtClean="0"/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hầu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nay : Chrome, Safari, Firefox, Opera, IE, Microsoft 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06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nhẹ</a:t>
            </a:r>
            <a:r>
              <a:rPr lang="en-US" dirty="0" smtClean="0"/>
              <a:t>: dung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20kb,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code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400 </a:t>
            </a:r>
            <a:r>
              <a:rPr lang="en-US" dirty="0" err="1" smtClean="0"/>
              <a:t>dòng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smtClean="0"/>
              <a:t>framework </a:t>
            </a:r>
            <a:r>
              <a:rPr lang="en-US" dirty="0" err="1" smtClean="0"/>
              <a:t>khác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9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Skeleton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code </a:t>
            </a:r>
            <a:r>
              <a:rPr lang="en-US" dirty="0" err="1" smtClean="0"/>
              <a:t>ít</a:t>
            </a:r>
            <a:r>
              <a:rPr lang="en-US" dirty="0" smtClean="0"/>
              <a:t> =&gt;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class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phong</a:t>
            </a:r>
            <a:r>
              <a:rPr lang="en-US" dirty="0" smtClean="0"/>
              <a:t> </a:t>
            </a:r>
            <a:r>
              <a:rPr lang="en-US" dirty="0" err="1" smtClean="0"/>
              <a:t>phú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(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6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191827"/>
          </a:xfrm>
        </p:spPr>
        <p:txBody>
          <a:bodyPr>
            <a:normAutofit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download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free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http://getskeleton.com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8" y="2563091"/>
            <a:ext cx="8382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1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Nhúng</a:t>
            </a:r>
            <a:r>
              <a:rPr lang="en-US" dirty="0" smtClean="0"/>
              <a:t> file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1 file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5" y="2209800"/>
            <a:ext cx="8427677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9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Skeleton </a:t>
            </a:r>
            <a:r>
              <a:rPr lang="en-US" dirty="0" err="1" smtClean="0"/>
              <a:t>cũng</a:t>
            </a:r>
            <a:r>
              <a:rPr lang="en-US" dirty="0" smtClean="0"/>
              <a:t> chia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12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boostrap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80581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2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chia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skeleton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chút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framework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boostrap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36" y="2542309"/>
            <a:ext cx="8576639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47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(12 </a:t>
            </a:r>
            <a:r>
              <a:rPr lang="en-US" dirty="0" err="1" smtClean="0"/>
              <a:t>cột</a:t>
            </a:r>
            <a:r>
              <a:rPr lang="en-US" dirty="0" smtClean="0"/>
              <a:t>)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960px,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framework </a:t>
            </a:r>
            <a:r>
              <a:rPr lang="en-US" dirty="0" err="1" smtClean="0"/>
              <a:t>khác</a:t>
            </a:r>
            <a:r>
              <a:rPr lang="en-US" dirty="0" smtClean="0"/>
              <a:t>(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class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: one </a:t>
            </a:r>
            <a:r>
              <a:rPr lang="en-US" dirty="0" smtClean="0"/>
              <a:t>columns </a:t>
            </a:r>
            <a:r>
              <a:rPr lang="en-US" dirty="0" smtClean="0"/>
              <a:t>-&gt; twelve </a:t>
            </a:r>
            <a:r>
              <a:rPr lang="en-US" dirty="0" smtClean="0"/>
              <a:t>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55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130</TotalTime>
  <Words>385</Words>
  <Application>Microsoft Office PowerPoint</Application>
  <PresentationFormat>On-screen Show (4:3)</PresentationFormat>
  <Paragraphs>62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Apothecary</vt:lpstr>
      <vt:lpstr>SKELETON FRAMEWORK CSS</vt:lpstr>
      <vt:lpstr>Giới thiệu qua về SKELETON</vt:lpstr>
      <vt:lpstr>Đặc điểm</vt:lpstr>
      <vt:lpstr>Đặc điểm</vt:lpstr>
      <vt:lpstr>Sử dụng</vt:lpstr>
      <vt:lpstr>Sử DỤNG</vt:lpstr>
      <vt:lpstr>Cách thức hoạt động</vt:lpstr>
      <vt:lpstr>PowerPoint Presentation</vt:lpstr>
      <vt:lpstr>Cách thức hoạt động</vt:lpstr>
      <vt:lpstr>Cách thức hoạt động</vt:lpstr>
      <vt:lpstr>CÁCH THỨC HOẠT ĐỘNG</vt:lpstr>
      <vt:lpstr>CÁCH THỨC HOẠT ĐỘNG</vt:lpstr>
      <vt:lpstr>CÁCH THỨC HOẠT ĐỘNG</vt:lpstr>
      <vt:lpstr>PowerPoint Presentation</vt:lpstr>
      <vt:lpstr>Phân loại màn hình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SKELETON FRAMEWORK CSS</dc:title>
  <dc:creator>dell</dc:creator>
  <cp:lastModifiedBy>dell</cp:lastModifiedBy>
  <cp:revision>10</cp:revision>
  <dcterms:created xsi:type="dcterms:W3CDTF">2018-01-17T16:46:36Z</dcterms:created>
  <dcterms:modified xsi:type="dcterms:W3CDTF">2018-01-18T04:16:38Z</dcterms:modified>
</cp:coreProperties>
</file>