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6"/>
  </p:notesMasterIdLst>
  <p:sldIdLst>
    <p:sldId id="256" r:id="rId2"/>
    <p:sldId id="257" r:id="rId3"/>
    <p:sldId id="314" r:id="rId4"/>
    <p:sldId id="258" r:id="rId5"/>
    <p:sldId id="260" r:id="rId6"/>
    <p:sldId id="261" r:id="rId7"/>
    <p:sldId id="263" r:id="rId8"/>
    <p:sldId id="264" r:id="rId9"/>
    <p:sldId id="270" r:id="rId10"/>
    <p:sldId id="300" r:id="rId11"/>
    <p:sldId id="315" r:id="rId12"/>
    <p:sldId id="302" r:id="rId13"/>
    <p:sldId id="287" r:id="rId14"/>
    <p:sldId id="295" r:id="rId15"/>
    <p:sldId id="317" r:id="rId16"/>
    <p:sldId id="289" r:id="rId17"/>
    <p:sldId id="307" r:id="rId18"/>
    <p:sldId id="308" r:id="rId19"/>
    <p:sldId id="304" r:id="rId20"/>
    <p:sldId id="303" r:id="rId21"/>
    <p:sldId id="305" r:id="rId22"/>
    <p:sldId id="291" r:id="rId23"/>
    <p:sldId id="293" r:id="rId24"/>
    <p:sldId id="319" r:id="rId25"/>
    <p:sldId id="321" r:id="rId26"/>
    <p:sldId id="294" r:id="rId27"/>
    <p:sldId id="323" r:id="rId28"/>
    <p:sldId id="320" r:id="rId29"/>
    <p:sldId id="322" r:id="rId30"/>
    <p:sldId id="324" r:id="rId31"/>
    <p:sldId id="325" r:id="rId32"/>
    <p:sldId id="326" r:id="rId33"/>
    <p:sldId id="327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>
        <p:scale>
          <a:sx n="75" d="100"/>
          <a:sy n="75" d="100"/>
        </p:scale>
        <p:origin x="5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Round-off, overflow errors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By statistic on running time of each component:</a:t>
            </a:r>
          </a:p>
          <a:p>
            <a:pPr lvl="1"/>
            <a:r>
              <a:rPr lang="en-US" sz="2000" dirty="0" smtClean="0"/>
              <a:t>UNSAT core time: high, often causes timeout.</a:t>
            </a:r>
          </a:p>
          <a:p>
            <a:pPr lvl="1"/>
            <a:r>
              <a:rPr lang="en-US" sz="2000" dirty="0" smtClean="0"/>
              <a:t>Random testing:</a:t>
            </a:r>
          </a:p>
          <a:p>
            <a:pPr lvl="2"/>
            <a:r>
              <a:rPr lang="en-US" sz="1800" dirty="0" smtClean="0"/>
              <a:t>Boosts efficiency,</a:t>
            </a:r>
          </a:p>
          <a:p>
            <a:pPr lvl="2"/>
            <a:r>
              <a:rPr lang="en-US" sz="1800" dirty="0" smtClean="0"/>
              <a:t>Leads to unstable results,</a:t>
            </a:r>
          </a:p>
          <a:p>
            <a:pPr lvl="1"/>
            <a:r>
              <a:rPr lang="en-US" sz="2000" dirty="0" smtClean="0"/>
              <a:t>Testing consumes memory.</a:t>
            </a:r>
          </a:p>
          <a:p>
            <a:r>
              <a:rPr lang="en-US" sz="2400" dirty="0" smtClean="0"/>
              <a:t>Equality handling.</a:t>
            </a:r>
            <a:endParaRPr lang="vi-VN" sz="2400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Round-off, overflow errors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SAT verification.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200" dirty="0" smtClean="0"/>
                  <a:t>Su</a:t>
                </a:r>
                <a:r>
                  <a:rPr lang="en-US" sz="2400" dirty="0" smtClean="0"/>
                  <a:t>bset of constraints: idea from previous work, not yet done.</a:t>
                </a:r>
              </a:p>
              <a:p>
                <a:pPr lvl="1"/>
                <a:r>
                  <a:rPr lang="en-US" sz="2400" dirty="0" smtClean="0"/>
                  <a:t>Sub-polynomial: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/>
                  <a:t> is UNSAT core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if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 smtClean="0"/>
                  <a:t> is sub-polynomial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lvl="3"/>
                <a:r>
                  <a:rPr lang="en-US" sz="2000" dirty="0" smtClean="0"/>
                  <a:t>UNSAT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 smtClean="0"/>
                  <a:t> leads to UNSAT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 smtClean="0"/>
                  <a:t> in the box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400" dirty="0" smtClean="0"/>
                  <a:t>Subset of constraints: Previous work, not yet done.</a:t>
                </a:r>
              </a:p>
              <a:p>
                <a:pPr lvl="1"/>
                <a:r>
                  <a:rPr lang="en-US" sz="2400" dirty="0" smtClean="0"/>
                  <a:t>Sub-polynomial: </a:t>
                </a:r>
                <a:r>
                  <a:rPr lang="en-US" sz="2400" dirty="0"/>
                  <a:t>Done in previous work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Subset of variables: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in the box are enough to lead UNSAT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Testing time is quite high, memory consuming: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800" i="0" dirty="0" smtClean="0">
                    <a:latin typeface="+mj-lt"/>
                  </a:rPr>
                  <a:t>variables, eac</a:t>
                </a:r>
                <a:r>
                  <a:rPr lang="en-US" sz="1800" dirty="0" smtClean="0">
                    <a:latin typeface="+mj-lt"/>
                  </a:rPr>
                  <a:t>h variables has 2 test cases.</a:t>
                </a:r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test-cases in worst case.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Progress: </a:t>
                </a:r>
              </a:p>
              <a:p>
                <a:pPr lvl="1"/>
                <a:r>
                  <a:rPr lang="en-US" sz="1800" dirty="0" smtClean="0"/>
                  <a:t>Restart when the result is Unknown and timeout not reached.</a:t>
                </a:r>
              </a:p>
              <a:p>
                <a:pPr lvl="1"/>
                <a:r>
                  <a:rPr lang="en-US" sz="1800" dirty="0" smtClean="0"/>
                  <a:t>Optimized the data structure: </a:t>
                </a:r>
              </a:p>
              <a:p>
                <a:pPr lvl="2"/>
                <a:r>
                  <a:rPr lang="en-US" sz="1600" dirty="0"/>
                  <a:t>M</a:t>
                </a:r>
                <a:r>
                  <a:rPr lang="en-US" sz="1600" dirty="0" smtClean="0"/>
                  <a:t>emory consumption. </a:t>
                </a:r>
              </a:p>
              <a:p>
                <a:pPr lvl="1"/>
                <a:r>
                  <a:rPr lang="en-US" sz="1800" dirty="0" smtClean="0"/>
                  <a:t>Limit test cases to a fixed number:</a:t>
                </a:r>
              </a:p>
              <a:p>
                <a:pPr lvl="2"/>
                <a:r>
                  <a:rPr lang="en-US" sz="1600" dirty="0" smtClean="0"/>
                  <a:t>More important variables: multiple test-cases.</a:t>
                </a:r>
              </a:p>
              <a:p>
                <a:pPr lvl="2"/>
                <a:r>
                  <a:rPr lang="en-US" sz="1600" dirty="0" smtClean="0">
                    <a:solidFill>
                      <a:schemeClr val="tx1"/>
                    </a:solidFill>
                  </a:rPr>
                  <a:t>Other variables: 1 test case.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://images.all-free-download.com/images/graphiclarge/tick_ok_sign_419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6" y="4592078"/>
            <a:ext cx="330457" cy="3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is more likely to affect the total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 smtClean="0"/>
                  <a:t>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in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dirty="0" smtClean="0"/>
                  <a:t> first important variables:</a:t>
                </a:r>
              </a:p>
              <a:p>
                <a:pPr lvl="1"/>
                <a:r>
                  <a:rPr lang="en-US" sz="2500" dirty="0" smtClean="0"/>
                  <a:t> selected by sensitivity. </a:t>
                </a:r>
              </a:p>
              <a:p>
                <a:pPr lvl="1"/>
                <a:r>
                  <a:rPr lang="en-US" sz="2500" dirty="0" smtClean="0"/>
                  <a:t> 2 test cases.</a:t>
                </a:r>
              </a:p>
              <a:p>
                <a:r>
                  <a:rPr lang="en-US" sz="2700" dirty="0" smtClean="0"/>
                  <a:t>Remaining variables: 1 test case</a:t>
                </a:r>
              </a:p>
              <a:p>
                <a:r>
                  <a:rPr lang="en-US" sz="2700" dirty="0" smtClean="0"/>
                  <a:t>Total number of test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7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Testing experiments</a:t>
            </a:r>
          </a:p>
          <a:p>
            <a:pPr lvl="1"/>
            <a:r>
              <a:rPr lang="en-US" sz="1900" dirty="0"/>
              <a:t>m</a:t>
            </a:r>
            <a:r>
              <a:rPr lang="en-US" sz="1900" dirty="0" smtClean="0"/>
              <a:t>=10:</a:t>
            </a:r>
          </a:p>
          <a:p>
            <a:pPr lvl="1"/>
            <a:r>
              <a:rPr lang="en-US" sz="1900" dirty="0" smtClean="0"/>
              <a:t>m=15:</a:t>
            </a:r>
          </a:p>
          <a:p>
            <a:pPr lvl="1"/>
            <a:r>
              <a:rPr lang="en-US" sz="1900" dirty="0" smtClean="0"/>
              <a:t>m=20:</a:t>
            </a:r>
          </a:p>
          <a:p>
            <a:r>
              <a:rPr lang="en-US" sz="2200" dirty="0" smtClean="0"/>
              <a:t>Not much improvements in solved problems</a:t>
            </a:r>
          </a:p>
          <a:p>
            <a:r>
              <a:rPr lang="en-US" sz="2200" dirty="0" smtClean="0"/>
              <a:t>More balance between testing time, IA time, </a:t>
            </a:r>
            <a:r>
              <a:rPr lang="en-US" sz="2200" dirty="0" err="1" smtClean="0"/>
              <a:t>miniSAT</a:t>
            </a:r>
            <a:r>
              <a:rPr lang="en-US" sz="2200" dirty="0" smtClean="0"/>
              <a:t> time.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039" y="2231669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43 </a:t>
            </a:r>
            <a:r>
              <a:rPr lang="en-US" sz="2400" dirty="0"/>
              <a:t>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87" y="264194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44 </a:t>
            </a:r>
            <a:r>
              <a:rPr lang="en-US" sz="2400" dirty="0"/>
              <a:t>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335" y="306349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46 </a:t>
            </a:r>
            <a:r>
              <a:rPr lang="en-US" sz="2400" dirty="0"/>
              <a:t>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Experiments:</a:t>
                </a:r>
              </a:p>
              <a:p>
                <a:pPr lvl="1"/>
                <a:r>
                  <a:rPr lang="en-US" sz="2000" dirty="0" smtClean="0"/>
                  <a:t>All variables: solved 43 problems in </a:t>
                </a:r>
                <a:r>
                  <a:rPr lang="en-US" sz="2000" dirty="0" err="1" smtClean="0"/>
                  <a:t>Zankl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 variable: 50</a:t>
                </a:r>
              </a:p>
              <a:p>
                <a:pPr lvl="1"/>
                <a:r>
                  <a:rPr lang="en-US" sz="2000" dirty="0" smtClean="0"/>
                  <a:t>2 variables: 47</a:t>
                </a:r>
              </a:p>
              <a:p>
                <a:pPr lvl="1"/>
                <a:r>
                  <a:rPr lang="en-US" sz="2000" dirty="0" smtClean="0"/>
                  <a:t>3 variables: 45</a:t>
                </a:r>
              </a:p>
              <a:p>
                <a:pPr lvl="1"/>
                <a:r>
                  <a:rPr lang="en-US" sz="2000" dirty="0" smtClean="0"/>
                  <a:t>4 variables: 46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selection </a:t>
            </a:r>
            <a:r>
              <a:rPr lang="en-US" dirty="0" smtClean="0"/>
              <a:t>– SAT directed.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800" dirty="0" smtClean="0"/>
                  <a:t>Experiments: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r>
              <a:rPr lang="en-US" sz="2800" dirty="0" smtClean="0"/>
              <a:t>For complete equality handling: </a:t>
            </a:r>
            <a:r>
              <a:rPr lang="en-US" sz="2800" dirty="0" err="1" smtClean="0"/>
              <a:t>Grobner</a:t>
            </a:r>
            <a:r>
              <a:rPr lang="en-US" sz="2800" dirty="0" smtClean="0"/>
              <a:t> basis.</a:t>
            </a:r>
          </a:p>
          <a:p>
            <a:r>
              <a:rPr lang="en-US" sz="2800" dirty="0" smtClean="0"/>
              <a:t>Implemented in </a:t>
            </a:r>
            <a:r>
              <a:rPr lang="en-US" sz="2800" dirty="0" err="1" smtClean="0"/>
              <a:t>Mathematica</a:t>
            </a:r>
            <a:r>
              <a:rPr lang="en-US" sz="2800" dirty="0" smtClean="0"/>
              <a:t>, Reduce.</a:t>
            </a:r>
          </a:p>
          <a:p>
            <a:r>
              <a:rPr lang="en-US" sz="2800" dirty="0" smtClean="0"/>
              <a:t>We expect to implement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Grobner</a:t>
            </a:r>
            <a:r>
              <a:rPr lang="en-US" dirty="0" smtClean="0"/>
              <a:t>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will use the rewrite approach.</a:t>
                </a:r>
              </a:p>
              <a:p>
                <a:r>
                  <a:rPr lang="en-US" dirty="0" smtClean="0"/>
                  <a:t>Distributive normal form: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need to use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ssociativity</a:t>
                </a:r>
              </a:p>
              <a:p>
                <a:pPr lvl="1"/>
                <a:r>
                  <a:rPr lang="en-US" dirty="0" err="1"/>
                  <a:t>c</a:t>
                </a:r>
                <a:r>
                  <a:rPr lang="en-US" dirty="0" err="1" smtClean="0"/>
                  <a:t>ommutativity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addition and multiplication</a:t>
                </a:r>
              </a:p>
              <a:p>
                <a:r>
                  <a:rPr lang="en-US" dirty="0" smtClean="0"/>
                  <a:t>For efficient AC rewriting system, we will use Maude.</a:t>
                </a:r>
              </a:p>
              <a:p>
                <a:r>
                  <a:rPr lang="en-US" dirty="0" smtClean="0"/>
                  <a:t>Maximal completion, </a:t>
                </a:r>
                <a:r>
                  <a:rPr lang="en-US" dirty="0" err="1" smtClean="0"/>
                  <a:t>MaxComp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Proof of UNSAT can be used to extract </a:t>
            </a:r>
            <a:r>
              <a:rPr lang="en-US" sz="2800" dirty="0" err="1" smtClean="0"/>
              <a:t>interpolants</a:t>
            </a:r>
            <a:endParaRPr lang="en-US" sz="2800" dirty="0" smtClean="0"/>
          </a:p>
          <a:p>
            <a:pPr lvl="1"/>
            <a:r>
              <a:rPr lang="en-US" sz="2400" dirty="0" err="1" smtClean="0"/>
              <a:t>Interpolants</a:t>
            </a:r>
            <a:r>
              <a:rPr lang="en-US" sz="2400" dirty="0" smtClean="0"/>
              <a:t> are useful in invariant 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err="1"/>
              <a:t>Presburger</a:t>
            </a:r>
            <a:r>
              <a:rPr lang="en-US" sz="2800" dirty="0"/>
              <a:t> </a:t>
            </a:r>
            <a:r>
              <a:rPr lang="en-US" sz="2800" dirty="0" smtClean="0"/>
              <a:t>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400" dirty="0" smtClean="0"/>
              <a:t>Such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MATHSAT supports interpolation over Linear arithmetic.</a:t>
                </a:r>
              </a:p>
              <a:p>
                <a:pPr lvl="1"/>
                <a:r>
                  <a:rPr lang="en-US" dirty="0" smtClean="0"/>
                  <a:t>Theory solver generates proofs for conflict clauses.</a:t>
                </a:r>
              </a:p>
              <a:p>
                <a:pPr lvl="1"/>
                <a:r>
                  <a:rPr lang="en-US" dirty="0" smtClean="0"/>
                  <a:t>SAT solver generates resolution proof of </a:t>
                </a:r>
                <a:r>
                  <a:rPr lang="en-US" dirty="0" err="1" smtClean="0"/>
                  <a:t>unsatisfiability</a:t>
                </a:r>
                <a:r>
                  <a:rPr lang="en-US" dirty="0" smtClean="0"/>
                  <a:t>. </a:t>
                </a:r>
              </a:p>
              <a:p>
                <a:pPr lvl="2"/>
                <a:r>
                  <a:rPr lang="en-US" dirty="0" smtClean="0"/>
                  <a:t>Resolution rule: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err="1" smtClean="0">
                    <a:ea typeface="Cambria Math" panose="02040503050406030204" pitchFamily="18" charset="0"/>
                  </a:rPr>
                  <a:t>Interpolants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are extracted from the above proofs.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21262" y="2990781"/>
            <a:ext cx="2956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Theory solver detect a conflict.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8575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800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  <a:blipFill rotWithShape="0">
                <a:blip r:embed="rId2"/>
                <a:stretch>
                  <a:fillRect l="-479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2" y="3237202"/>
            <a:ext cx="7762875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31" y="5268284"/>
            <a:ext cx="6581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5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Theory solver </a:t>
                </a:r>
                <a:r>
                  <a:rPr lang="en-US" dirty="0" smtClean="0"/>
                  <a:t>detects </a:t>
                </a:r>
                <a:r>
                  <a:rPr lang="en-US" dirty="0" smtClean="0"/>
                  <a:t>a </a:t>
                </a:r>
                <a:r>
                  <a:rPr lang="en-US" dirty="0" smtClean="0"/>
                  <a:t>conflict</a:t>
                </a:r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  <a:r>
                  <a:rPr lang="en-US" dirty="0" smtClean="0"/>
                  <a:t> generate UNSAT proof, </a:t>
                </a:r>
                <a:r>
                  <a:rPr lang="en-US" dirty="0" err="1" smtClean="0"/>
                  <a:t>interpolants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SAT solver generates resolution proof, </a:t>
                </a:r>
                <a:r>
                  <a:rPr lang="en-US" dirty="0" err="1" smtClean="0"/>
                  <a:t>interpolants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044700"/>
            <a:ext cx="6819469" cy="3778250"/>
          </a:xfrm>
        </p:spPr>
      </p:pic>
    </p:spTree>
    <p:extLst>
      <p:ext uri="{BB962C8B-B14F-4D97-AF65-F5344CB8AC3E}">
        <p14:creationId xmlns:p14="http://schemas.microsoft.com/office/powerpoint/2010/main" val="4018444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 for</a:t>
            </a:r>
          </a:p>
          <a:p>
            <a:pPr lvl="1"/>
            <a:r>
              <a:rPr lang="en-US" sz="2800" dirty="0" smtClean="0"/>
              <a:t>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SMT?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Logical formulas describes the program states and transformations.</a:t>
            </a:r>
          </a:p>
          <a:p>
            <a:r>
              <a:rPr lang="en-US" sz="2400" dirty="0" smtClean="0"/>
              <a:t>Test–case generation</a:t>
            </a:r>
          </a:p>
          <a:p>
            <a:r>
              <a:rPr lang="en-US" sz="2400" dirty="0" smtClean="0"/>
              <a:t>Model checking.</a:t>
            </a:r>
          </a:p>
          <a:p>
            <a:r>
              <a:rPr lang="en-US" sz="2400" dirty="0" smtClean="0"/>
              <a:t>Program verification.</a:t>
            </a:r>
          </a:p>
          <a:p>
            <a:r>
              <a:rPr lang="en-US" sz="2400" dirty="0" smtClean="0"/>
              <a:t>Others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Method:</a:t>
                </a:r>
              </a:p>
              <a:p>
                <a:pPr lvl="1"/>
                <a:r>
                  <a:rPr lang="en-US" sz="2000" dirty="0" smtClean="0"/>
                  <a:t>QE-CAD: complete but DEXP complexity.</a:t>
                </a:r>
              </a:p>
              <a:p>
                <a:pPr lvl="1"/>
                <a:r>
                  <a:rPr lang="en-US" sz="2000" dirty="0" smtClean="0"/>
                  <a:t>Interval constraint propagation: (</a:t>
                </a:r>
                <a:r>
                  <a:rPr lang="en-US" sz="1800" dirty="0" err="1" smtClean="0"/>
                  <a:t>iSAT</a:t>
                </a:r>
                <a:r>
                  <a:rPr lang="en-US" sz="1800" dirty="0" smtClean="0"/>
                  <a:t>, RSOLVER). ISAT use IA only, solving SAT problem is limited.</a:t>
                </a:r>
              </a:p>
              <a:p>
                <a:pPr lvl="1"/>
                <a:r>
                  <a:rPr lang="en-US" sz="2000" dirty="0" smtClean="0"/>
                  <a:t>Bit-blasting: (UCLID, </a:t>
                </a:r>
                <a:r>
                  <a:rPr lang="en-US" sz="2000" dirty="0" err="1" smtClean="0"/>
                  <a:t>MiniSmt</a:t>
                </a:r>
                <a:r>
                  <a:rPr lang="en-US" sz="20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000" dirty="0" smtClean="0"/>
                  <a:t>Linearization: suffers with high degree of polynomials (</a:t>
                </a:r>
                <a:r>
                  <a:rPr lang="en-US" sz="2000" dirty="0" err="1" smtClean="0"/>
                  <a:t>Barcelogic</a:t>
                </a:r>
                <a:r>
                  <a:rPr lang="en-US" sz="2000" dirty="0" smtClean="0"/>
                  <a:t>, CORD).</a:t>
                </a:r>
              </a:p>
              <a:p>
                <a:pPr lvl="1"/>
                <a:r>
                  <a:rPr lang="en-US" sz="2000" dirty="0" smtClean="0"/>
                  <a:t>Virtual substitution: Z3, SMT-RAT. Degree &lt;= 4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  <a:blipFill rotWithShape="0">
                <a:blip r:embed="rId2"/>
                <a:stretch>
                  <a:fillRect l="-812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 smtClean="0"/>
                  <a:t>We can find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9887</TotalTime>
  <Words>827</Words>
  <Application>Microsoft Office PowerPoint</Application>
  <PresentationFormat>Widescreen</PresentationFormat>
  <Paragraphs>261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メイリオ</vt:lpstr>
      <vt:lpstr>Arial</vt:lpstr>
      <vt:lpstr>Calibri</vt:lpstr>
      <vt:lpstr>Cambria Math</vt:lpstr>
      <vt:lpstr>Century Gothic</vt:lpstr>
      <vt:lpstr>Tahoma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Why SMT?</vt:lpstr>
      <vt:lpstr>Theory of non-linear arithmetic</vt:lpstr>
      <vt:lpstr>Theory of non-linear arithmetic</vt:lpstr>
      <vt:lpstr>raSAT</vt:lpstr>
      <vt:lpstr>PowerPoint Presentation</vt:lpstr>
      <vt:lpstr>Problems</vt:lpstr>
      <vt:lpstr>PowerPoint Presentation</vt:lpstr>
      <vt:lpstr>Round-off, overflow errors</vt:lpstr>
      <vt:lpstr>UNSAT core</vt:lpstr>
      <vt:lpstr>UNSAT core</vt:lpstr>
      <vt:lpstr>Testing</vt:lpstr>
      <vt:lpstr>Sensitivity</vt:lpstr>
      <vt:lpstr>Sensitivity in testing</vt:lpstr>
      <vt:lpstr>Sensitivity in testing</vt:lpstr>
      <vt:lpstr>Decomposition</vt:lpstr>
      <vt:lpstr>Box selection – SAT directed.</vt:lpstr>
      <vt:lpstr>Equality extension</vt:lpstr>
      <vt:lpstr>Equality extension</vt:lpstr>
      <vt:lpstr>PowerPoint Presentation</vt:lpstr>
      <vt:lpstr>Problems</vt:lpstr>
      <vt:lpstr>Equality extension</vt:lpstr>
      <vt:lpstr>Grobner basis</vt:lpstr>
      <vt:lpstr>UNSAT proof generation</vt:lpstr>
      <vt:lpstr>Related works</vt:lpstr>
      <vt:lpstr>Related works - MATHSAT</vt:lpstr>
      <vt:lpstr>Related works - MATHSAT</vt:lpstr>
      <vt:lpstr>Related works - MATHSAT</vt:lpstr>
      <vt:lpstr>Related works - MATHSAT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814</cp:revision>
  <dcterms:created xsi:type="dcterms:W3CDTF">2014-04-21T06:38:43Z</dcterms:created>
  <dcterms:modified xsi:type="dcterms:W3CDTF">2014-08-13T16:48:58Z</dcterms:modified>
</cp:coreProperties>
</file>