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8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60" r:id="rId20"/>
    <p:sldId id="276" r:id="rId21"/>
    <p:sldId id="277" r:id="rId22"/>
    <p:sldId id="279" r:id="rId23"/>
    <p:sldId id="281" r:id="rId24"/>
    <p:sldId id="280" r:id="rId25"/>
    <p:sldId id="282" r:id="rId26"/>
    <p:sldId id="283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A08-DBE0-474E-B039-9DDE742AB10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CE9C-040F-4DCC-A2F5-292AD81C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210300" cy="621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079" y="993058"/>
            <a:ext cx="79581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HƯỚNG DẪN DỰ THI</a:t>
            </a:r>
          </a:p>
          <a:p>
            <a:endParaRPr lang="en-US" sz="6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902" y="2743200"/>
            <a:ext cx="8117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“Tìm hiểu dịch vụ công trực tuyến” </a:t>
            </a:r>
          </a:p>
          <a:p>
            <a:pPr algn="ctr"/>
            <a:r>
              <a:rPr lang="en-US" sz="4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trên địa bàn thành phố Hà Nội </a:t>
            </a:r>
            <a:endParaRPr lang="en-US" sz="4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-12916" r="6882" b="70208"/>
          <a:stretch/>
        </p:blipFill>
        <p:spPr bwMode="auto">
          <a:xfrm>
            <a:off x="609600" y="914400"/>
            <a:ext cx="827532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101025"/>
            <a:ext cx="544950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3: ĐĂNG KÝ DỰ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10200" y="2444545"/>
            <a:ext cx="1219200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680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39465" y="3124200"/>
            <a:ext cx="1219200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4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" y="1425740"/>
            <a:ext cx="9101845" cy="40606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44846" y="3429000"/>
            <a:ext cx="1219200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" y="1752600"/>
            <a:ext cx="9144000" cy="3891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2000" y="1524000"/>
            <a:ext cx="1219200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9400" y="1143000"/>
            <a:ext cx="648929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54529" y="1676400"/>
            <a:ext cx="1103671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9026" y="4370010"/>
            <a:ext cx="947338" cy="12738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2" y="1676400"/>
            <a:ext cx="9030909" cy="3581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3067050"/>
            <a:ext cx="1103671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161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62800" y="3214236"/>
            <a:ext cx="951271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36194" y="3214236"/>
            <a:ext cx="899652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3214236"/>
            <a:ext cx="15240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828"/>
            <a:ext cx="9144000" cy="4074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90" y="101024"/>
            <a:ext cx="87544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4: DỰ THI PHẦN THI TRẮC NGHIỆM 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4038600"/>
            <a:ext cx="1103671" cy="361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05600" y="685799"/>
            <a:ext cx="533400" cy="1219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-34413" y="1949244"/>
            <a:ext cx="110367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56535" y="4951821"/>
            <a:ext cx="2190135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3200" y="533400"/>
            <a:ext cx="533400" cy="1219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5051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6722" y="3276600"/>
            <a:ext cx="8110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</a:t>
            </a:r>
            <a:endParaRPr lang="en-US" sz="5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50516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710207" cy="464056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562600" y="3524865"/>
            <a:ext cx="1143000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62600" y="5562600"/>
            <a:ext cx="1661893" cy="152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26" y="152400"/>
            <a:ext cx="764510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NGAY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4583" r="10981" b="12291"/>
          <a:stretch/>
        </p:blipFill>
        <p:spPr bwMode="auto">
          <a:xfrm>
            <a:off x="8021" y="990600"/>
            <a:ext cx="9135979" cy="544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94927" y="4343400"/>
            <a:ext cx="800473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28095" y="4343400"/>
            <a:ext cx="800473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505160"/>
          </a:xfrm>
          <a:prstGeom prst="rect">
            <a:avLst/>
          </a:prstGeom>
        </p:spPr>
      </p:pic>
      <p:grpSp>
        <p:nvGrpSpPr>
          <p:cNvPr id="7" name="Nhóm 34"/>
          <p:cNvGrpSpPr/>
          <p:nvPr/>
        </p:nvGrpSpPr>
        <p:grpSpPr>
          <a:xfrm>
            <a:off x="1371600" y="2514600"/>
            <a:ext cx="2664051" cy="3526231"/>
            <a:chOff x="2118292" y="2702212"/>
            <a:chExt cx="2098787" cy="31064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gray">
            <a:xfrm>
              <a:off x="2315688" y="2755854"/>
              <a:ext cx="1703994" cy="3491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gray">
            <a:xfrm>
              <a:off x="2727140" y="2702212"/>
              <a:ext cx="86658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Phần 1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252876" y="3305775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latin typeface="Times New Roman" pitchFamily="18" charset="0"/>
                  <a:cs typeface="Times New Roman" pitchFamily="18" charset="0"/>
                </a:rPr>
                <a:t>Thi trắc nghiệm</a:t>
              </a:r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40 câu hỏi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Thời gian 60 phút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Nhóm 35"/>
          <p:cNvGrpSpPr/>
          <p:nvPr/>
        </p:nvGrpSpPr>
        <p:grpSpPr>
          <a:xfrm>
            <a:off x="5069796" y="2057399"/>
            <a:ext cx="2987284" cy="3613321"/>
            <a:chOff x="4413024" y="2312007"/>
            <a:chExt cx="2098787" cy="310331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4626386" y="2350394"/>
              <a:ext cx="1703994" cy="3542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gray">
            <a:xfrm>
              <a:off x="5044118" y="2312007"/>
              <a:ext cx="830798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Phần 2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06351" y="2896594"/>
              <a:ext cx="1906325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Thi tự luận</a:t>
              </a:r>
              <a:endPara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525220" y="3467642"/>
              <a:ext cx="1906325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Trả lời 01 câu hỏi</a:t>
              </a:r>
              <a:endParaRPr lang="en-US" sz="24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490896" y="3790122"/>
              <a:ext cx="1906325" cy="1599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300" i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(Nộp </a:t>
              </a:r>
              <a:r>
                <a:rPr lang="en-US" sz="23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ngay sau khi thi trắc nghiệm hoặc nộp </a:t>
              </a:r>
              <a:r>
                <a:rPr lang="en-US" sz="2300" i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sau trước17h ngày 16/9/2019 )</a:t>
              </a:r>
              <a:endParaRPr lang="en-US" sz="23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6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4615" y="76200"/>
            <a:ext cx="764510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NGAY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17653" r="10981" b="12290"/>
          <a:stretch/>
        </p:blipFill>
        <p:spPr bwMode="auto">
          <a:xfrm>
            <a:off x="8021" y="2227006"/>
            <a:ext cx="9135979" cy="45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33400" y="4953000"/>
            <a:ext cx="800473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472625"/>
            <a:ext cx="6146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Chọn tệp/chọn file điện tử trả lời/Open</a:t>
            </a:r>
            <a:endParaRPr 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219200" y="877969"/>
            <a:ext cx="6734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 1: Đính kèm file</a:t>
            </a:r>
          </a:p>
        </p:txBody>
      </p:sp>
    </p:spTree>
    <p:extLst>
      <p:ext uri="{BB962C8B-B14F-4D97-AF65-F5344CB8AC3E}">
        <p14:creationId xmlns:p14="http://schemas.microsoft.com/office/powerpoint/2010/main" val="6619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4615" y="76200"/>
            <a:ext cx="764510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NGAY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17653" r="10981" b="12290"/>
          <a:stretch/>
        </p:blipFill>
        <p:spPr bwMode="auto">
          <a:xfrm>
            <a:off x="8021" y="1905000"/>
            <a:ext cx="9135979" cy="45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370744" y="4343400"/>
            <a:ext cx="800473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685800" y="877969"/>
            <a:ext cx="6734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 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2: Soạn thảo trả lời câu hỏi</a:t>
            </a:r>
            <a:endParaRPr 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4615" y="76200"/>
            <a:ext cx="764510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NGAY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2" y="1295400"/>
            <a:ext cx="8230749" cy="48965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54615" y="4648200"/>
            <a:ext cx="800473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1387" y="2971800"/>
            <a:ext cx="26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PHẦN SOẠN THẢO BÀI THI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838200"/>
            <a:ext cx="9144000" cy="55682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00200" y="4195916"/>
            <a:ext cx="1600200" cy="685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3137" y="76200"/>
            <a:ext cx="720806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SAU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8955267" cy="4131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2634" y="108118"/>
            <a:ext cx="720806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SAU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4826410"/>
            <a:ext cx="1523999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57060" cy="434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2634" y="108118"/>
            <a:ext cx="720806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SAU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21995" y="3810000"/>
            <a:ext cx="1121405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340942" y="1143000"/>
            <a:ext cx="1121405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504"/>
            <a:ext cx="9144000" cy="4394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2634" y="108118"/>
            <a:ext cx="720806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 THI PHẦN TỰ LUẬN SAU</a:t>
            </a:r>
            <a:endParaRPr 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816004"/>
            <a:ext cx="1121405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505160"/>
          </a:xfrm>
          <a:prstGeom prst="rect">
            <a:avLst/>
          </a:prstGeom>
        </p:spPr>
      </p:pic>
      <p:grpSp>
        <p:nvGrpSpPr>
          <p:cNvPr id="7" name="Nhóm 34"/>
          <p:cNvGrpSpPr/>
          <p:nvPr/>
        </p:nvGrpSpPr>
        <p:grpSpPr>
          <a:xfrm>
            <a:off x="1492045" y="3124200"/>
            <a:ext cx="2664051" cy="3526231"/>
            <a:chOff x="2118292" y="2702212"/>
            <a:chExt cx="2098787" cy="31064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gray">
            <a:xfrm>
              <a:off x="2315688" y="2755854"/>
              <a:ext cx="1703994" cy="3491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gray">
            <a:xfrm>
              <a:off x="2727140" y="2702212"/>
              <a:ext cx="86658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Phần 1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231574" y="3440629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rgbClr val="5D8223"/>
                  </a:solidFill>
                  <a:latin typeface="Times New Roman" pitchFamily="18" charset="0"/>
                  <a:cs typeface="Times New Roman" pitchFamily="18" charset="0"/>
                </a:rPr>
                <a:t>Thi trắc nghiệm</a:t>
              </a:r>
              <a:endParaRPr lang="en-US" sz="2400" b="1">
                <a:solidFill>
                  <a:srgbClr val="5D822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solidFill>
                    <a:srgbClr val="5D8223"/>
                  </a:solidFill>
                  <a:latin typeface="Times New Roman" pitchFamily="18" charset="0"/>
                  <a:cs typeface="Times New Roman" pitchFamily="18" charset="0"/>
                </a:rPr>
                <a:t>40 câu hỏi</a:t>
              </a:r>
              <a:endParaRPr lang="en-US" sz="2400" i="1">
                <a:solidFill>
                  <a:srgbClr val="5D822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40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solidFill>
                    <a:srgbClr val="5D8223"/>
                  </a:solidFill>
                  <a:latin typeface="Times New Roman" pitchFamily="18" charset="0"/>
                  <a:cs typeface="Times New Roman" pitchFamily="18" charset="0"/>
                </a:rPr>
                <a:t>Thời gian 60 phút</a:t>
              </a:r>
              <a:endParaRPr lang="en-US" sz="2400" i="1">
                <a:solidFill>
                  <a:srgbClr val="5D822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Nhóm 35"/>
          <p:cNvGrpSpPr/>
          <p:nvPr/>
        </p:nvGrpSpPr>
        <p:grpSpPr>
          <a:xfrm>
            <a:off x="4938540" y="2787480"/>
            <a:ext cx="2778804" cy="3613320"/>
            <a:chOff x="4413024" y="2312007"/>
            <a:chExt cx="2098787" cy="310331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4626386" y="2350394"/>
              <a:ext cx="1703994" cy="3542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cs typeface="+mn-cs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gray">
            <a:xfrm>
              <a:off x="5044118" y="2312007"/>
              <a:ext cx="830798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Phần 2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06351" y="2928424"/>
              <a:ext cx="1906325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Thi Tự luận</a:t>
              </a:r>
              <a:endPara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506351" y="3620901"/>
              <a:ext cx="1906325" cy="39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Trả lời 01 câu hỏi</a:t>
              </a:r>
              <a:endPara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506351" y="4144459"/>
              <a:ext cx="1906325" cy="1030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Nộp ngay sau khi thi trắc nghiệm hoặc nộp sau</a:t>
              </a:r>
              <a:endPara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Horizontal Scroll 24"/>
          <p:cNvSpPr/>
          <p:nvPr/>
        </p:nvSpPr>
        <p:spPr>
          <a:xfrm>
            <a:off x="530451" y="1561375"/>
            <a:ext cx="7924800" cy="90898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http://timhieudichvucong.hanoi.gov.vn</a:t>
            </a:r>
            <a:endParaRPr 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100" y="152400"/>
            <a:ext cx="5801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F05D1"/>
                </a:solidFill>
                <a:latin typeface="Times New Roman" pitchFamily="18" charset="0"/>
                <a:cs typeface="Times New Roman" pitchFamily="18" charset="0"/>
              </a:rPr>
              <a:t>ỦY BAN NHÂN DÂN QUẬN THANH XUÂN</a:t>
            </a:r>
          </a:p>
          <a:p>
            <a:pPr algn="ctr"/>
            <a:r>
              <a:rPr lang="en-US" sz="2000" b="1" smtClean="0">
                <a:solidFill>
                  <a:srgbClr val="0F05D1"/>
                </a:solidFill>
                <a:latin typeface="Times New Roman" pitchFamily="18" charset="0"/>
                <a:cs typeface="Times New Roman" pitchFamily="18" charset="0"/>
              </a:rPr>
              <a:t>TRƯỜNG TRUNG HỌC CƠ SỞ KHƯƠNG ĐÌNH</a:t>
            </a:r>
            <a:endParaRPr lang="en-US" sz="2000" b="1">
              <a:solidFill>
                <a:srgbClr val="0F05D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88" y="2826603"/>
            <a:ext cx="8579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  <a:cs typeface="Times New Roman" pitchFamily="18" charset="0"/>
              </a:rPr>
              <a:t>PHÁT ĐỘNG HƯỞNG ỨNG, THAM GIA CUỘC THI ONLINE</a:t>
            </a:r>
          </a:p>
          <a:p>
            <a:pPr algn="ctr"/>
            <a:r>
              <a:rPr lang="en-US" sz="2800" b="1" smtClean="0">
                <a:solidFill>
                  <a:srgbClr val="FF0000"/>
                </a:solidFill>
                <a:cs typeface="Times New Roman" pitchFamily="18" charset="0"/>
              </a:rPr>
              <a:t>TÌM HIỂU DỊCH VỤ CÔNG TRỰC TUYẾN NĂM 2019</a:t>
            </a:r>
            <a:endParaRPr lang="en-US" sz="2800" b="1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t="10342" r="9887" b="10798"/>
          <a:stretch/>
        </p:blipFill>
        <p:spPr>
          <a:xfrm>
            <a:off x="3848612" y="1006624"/>
            <a:ext cx="1417760" cy="1409612"/>
          </a:xfrm>
          <a:prstGeom prst="ellipse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4648200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Thanh Xuân, ngày 15 tháng 8 năm 2019</a:t>
            </a:r>
            <a:endParaRPr lang="en-US" sz="24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2"/>
          <a:stretch/>
        </p:blipFill>
        <p:spPr>
          <a:xfrm>
            <a:off x="1" y="0"/>
            <a:ext cx="9143999" cy="1209368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266699" y="2836606"/>
            <a:ext cx="8610600" cy="18288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timhieudichvucong.hanoi.gov.vn</a:t>
            </a:r>
            <a:endParaRPr lang="en-US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304800"/>
            <a:ext cx="9144000" cy="6172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096000" y="3733800"/>
            <a:ext cx="1219200" cy="99551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82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838200"/>
            <a:ext cx="9144000" cy="55682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47800" y="4195916"/>
            <a:ext cx="1600200" cy="685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74694" y="150064"/>
            <a:ext cx="370120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1: VÀO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5" y="1600200"/>
            <a:ext cx="9302517" cy="4162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150064"/>
            <a:ext cx="726307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2: CHỌN ĐỐI TƯỢNG DỰ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808" y="34290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3561" y="4114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01025"/>
            <a:ext cx="544950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3: ĐĂNG KÝ DỰ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182"/>
            <a:ext cx="9144000" cy="37102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6117" y="5715000"/>
            <a:ext cx="7391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 tin đăng ký đối với cán bộ, công chức, viên chức, </a:t>
            </a:r>
          </a:p>
          <a:p>
            <a:pPr algn="ctr"/>
            <a:r>
              <a:rPr lang="en-US" sz="2400" b="1" i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 lao động trong các cơ quan quận, huyện thị xã</a:t>
            </a:r>
            <a:endParaRPr lang="en-US" sz="2400" b="1" i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1371600"/>
            <a:ext cx="1524000" cy="1295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8" y="1447800"/>
            <a:ext cx="9149332" cy="3657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905000" y="101025"/>
            <a:ext cx="544950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3: ĐĂNG KÝ DỰ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3668" y="5715000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 tin đăng ký đối với học sinh</a:t>
            </a:r>
            <a:endParaRPr lang="en-US" sz="2400" i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981" y="2162476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Quận Thanh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Xuân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0691" y="28488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Phường Khương Đình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981" y="348799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THCS Khương Đình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0" y="4222954"/>
            <a:ext cx="4537589" cy="730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29752" y="3867156"/>
            <a:ext cx="429793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17174" y="1051742"/>
            <a:ext cx="1524000" cy="1295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50"/>
            <a:ext cx="9175179" cy="5400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101025"/>
            <a:ext cx="544950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BƯỚC 3: ĐĂNG KÝ DỰ THI</a:t>
            </a:r>
            <a:endParaRPr 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371600" y="4724400"/>
            <a:ext cx="1524000" cy="1295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356</Words>
  <Application>Microsoft Office PowerPoint</Application>
  <PresentationFormat>On-screen Show (4:3)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luongnt</cp:lastModifiedBy>
  <cp:revision>45</cp:revision>
  <dcterms:created xsi:type="dcterms:W3CDTF">2019-08-12T00:25:00Z</dcterms:created>
  <dcterms:modified xsi:type="dcterms:W3CDTF">2019-08-19T09:22:01Z</dcterms:modified>
</cp:coreProperties>
</file>