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CFCDE3-D089-7961-611B-63E1B9F80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A993F4F-0240-D04F-164C-384D4C4D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FF70286-287E-1522-78A4-8A7519A2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F9E7293-F6DA-CB89-CEFA-2217FF08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06F6933-56C9-1C46-3BEF-54244032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219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98AB0D2-865D-2A95-DB95-C3CBE2EA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8450FE6-D51E-C603-E89C-5449469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659C75D-0297-3891-760F-DC87B52F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8B84FF9-4BB1-55F3-0A2E-37A50179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94EEFA7-3A6F-D572-9C79-FEE25EBD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14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3804AD5-2485-B712-3F71-239E4FB5A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E5DA1F83-5BB0-73EA-AF24-7E15B376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288B94-3672-00EF-2FB2-8F6C4212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059CF23-46CA-0092-4794-7715BE2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4DE5AD2-009E-774B-B6CA-7EC0DE69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299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65E541-3815-813A-04B9-CC7B7A24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9A0E558-2D94-3060-4FBD-253497377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C1E60C4-F292-64C9-44CB-B0F55F2B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A93038-EEE9-186E-722B-C0C5AE63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BCCAA82-2FF5-20D1-4A6E-9F68969E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288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90F572-EC53-4088-A250-4BAA9E00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F3D9A0A-AFD8-A33C-F7F7-45A0A209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3998AD1-A79F-1910-14EE-CC3EA8F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0927AAC-6001-B114-3841-B5C4F994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E9E52C-E06E-D004-6DAB-9DDA458C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399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4A4B650-5152-2B55-7293-F30321B2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6637699-E3C5-880D-C87B-31C5D6D4B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F2008F9-7D16-B4C9-AA1C-0AE69F186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7981497-0F63-A078-F405-12AC9EE7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BBA6AD8-84E6-8163-9F23-5AA4E8BC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DBF8E4B-41D1-AD84-1D1C-0093B4F6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57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ABD813-CC48-60BA-EB22-260FED77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4449555-03AC-F035-D459-FCDFB0DC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75D914E-47BC-FEFC-0946-3BFCB69B2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AA9FD5A8-182A-59F6-9E16-7591F7688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9FD7D8A-F5CD-DA9B-06D2-FDFED040A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68AA57E-D47E-FB30-85A3-7FB676B6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E7D9D1E-5C01-52FE-AB1D-3A129266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37344F09-4DF0-1642-F1D2-46AF6AB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7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B775E8A-8F97-F3F0-7864-1298E808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B408B7D-8090-FB78-3763-64C7E436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6618482-FCDE-9815-68AB-77E0E889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86AFE89-2433-B640-1BF1-3F9A69DA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92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C1DAAA0-3DA8-84BE-C7ED-8F50444B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F373627E-03D4-D1D5-0BE9-061D3AB8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B3A0C79-3693-9B37-CD4C-FE70EF76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48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F1543C8-1361-917C-E91D-CDB754AF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C4114E-E4BC-B4F5-7E0D-A9D57C07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D95CDA5-3FF0-7B6F-54A7-D22F9697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9270E88-A8B0-D7A9-6786-B58ACAF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22FB4B2-2CB7-CF8E-F6D7-88C886CF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A1E62BA-0352-4299-98F9-8A11EED1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301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938902-E460-DDA0-379E-0C5F4985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C144477A-7B3A-D21B-D311-E8EB6A7D9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AAB22C9-0CBB-2774-B28A-958FDB22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5BA5CFD-0E4E-6FF5-4BA3-3F53F67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B336D1F-7F11-2E8C-61E4-AA8CEB7A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DCD006A-C977-2366-3085-A22843A0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13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3074A3E-450E-957D-CE79-EAD9CC6E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AB94107-78F8-162E-3DEB-8FE653432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F9848A3-CA15-4148-8981-DB2E2092C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F8A13-2D0C-4EF1-BFA6-F1A4055BAEE5}" type="datetimeFigureOut">
              <a:rPr lang="fi-FI" smtClean="0"/>
              <a:t>7.5.2024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CDABB75-E1FA-26AE-251C-CB5E3374D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AF47B73-45FD-A745-E122-5660D8CC0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30843-32F7-4462-87E1-7BB05AEC93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762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C2CDFB8-F290-0E77-E058-4C5062668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fi-FI" sz="5400"/>
              <a:t>Password Manager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EE0525E-E2D1-C91F-6C8E-EAE2C318F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fi-FI" dirty="0"/>
              <a:t>COMP.SEC.300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work</a:t>
            </a:r>
            <a:endParaRPr lang="fi-FI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E360116B-E58C-5511-9DF3-D10D47527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8" r="390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2CC8F53-CF33-FE5F-E07A-0345C627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Aims and general concept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4AC0BF2-546B-8EF4-F1BF-5F3F856E2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1" r="41955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8CBD9E-7B81-581E-D460-28E401F8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Provide a secure way of storing passwords</a:t>
            </a:r>
          </a:p>
          <a:p>
            <a:pPr lvl="1"/>
            <a:r>
              <a:rPr lang="en-GB" sz="2200"/>
              <a:t>Also related info like username</a:t>
            </a:r>
          </a:p>
          <a:p>
            <a:r>
              <a:rPr lang="en-GB" sz="2200"/>
              <a:t>Local application</a:t>
            </a:r>
          </a:p>
          <a:p>
            <a:r>
              <a:rPr lang="en-GB" sz="2200"/>
              <a:t>Limited scope due to limited time</a:t>
            </a:r>
          </a:p>
          <a:p>
            <a:pPr lvl="1"/>
            <a:r>
              <a:rPr lang="en-GB" sz="2200"/>
              <a:t>Other courses and life in general</a:t>
            </a:r>
          </a:p>
          <a:p>
            <a:r>
              <a:rPr lang="en-GB" sz="2200"/>
              <a:t>Simple GUI</a:t>
            </a:r>
          </a:p>
        </p:txBody>
      </p:sp>
    </p:spTree>
    <p:extLst>
      <p:ext uri="{BB962C8B-B14F-4D97-AF65-F5344CB8AC3E}">
        <p14:creationId xmlns:p14="http://schemas.microsoft.com/office/powerpoint/2010/main" val="242202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98FF8A5-61B9-75BA-7B16-E3EDD075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i-FI" sz="5400"/>
              <a:t>Functionality and ideas for the future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578833C-A33A-91FD-6803-6EA9941C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i-FI" sz="2200" dirty="0" err="1"/>
              <a:t>Currently</a:t>
            </a:r>
            <a:endParaRPr lang="fi-FI" sz="2200" dirty="0"/>
          </a:p>
          <a:p>
            <a:pPr lvl="1"/>
            <a:r>
              <a:rPr lang="fi-FI" sz="2200" dirty="0" err="1"/>
              <a:t>Essentially</a:t>
            </a:r>
            <a:r>
              <a:rPr lang="fi-FI" sz="2200" dirty="0"/>
              <a:t>, a </a:t>
            </a:r>
            <a:r>
              <a:rPr lang="fi-FI" sz="2200" dirty="0" err="1"/>
              <a:t>way</a:t>
            </a:r>
            <a:r>
              <a:rPr lang="fi-FI" sz="2200" dirty="0"/>
              <a:t> to </a:t>
            </a:r>
            <a:r>
              <a:rPr lang="fi-FI" sz="2200" dirty="0" err="1"/>
              <a:t>encrypt</a:t>
            </a:r>
            <a:r>
              <a:rPr lang="fi-FI" sz="2200" dirty="0"/>
              <a:t> and </a:t>
            </a:r>
            <a:r>
              <a:rPr lang="fi-FI" sz="2200" dirty="0" err="1"/>
              <a:t>decrypt</a:t>
            </a:r>
            <a:r>
              <a:rPr lang="fi-FI" sz="2200" dirty="0"/>
              <a:t> a file </a:t>
            </a:r>
            <a:r>
              <a:rPr lang="fi-FI" sz="2200" dirty="0" err="1"/>
              <a:t>contents</a:t>
            </a:r>
            <a:r>
              <a:rPr lang="fi-FI" sz="2200" dirty="0"/>
              <a:t> </a:t>
            </a:r>
            <a:r>
              <a:rPr lang="fi-FI" sz="2200" dirty="0" err="1"/>
              <a:t>with</a:t>
            </a:r>
            <a:r>
              <a:rPr lang="fi-FI" sz="2200" dirty="0"/>
              <a:t> </a:t>
            </a:r>
            <a:r>
              <a:rPr lang="fi-FI" sz="2200" dirty="0" err="1"/>
              <a:t>symmetric</a:t>
            </a:r>
            <a:r>
              <a:rPr lang="fi-FI" sz="2200" dirty="0"/>
              <a:t> </a:t>
            </a:r>
            <a:r>
              <a:rPr lang="fi-FI" sz="2200" dirty="0" err="1"/>
              <a:t>encryption</a:t>
            </a:r>
            <a:endParaRPr lang="fi-FI" sz="2200" dirty="0"/>
          </a:p>
          <a:p>
            <a:pPr lvl="2"/>
            <a:r>
              <a:rPr lang="fi-FI" sz="2200" dirty="0"/>
              <a:t>Just for </a:t>
            </a:r>
            <a:r>
              <a:rPr lang="fi-FI" sz="2200" dirty="0" err="1"/>
              <a:t>passwords</a:t>
            </a:r>
            <a:r>
              <a:rPr lang="fi-FI" sz="2200" dirty="0"/>
              <a:t> and </a:t>
            </a:r>
            <a:r>
              <a:rPr lang="fi-FI" sz="2200" dirty="0" err="1"/>
              <a:t>related</a:t>
            </a:r>
            <a:r>
              <a:rPr lang="fi-FI" sz="2200" dirty="0"/>
              <a:t> info</a:t>
            </a:r>
          </a:p>
          <a:p>
            <a:pPr lvl="1"/>
            <a:r>
              <a:rPr lang="fi-FI" sz="2200" dirty="0"/>
              <a:t>Can </a:t>
            </a:r>
            <a:r>
              <a:rPr lang="fi-FI" sz="2200" dirty="0" err="1"/>
              <a:t>generate</a:t>
            </a:r>
            <a:r>
              <a:rPr lang="fi-FI" sz="2200" dirty="0"/>
              <a:t> random </a:t>
            </a:r>
            <a:r>
              <a:rPr lang="fi-FI" sz="2200" dirty="0" err="1"/>
              <a:t>sequences</a:t>
            </a:r>
            <a:r>
              <a:rPr lang="fi-FI" sz="2200" dirty="0"/>
              <a:t> of </a:t>
            </a:r>
            <a:r>
              <a:rPr lang="fi-FI" sz="2200" dirty="0" err="1"/>
              <a:t>numbers</a:t>
            </a:r>
            <a:r>
              <a:rPr lang="fi-FI" sz="2200" dirty="0"/>
              <a:t>, </a:t>
            </a:r>
            <a:r>
              <a:rPr lang="fi-FI" sz="2200" dirty="0" err="1"/>
              <a:t>letters</a:t>
            </a:r>
            <a:r>
              <a:rPr lang="fi-FI" sz="2200" dirty="0"/>
              <a:t> and </a:t>
            </a:r>
            <a:r>
              <a:rPr lang="fi-FI" sz="2200" dirty="0" err="1"/>
              <a:t>special</a:t>
            </a:r>
            <a:r>
              <a:rPr lang="fi-FI" sz="2200" dirty="0"/>
              <a:t> </a:t>
            </a:r>
            <a:r>
              <a:rPr lang="fi-FI" sz="2200" dirty="0" err="1"/>
              <a:t>characters</a:t>
            </a:r>
            <a:r>
              <a:rPr lang="fi-FI" sz="2200" dirty="0"/>
              <a:t> to </a:t>
            </a:r>
            <a:r>
              <a:rPr lang="fi-FI" sz="2200" dirty="0" err="1"/>
              <a:t>form</a:t>
            </a:r>
            <a:r>
              <a:rPr lang="fi-FI" sz="2200" dirty="0"/>
              <a:t> a </a:t>
            </a:r>
            <a:r>
              <a:rPr lang="fi-FI" sz="2200" dirty="0" err="1"/>
              <a:t>secure</a:t>
            </a:r>
            <a:r>
              <a:rPr lang="fi-FI" sz="2200" dirty="0"/>
              <a:t> </a:t>
            </a:r>
            <a:r>
              <a:rPr lang="fi-FI" sz="2200" dirty="0" err="1"/>
              <a:t>password</a:t>
            </a:r>
            <a:endParaRPr lang="fi-FI" sz="2200" dirty="0"/>
          </a:p>
          <a:p>
            <a:r>
              <a:rPr lang="fi-FI" sz="2200" dirty="0" err="1"/>
              <a:t>Future</a:t>
            </a:r>
            <a:r>
              <a:rPr lang="fi-FI" sz="2200" dirty="0"/>
              <a:t> </a:t>
            </a:r>
            <a:r>
              <a:rPr lang="fi-FI" sz="2200" dirty="0" err="1"/>
              <a:t>development</a:t>
            </a:r>
            <a:r>
              <a:rPr lang="fi-FI" sz="2200" dirty="0"/>
              <a:t>?</a:t>
            </a:r>
          </a:p>
          <a:p>
            <a:pPr lvl="1"/>
            <a:r>
              <a:rPr lang="fi-FI" sz="2200" dirty="0" err="1"/>
              <a:t>Support</a:t>
            </a:r>
            <a:r>
              <a:rPr lang="fi-FI" sz="2200" dirty="0"/>
              <a:t> for </a:t>
            </a:r>
            <a:r>
              <a:rPr lang="fi-FI" sz="2200" dirty="0" err="1"/>
              <a:t>more</a:t>
            </a:r>
            <a:r>
              <a:rPr lang="fi-FI" sz="2200" dirty="0"/>
              <a:t> file </a:t>
            </a:r>
            <a:r>
              <a:rPr lang="fi-FI" sz="2200" dirty="0" err="1"/>
              <a:t>formats</a:t>
            </a:r>
            <a:endParaRPr lang="fi-FI" sz="2200" dirty="0"/>
          </a:p>
          <a:p>
            <a:pPr lvl="2"/>
            <a:r>
              <a:rPr lang="fi-FI" sz="2200" dirty="0" err="1"/>
              <a:t>Interoperability</a:t>
            </a:r>
            <a:r>
              <a:rPr lang="fi-FI" sz="2200" dirty="0"/>
              <a:t> </a:t>
            </a:r>
            <a:r>
              <a:rPr lang="fi-FI" sz="2200" dirty="0" err="1"/>
              <a:t>with</a:t>
            </a:r>
            <a:r>
              <a:rPr lang="fi-FI" sz="2200" dirty="0"/>
              <a:t> </a:t>
            </a:r>
            <a:r>
              <a:rPr lang="fi-FI" sz="2200" dirty="0" err="1"/>
              <a:t>other</a:t>
            </a:r>
            <a:r>
              <a:rPr lang="fi-FI" sz="2200" dirty="0"/>
              <a:t> </a:t>
            </a:r>
            <a:r>
              <a:rPr lang="fi-FI" sz="2200" dirty="0" err="1"/>
              <a:t>password</a:t>
            </a:r>
            <a:r>
              <a:rPr lang="fi-FI" sz="2200" dirty="0"/>
              <a:t> </a:t>
            </a:r>
            <a:r>
              <a:rPr lang="fi-FI" sz="2200" dirty="0" err="1"/>
              <a:t>managers</a:t>
            </a:r>
            <a:r>
              <a:rPr lang="fi-FI" sz="2200" dirty="0"/>
              <a:t>, </a:t>
            </a:r>
            <a:r>
              <a:rPr lang="fi-FI" sz="2200" dirty="0" err="1"/>
              <a:t>like</a:t>
            </a:r>
            <a:r>
              <a:rPr lang="fi-FI" sz="2200" dirty="0"/>
              <a:t> </a:t>
            </a:r>
            <a:r>
              <a:rPr lang="fi-FI" sz="2200" dirty="0" err="1"/>
              <a:t>KeePass</a:t>
            </a:r>
            <a:endParaRPr lang="fi-FI" sz="2200" dirty="0"/>
          </a:p>
          <a:p>
            <a:pPr lvl="1"/>
            <a:r>
              <a:rPr lang="fi-FI" sz="2200" dirty="0" err="1"/>
              <a:t>Autofill</a:t>
            </a:r>
            <a:r>
              <a:rPr lang="fi-FI" sz="2200" dirty="0"/>
              <a:t> for </a:t>
            </a:r>
            <a:r>
              <a:rPr lang="fi-FI" sz="2200" dirty="0" err="1"/>
              <a:t>browser</a:t>
            </a:r>
            <a:endParaRPr lang="fi-FI" sz="2200" dirty="0"/>
          </a:p>
          <a:p>
            <a:endParaRPr lang="fi-FI" sz="2200" dirty="0"/>
          </a:p>
        </p:txBody>
      </p:sp>
    </p:spTree>
    <p:extLst>
      <p:ext uri="{BB962C8B-B14F-4D97-AF65-F5344CB8AC3E}">
        <p14:creationId xmlns:p14="http://schemas.microsoft.com/office/powerpoint/2010/main" val="33739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74D9DF3-A22B-0DCA-63D1-08071F09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Programming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EC90FD-1265-E137-86B4-A7E9F34D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500" dirty="0"/>
              <a:t>Python</a:t>
            </a:r>
          </a:p>
          <a:p>
            <a:pPr lvl="1"/>
            <a:r>
              <a:rPr lang="en-GB" sz="1500" dirty="0"/>
              <a:t>Secrets module, included</a:t>
            </a:r>
          </a:p>
          <a:p>
            <a:pPr lvl="2"/>
            <a:r>
              <a:rPr lang="fi-FI" sz="1500" dirty="0" err="1"/>
              <a:t>cryptographically</a:t>
            </a:r>
            <a:r>
              <a:rPr lang="fi-FI" sz="1500" dirty="0"/>
              <a:t> random </a:t>
            </a:r>
            <a:r>
              <a:rPr lang="fi-FI" sz="1500" dirty="0" err="1"/>
              <a:t>number</a:t>
            </a:r>
            <a:r>
              <a:rPr lang="fi-FI" sz="1500" dirty="0"/>
              <a:t>/</a:t>
            </a:r>
            <a:r>
              <a:rPr lang="fi-FI" sz="1500" dirty="0" err="1"/>
              <a:t>sequences</a:t>
            </a:r>
            <a:endParaRPr lang="fi-FI" sz="1500" dirty="0"/>
          </a:p>
          <a:p>
            <a:pPr lvl="1"/>
            <a:r>
              <a:rPr lang="en-GB" sz="1500" dirty="0" err="1"/>
              <a:t>Hashlib</a:t>
            </a:r>
            <a:r>
              <a:rPr lang="en-GB" sz="1500" dirty="0"/>
              <a:t> module, included</a:t>
            </a:r>
          </a:p>
          <a:p>
            <a:pPr lvl="2"/>
            <a:r>
              <a:rPr lang="en-GB" sz="1500" dirty="0"/>
              <a:t>Hashing, SHA256</a:t>
            </a:r>
            <a:endParaRPr lang="fi-FI" sz="1500" dirty="0"/>
          </a:p>
          <a:p>
            <a:pPr lvl="1"/>
            <a:r>
              <a:rPr lang="en-GB" sz="1500" dirty="0" err="1"/>
              <a:t>Tkinter</a:t>
            </a:r>
            <a:endParaRPr lang="en-GB" sz="1500" dirty="0"/>
          </a:p>
          <a:p>
            <a:pPr lvl="2"/>
            <a:r>
              <a:rPr lang="fi-FI" sz="1500" dirty="0"/>
              <a:t>GUI, </a:t>
            </a:r>
            <a:r>
              <a:rPr lang="fi-FI" sz="1500" dirty="0" err="1"/>
              <a:t>simple</a:t>
            </a:r>
            <a:r>
              <a:rPr lang="fi-FI" sz="1500" dirty="0"/>
              <a:t> and </a:t>
            </a:r>
            <a:r>
              <a:rPr lang="en-GB" sz="1500" dirty="0" err="1"/>
              <a:t>realtively</a:t>
            </a:r>
            <a:r>
              <a:rPr lang="en-GB" sz="1500" dirty="0"/>
              <a:t> easy to use</a:t>
            </a:r>
          </a:p>
          <a:p>
            <a:pPr lvl="1"/>
            <a:r>
              <a:rPr lang="en-GB" sz="1500" dirty="0" err="1"/>
              <a:t>PyCryptodome</a:t>
            </a:r>
            <a:endParaRPr lang="en-GB" sz="1500" dirty="0"/>
          </a:p>
          <a:p>
            <a:pPr lvl="2"/>
            <a:r>
              <a:rPr lang="en-GB" sz="1500" dirty="0"/>
              <a:t>Encryption algorithm, AES256</a:t>
            </a:r>
          </a:p>
          <a:p>
            <a:pPr lvl="2"/>
            <a:r>
              <a:rPr lang="en-GB" sz="1500" dirty="0"/>
              <a:t>Key derivation function, PBKDF2</a:t>
            </a:r>
          </a:p>
          <a:p>
            <a:r>
              <a:rPr lang="en-GB" sz="1500" dirty="0"/>
              <a:t>AI, </a:t>
            </a:r>
            <a:r>
              <a:rPr lang="en-GB" sz="1500" dirty="0" err="1"/>
              <a:t>chatgpt</a:t>
            </a:r>
            <a:r>
              <a:rPr lang="en-GB" sz="1500" dirty="0"/>
              <a:t> 3.5 and copilot</a:t>
            </a:r>
          </a:p>
          <a:p>
            <a:pPr lvl="1"/>
            <a:r>
              <a:rPr lang="en-GB" sz="1500" dirty="0"/>
              <a:t>Extensively used in developing the GUI</a:t>
            </a:r>
          </a:p>
          <a:p>
            <a:pPr lvl="2"/>
            <a:r>
              <a:rPr lang="en-GB" sz="1500" dirty="0"/>
              <a:t>What components to use, how to use and even solely AI made code</a:t>
            </a:r>
          </a:p>
          <a:p>
            <a:pPr lvl="1"/>
            <a:r>
              <a:rPr lang="en-GB" sz="1500" dirty="0"/>
              <a:t>Also helps with syntax</a:t>
            </a:r>
          </a:p>
          <a:p>
            <a:pPr lvl="1"/>
            <a:endParaRPr lang="fi-FI" sz="1500" dirty="0"/>
          </a:p>
          <a:p>
            <a:endParaRPr lang="fi-FI" sz="1500" dirty="0"/>
          </a:p>
        </p:txBody>
      </p:sp>
    </p:spTree>
    <p:extLst>
      <p:ext uri="{BB962C8B-B14F-4D97-AF65-F5344CB8AC3E}">
        <p14:creationId xmlns:p14="http://schemas.microsoft.com/office/powerpoint/2010/main" val="355759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C180369-F938-2448-703D-E7C058E4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i-FI" sz="5400"/>
              <a:t>Security perspective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36667207-5B91-7C60-A213-BAAB02A3B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8" r="390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1D0E2DF-6AD2-DC40-24B7-2B909E02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fi-FI" sz="1200"/>
              <a:t>Master password secures the others</a:t>
            </a:r>
          </a:p>
          <a:p>
            <a:pPr lvl="1"/>
            <a:r>
              <a:rPr lang="fi-FI" sz="1200"/>
              <a:t>Symmetric key derived from it</a:t>
            </a:r>
          </a:p>
          <a:p>
            <a:pPr lvl="1"/>
            <a:r>
              <a:rPr lang="fi-FI" sz="1200" b="1"/>
              <a:t>Needs to be secure</a:t>
            </a:r>
          </a:p>
          <a:p>
            <a:pPr lvl="2"/>
            <a:r>
              <a:rPr lang="fi-FI" sz="1200"/>
              <a:t>Preferably long and hard to quess</a:t>
            </a:r>
          </a:p>
          <a:p>
            <a:pPr lvl="2"/>
            <a:r>
              <a:rPr lang="fi-FI" sz="1200"/>
              <a:t>User responsible</a:t>
            </a:r>
          </a:p>
          <a:p>
            <a:r>
              <a:rPr lang="fi-FI" sz="1200"/>
              <a:t>Passwords stored as encrypted text on file</a:t>
            </a:r>
          </a:p>
          <a:p>
            <a:pPr lvl="1"/>
            <a:r>
              <a:rPr lang="fi-FI" sz="1200"/>
              <a:t>No database</a:t>
            </a:r>
          </a:p>
          <a:p>
            <a:pPr lvl="2"/>
            <a:r>
              <a:rPr lang="fi-FI" sz="1200"/>
              <a:t>No injections or related attacks</a:t>
            </a:r>
          </a:p>
          <a:p>
            <a:pPr lvl="1"/>
            <a:r>
              <a:rPr lang="fi-FI" sz="1200"/>
              <a:t>Unlimited number of tries and time to crack if obtained</a:t>
            </a:r>
          </a:p>
          <a:p>
            <a:pPr lvl="2"/>
            <a:r>
              <a:rPr lang="fi-FI" sz="1200"/>
              <a:t>With or without the software</a:t>
            </a:r>
          </a:p>
          <a:p>
            <a:pPr lvl="1"/>
            <a:r>
              <a:rPr lang="fi-FI" sz="1200"/>
              <a:t>User responsible of storing and how to share with devices</a:t>
            </a:r>
          </a:p>
          <a:p>
            <a:r>
              <a:rPr lang="fi-FI" sz="1200"/>
              <a:t>Local application</a:t>
            </a:r>
          </a:p>
          <a:p>
            <a:pPr lvl="1"/>
            <a:r>
              <a:rPr lang="fi-FI" sz="1200"/>
              <a:t>No accounts</a:t>
            </a:r>
            <a:br>
              <a:rPr lang="fi-FI" sz="1200"/>
            </a:br>
            <a:r>
              <a:rPr lang="fi-FI" sz="12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3945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239</Words>
  <Application>Microsoft Office PowerPoint</Application>
  <PresentationFormat>Laajakuva</PresentationFormat>
  <Paragraphs>47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Office-teema</vt:lpstr>
      <vt:lpstr>Password Manager</vt:lpstr>
      <vt:lpstr>Aims and general concept</vt:lpstr>
      <vt:lpstr>Functionality and ideas for the future</vt:lpstr>
      <vt:lpstr>Programming</vt:lpstr>
      <vt:lpstr>Security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</dc:title>
  <dc:creator>Henri Rantala</dc:creator>
  <cp:lastModifiedBy>Henri Rantala</cp:lastModifiedBy>
  <cp:revision>3</cp:revision>
  <dcterms:created xsi:type="dcterms:W3CDTF">2024-05-07T07:56:57Z</dcterms:created>
  <dcterms:modified xsi:type="dcterms:W3CDTF">2024-05-07T14:00:48Z</dcterms:modified>
</cp:coreProperties>
</file>