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6108A0-8E36-4C5E-B69A-FB8B064A159C}">
  <a:tblStyle styleId="{736108A0-8E36-4C5E-B69A-FB8B064A159C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1.png"/><Relationship Id="rId13" Type="http://schemas.openxmlformats.org/officeDocument/2006/relationships/image" Target="../media/image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9.png"/><Relationship Id="rId16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1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5" Type="http://schemas.openxmlformats.org/officeDocument/2006/relationships/image" Target="../media/image25.png"/><Relationship Id="rId1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97" name="Google Shape;9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98" name="Google Shape;9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3072900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08" name="Google Shape;1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09" name="Google Shape;1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10" name="Google Shape;1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16" name="Google Shape;1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17" name="Google Shape;11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4"/>
          <p:cNvGraphicFramePr/>
          <p:nvPr/>
        </p:nvGraphicFramePr>
        <p:xfrm>
          <a:off x="3421506" y="8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{736108A0-8E36-4C5E-B69A-FB8B064A159C}</a:tableStyleId>
              </a:tblPr>
              <a:tblGrid>
                <a:gridCol w="1660150"/>
                <a:gridCol w="1708625"/>
                <a:gridCol w="1684400"/>
                <a:gridCol w="1684400"/>
                <a:gridCol w="1684400"/>
              </a:tblGrid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3A3A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</a:t>
                      </a:r>
                      <a:r>
                        <a:rPr lang="en-US" sz="1900" u="none" cap="none" strike="noStrike">
                          <a:solidFill>
                            <a:srgbClr val="3A3A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500">
                        <a:solidFill>
                          <a:srgbClr val="3A3A3A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Booking </a:t>
                      </a:r>
                      <a:r>
                        <a:rPr lang="en-U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Booking </a:t>
                      </a: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Distance </a:t>
                      </a: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Travelled</a:t>
                      </a: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(KM)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Distance Travelled(KM)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Sedan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Plus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black background with a black square&#10;&#10;Description automatically generated with medium confidence" id="119" name="Google Shape;11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31922" y="1381482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0" name="Google Shape;12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18163" y="2146462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 on a black background&#10;&#10;Description automatically generated" id="121" name="Google Shape;121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74641" y="2631383"/>
            <a:ext cx="1191719" cy="1191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2" name="Google Shape;122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06480" y="358026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3" name="Google Shape;123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99855" y="4401442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4" name="Google Shape;124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72980" y="4967726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5" name="Google Shape;125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14845" y="5785351"/>
            <a:ext cx="457234" cy="45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36" name="Google Shape;13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37" name="Google Shape;13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43" name="Google Shape;14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44" name="Google Shape;14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54" name="Google Shape;15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55" name="Google Shape;15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56" name="Google Shape;15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62" name="Google Shape;16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63" name="Google Shape;16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7"/>
          <p:cNvGraphicFramePr/>
          <p:nvPr/>
        </p:nvGraphicFramePr>
        <p:xfrm>
          <a:off x="3439615" y="1705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{736108A0-8E36-4C5E-B69A-FB8B064A159C}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Sedan</a:t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Plus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Mini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7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74" name="Google Shape;17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75" name="Google Shape;17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76" name="Google Shape;17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82" name="Google Shape;18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83" name="Google Shape;18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4" name="Google Shape;18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65935" y="318160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5" name="Google Shape;185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15740" y="162084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6" name="Google Shape;18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20340" y="-154927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7" name="Google Shape;18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308624" y="862946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8" name="Google Shape;188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224951" y="567983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9" name="Google Shape;189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406529" y="567971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0" name="Google Shape;19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64138" y="368853"/>
            <a:ext cx="855461" cy="8554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7"/>
          <p:cNvGraphicFramePr/>
          <p:nvPr/>
        </p:nvGraphicFramePr>
        <p:xfrm>
          <a:off x="3439615" y="386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{736108A0-8E36-4C5E-B69A-FB8B064A159C}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Sedan</a:t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Plus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Mini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9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black background with a black square&#10;&#10;Description automatically generated with medium confidence" id="192" name="Google Shape;192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51285" y="3735460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3" name="Google Shape;193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96540" y="3786159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4" name="Google Shape;194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97890" y="3867961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5" name="Google Shape;195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36949" y="3985271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6" name="Google Shape;196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516239" y="3852658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7" name="Google Shape;197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746679" y="3985271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8" name="Google Shape;198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47213" y="3786153"/>
            <a:ext cx="855461" cy="85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