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erriweather Black"/>
      <p:bold r:id="rId8"/>
      <p:boldItalic r:id="rId9"/>
    </p:embeddedFont>
    <p:embeddedFont>
      <p:font typeface="Merriweather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bold.fntdata"/><Relationship Id="rId10" Type="http://schemas.openxmlformats.org/officeDocument/2006/relationships/font" Target="fonts/Merriweather-regular.fntdata"/><Relationship Id="rId13" Type="http://schemas.openxmlformats.org/officeDocument/2006/relationships/font" Target="fonts/Merriweather-boldItalic.fntdata"/><Relationship Id="rId12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erriweather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erriweather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8a077802a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8a077802a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25"/>
            <a:ext cx="836100" cy="5143500"/>
          </a:xfrm>
          <a:prstGeom prst="roundRect">
            <a:avLst>
              <a:gd fmla="val 16667" name="adj"/>
            </a:avLst>
          </a:prstGeom>
          <a:solidFill>
            <a:srgbClr val="487A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707900" y="0"/>
            <a:ext cx="84360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707900" y="0"/>
            <a:ext cx="2780400" cy="5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450800" y="0"/>
            <a:ext cx="2849700" cy="59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6284675" y="0"/>
            <a:ext cx="2849700" cy="598800"/>
          </a:xfrm>
          <a:prstGeom prst="rect">
            <a:avLst/>
          </a:prstGeom>
          <a:solidFill>
            <a:srgbClr val="FE3E3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603938" y="68550"/>
            <a:ext cx="109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SALES</a:t>
            </a:r>
            <a:endParaRPr b="1"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279500" y="68550"/>
            <a:ext cx="130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PROFIT</a:t>
            </a:r>
            <a:endParaRPr sz="1800">
              <a:solidFill>
                <a:schemeClr val="l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687700" y="68550"/>
            <a:ext cx="251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OTHER TRACKS</a:t>
            </a:r>
            <a:endParaRPr sz="1800">
              <a:solidFill>
                <a:schemeClr val="lt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62" name="Google Shape;62;p13"/>
          <p:cNvSpPr txBox="1"/>
          <p:nvPr/>
        </p:nvSpPr>
        <p:spPr>
          <a:xfrm flipH="1" rot="5400000">
            <a:off x="-1805033" y="2832783"/>
            <a:ext cx="430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SUPERSTORE   Data   Analysis</a:t>
            </a:r>
            <a:endParaRPr b="1"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/>
          </a:blip>
          <a:srcRect b="0" l="-2080" r="2079" t="0"/>
          <a:stretch/>
        </p:blipFill>
        <p:spPr>
          <a:xfrm>
            <a:off x="-176725" y="-125100"/>
            <a:ext cx="1024600" cy="11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972626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