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58" r:id="rId5"/>
    <p:sldId id="299" r:id="rId6"/>
    <p:sldId id="298" r:id="rId7"/>
    <p:sldId id="300" r:id="rId8"/>
    <p:sldId id="269" r:id="rId9"/>
    <p:sldId id="287" r:id="rId10"/>
    <p:sldId id="270" r:id="rId11"/>
    <p:sldId id="271" r:id="rId12"/>
    <p:sldId id="266" r:id="rId13"/>
    <p:sldId id="301" r:id="rId14"/>
    <p:sldId id="294" r:id="rId15"/>
    <p:sldId id="302" r:id="rId16"/>
    <p:sldId id="290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649C"/>
    <a:srgbClr val="9A2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48528-F5A2-435A-B714-5D9DC1AB66C8}" v="2" dt="2023-05-08T16:45:53.756"/>
    <p1510:client id="{921AFF94-2DF8-4A56-B35E-7B083FECA29D}" vWet="4" dt="2023-05-07T20:28:03.331"/>
    <p1510:client id="{9EE0188E-04A5-9825-D791-2B963F8DA404}" v="50" dt="2023-05-07T20:36:25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YEOLA, OLATUNJI (Student)" userId="d9183f17-365e-4556-9cb0-8df63b2e887b" providerId="ADAL" clId="{1BB9E98B-87E1-4877-8801-35A7F4D0E57C}"/>
    <pc:docChg chg="undo custSel addSld delSld modSld sldOrd">
      <pc:chgData name="JAIYEOLA, OLATUNJI (Student)" userId="d9183f17-365e-4556-9cb0-8df63b2e887b" providerId="ADAL" clId="{1BB9E98B-87E1-4877-8801-35A7F4D0E57C}" dt="2023-05-06T05:01:18.872" v="1254" actId="404"/>
      <pc:docMkLst>
        <pc:docMk/>
      </pc:docMkLst>
      <pc:sldChg chg="modSp mod">
        <pc:chgData name="JAIYEOLA, OLATUNJI (Student)" userId="d9183f17-365e-4556-9cb0-8df63b2e887b" providerId="ADAL" clId="{1BB9E98B-87E1-4877-8801-35A7F4D0E57C}" dt="2023-05-06T04:55:17.499" v="1179" actId="2711"/>
        <pc:sldMkLst>
          <pc:docMk/>
          <pc:sldMk cId="4172296837" sldId="258"/>
        </pc:sldMkLst>
        <pc:spChg chg="mod">
          <ac:chgData name="JAIYEOLA, OLATUNJI (Student)" userId="d9183f17-365e-4556-9cb0-8df63b2e887b" providerId="ADAL" clId="{1BB9E98B-87E1-4877-8801-35A7F4D0E57C}" dt="2023-05-06T04:55:03.417" v="1178" actId="404"/>
          <ac:spMkLst>
            <pc:docMk/>
            <pc:sldMk cId="4172296837" sldId="258"/>
            <ac:spMk id="3" creationId="{A017FF9C-6A7E-4A79-81BB-438E8EA9676A}"/>
          </ac:spMkLst>
        </pc:spChg>
        <pc:spChg chg="mod">
          <ac:chgData name="JAIYEOLA, OLATUNJI (Student)" userId="d9183f17-365e-4556-9cb0-8df63b2e887b" providerId="ADAL" clId="{1BB9E98B-87E1-4877-8801-35A7F4D0E57C}" dt="2023-05-06T04:55:17.499" v="1179" actId="2711"/>
          <ac:spMkLst>
            <pc:docMk/>
            <pc:sldMk cId="4172296837" sldId="258"/>
            <ac:spMk id="4" creationId="{FFFB5E3C-FE17-44EA-B59B-183125D08F7C}"/>
          </ac:spMkLst>
        </pc:spChg>
        <pc:picChg chg="mod">
          <ac:chgData name="JAIYEOLA, OLATUNJI (Student)" userId="d9183f17-365e-4556-9cb0-8df63b2e887b" providerId="ADAL" clId="{1BB9E98B-87E1-4877-8801-35A7F4D0E57C}" dt="2023-05-06T04:54:52.259" v="1174" actId="14100"/>
          <ac:picMkLst>
            <pc:docMk/>
            <pc:sldMk cId="4172296837" sldId="258"/>
            <ac:picMk id="8" creationId="{F96EABFA-F910-A1CB-FC71-01573A3DAB36}"/>
          </ac:picMkLst>
        </pc:picChg>
      </pc:sldChg>
      <pc:sldChg chg="del">
        <pc:chgData name="JAIYEOLA, OLATUNJI (Student)" userId="d9183f17-365e-4556-9cb0-8df63b2e887b" providerId="ADAL" clId="{1BB9E98B-87E1-4877-8801-35A7F4D0E57C}" dt="2023-05-06T04:04:33.278" v="277" actId="2696"/>
        <pc:sldMkLst>
          <pc:docMk/>
          <pc:sldMk cId="1056707768" sldId="261"/>
        </pc:sldMkLst>
      </pc:sldChg>
      <pc:sldChg chg="modSp mod">
        <pc:chgData name="JAIYEOLA, OLATUNJI (Student)" userId="d9183f17-365e-4556-9cb0-8df63b2e887b" providerId="ADAL" clId="{1BB9E98B-87E1-4877-8801-35A7F4D0E57C}" dt="2023-05-06T05:00:29.520" v="1243" actId="404"/>
        <pc:sldMkLst>
          <pc:docMk/>
          <pc:sldMk cId="2225727983" sldId="266"/>
        </pc:sldMkLst>
        <pc:spChg chg="mod">
          <ac:chgData name="JAIYEOLA, OLATUNJI (Student)" userId="d9183f17-365e-4556-9cb0-8df63b2e887b" providerId="ADAL" clId="{1BB9E98B-87E1-4877-8801-35A7F4D0E57C}" dt="2023-05-06T05:00:29.520" v="1243" actId="404"/>
          <ac:spMkLst>
            <pc:docMk/>
            <pc:sldMk cId="2225727983" sldId="266"/>
            <ac:spMk id="5" creationId="{B8B72B13-069B-4F8A-9437-FA58C3F1D44B}"/>
          </ac:spMkLst>
        </pc:spChg>
        <pc:spChg chg="mod">
          <ac:chgData name="JAIYEOLA, OLATUNJI (Student)" userId="d9183f17-365e-4556-9cb0-8df63b2e887b" providerId="ADAL" clId="{1BB9E98B-87E1-4877-8801-35A7F4D0E57C}" dt="2023-05-06T05:00:18.876" v="1240" actId="404"/>
          <ac:spMkLst>
            <pc:docMk/>
            <pc:sldMk cId="2225727983" sldId="266"/>
            <ac:spMk id="6" creationId="{2281D70C-EE29-493E-838C-890184A02C07}"/>
          </ac:spMkLst>
        </pc:spChg>
        <pc:picChg chg="mod">
          <ac:chgData name="JAIYEOLA, OLATUNJI (Student)" userId="d9183f17-365e-4556-9cb0-8df63b2e887b" providerId="ADAL" clId="{1BB9E98B-87E1-4877-8801-35A7F4D0E57C}" dt="2023-05-06T04:38:33.835" v="1027" actId="14100"/>
          <ac:picMkLst>
            <pc:docMk/>
            <pc:sldMk cId="2225727983" sldId="266"/>
            <ac:picMk id="9" creationId="{73634FB2-CF5B-4C8E-9EF0-593506A28F30}"/>
          </ac:picMkLst>
        </pc:picChg>
      </pc:sldChg>
      <pc:sldChg chg="modSp del mod">
        <pc:chgData name="JAIYEOLA, OLATUNJI (Student)" userId="d9183f17-365e-4556-9cb0-8df63b2e887b" providerId="ADAL" clId="{1BB9E98B-87E1-4877-8801-35A7F4D0E57C}" dt="2023-05-06T04:53:03.212" v="1147" actId="2696"/>
        <pc:sldMkLst>
          <pc:docMk/>
          <pc:sldMk cId="3816056523" sldId="267"/>
        </pc:sldMkLst>
        <pc:graphicFrameChg chg="mod modGraphic">
          <ac:chgData name="JAIYEOLA, OLATUNJI (Student)" userId="d9183f17-365e-4556-9cb0-8df63b2e887b" providerId="ADAL" clId="{1BB9E98B-87E1-4877-8801-35A7F4D0E57C}" dt="2023-05-06T04:47:53.878" v="1120" actId="20577"/>
          <ac:graphicFrameMkLst>
            <pc:docMk/>
            <pc:sldMk cId="3816056523" sldId="267"/>
            <ac:graphicFrameMk id="8" creationId="{8ED340FE-872B-083C-2BB9-9A291C796D9C}"/>
          </ac:graphicFrameMkLst>
        </pc:graphicFrameChg>
        <pc:graphicFrameChg chg="mod modGraphic">
          <ac:chgData name="JAIYEOLA, OLATUNJI (Student)" userId="d9183f17-365e-4556-9cb0-8df63b2e887b" providerId="ADAL" clId="{1BB9E98B-87E1-4877-8801-35A7F4D0E57C}" dt="2023-05-06T04:48:39.972" v="1124" actId="14100"/>
          <ac:graphicFrameMkLst>
            <pc:docMk/>
            <pc:sldMk cId="3816056523" sldId="267"/>
            <ac:graphicFrameMk id="10" creationId="{AC3AFF47-102C-9CF1-878F-CD8EDBB2C9F9}"/>
          </ac:graphicFrameMkLst>
        </pc:graphicFrameChg>
      </pc:sldChg>
      <pc:sldChg chg="modSp mod">
        <pc:chgData name="JAIYEOLA, OLATUNJI (Student)" userId="d9183f17-365e-4556-9cb0-8df63b2e887b" providerId="ADAL" clId="{1BB9E98B-87E1-4877-8801-35A7F4D0E57C}" dt="2023-05-06T04:56:51.672" v="1196" actId="404"/>
        <pc:sldMkLst>
          <pc:docMk/>
          <pc:sldMk cId="174468796" sldId="269"/>
        </pc:sldMkLst>
        <pc:spChg chg="mod">
          <ac:chgData name="JAIYEOLA, OLATUNJI (Student)" userId="d9183f17-365e-4556-9cb0-8df63b2e887b" providerId="ADAL" clId="{1BB9E98B-87E1-4877-8801-35A7F4D0E57C}" dt="2023-05-06T04:56:51.672" v="1196" actId="404"/>
          <ac:spMkLst>
            <pc:docMk/>
            <pc:sldMk cId="174468796" sldId="269"/>
            <ac:spMk id="6" creationId="{67CC78E1-629B-4981-BA25-E8F061C40DAE}"/>
          </ac:spMkLst>
        </pc:spChg>
      </pc:sldChg>
      <pc:sldChg chg="delSp modSp mod">
        <pc:chgData name="JAIYEOLA, OLATUNJI (Student)" userId="d9183f17-365e-4556-9cb0-8df63b2e887b" providerId="ADAL" clId="{1BB9E98B-87E1-4877-8801-35A7F4D0E57C}" dt="2023-05-06T04:59:26.841" v="1230" actId="1076"/>
        <pc:sldMkLst>
          <pc:docMk/>
          <pc:sldMk cId="151147474" sldId="270"/>
        </pc:sldMkLst>
        <pc:spChg chg="mod">
          <ac:chgData name="JAIYEOLA, OLATUNJI (Student)" userId="d9183f17-365e-4556-9cb0-8df63b2e887b" providerId="ADAL" clId="{1BB9E98B-87E1-4877-8801-35A7F4D0E57C}" dt="2023-05-06T04:59:00.504" v="1226" actId="403"/>
          <ac:spMkLst>
            <pc:docMk/>
            <pc:sldMk cId="151147474" sldId="270"/>
            <ac:spMk id="5" creationId="{120FA407-40CD-E1E4-E462-45BD328CAC61}"/>
          </ac:spMkLst>
        </pc:spChg>
        <pc:spChg chg="mod">
          <ac:chgData name="JAIYEOLA, OLATUNJI (Student)" userId="d9183f17-365e-4556-9cb0-8df63b2e887b" providerId="ADAL" clId="{1BB9E98B-87E1-4877-8801-35A7F4D0E57C}" dt="2023-05-06T04:58:50.664" v="1223" actId="404"/>
          <ac:spMkLst>
            <pc:docMk/>
            <pc:sldMk cId="151147474" sldId="270"/>
            <ac:spMk id="7" creationId="{72CC3EF0-F13E-468D-8198-2FFABAAB8360}"/>
          </ac:spMkLst>
        </pc:spChg>
        <pc:spChg chg="del mod">
          <ac:chgData name="JAIYEOLA, OLATUNJI (Student)" userId="d9183f17-365e-4556-9cb0-8df63b2e887b" providerId="ADAL" clId="{1BB9E98B-87E1-4877-8801-35A7F4D0E57C}" dt="2023-05-06T04:58:27.271" v="1214" actId="478"/>
          <ac:spMkLst>
            <pc:docMk/>
            <pc:sldMk cId="151147474" sldId="270"/>
            <ac:spMk id="8" creationId="{E22A3650-CE74-4B2A-A714-A99CA1898897}"/>
          </ac:spMkLst>
        </pc:spChg>
        <pc:spChg chg="mod">
          <ac:chgData name="JAIYEOLA, OLATUNJI (Student)" userId="d9183f17-365e-4556-9cb0-8df63b2e887b" providerId="ADAL" clId="{1BB9E98B-87E1-4877-8801-35A7F4D0E57C}" dt="2023-05-06T04:59:08.663" v="1228" actId="14100"/>
          <ac:spMkLst>
            <pc:docMk/>
            <pc:sldMk cId="151147474" sldId="270"/>
            <ac:spMk id="11" creationId="{5F5CF3C2-A35B-4374-871A-C68ACFAD473F}"/>
          </ac:spMkLst>
        </pc:spChg>
        <pc:picChg chg="mod">
          <ac:chgData name="JAIYEOLA, OLATUNJI (Student)" userId="d9183f17-365e-4556-9cb0-8df63b2e887b" providerId="ADAL" clId="{1BB9E98B-87E1-4877-8801-35A7F4D0E57C}" dt="2023-05-06T04:59:26.841" v="1230" actId="1076"/>
          <ac:picMkLst>
            <pc:docMk/>
            <pc:sldMk cId="151147474" sldId="270"/>
            <ac:picMk id="2" creationId="{9F08E85F-C2CA-EFA6-40AE-2586BBFB0320}"/>
          </ac:picMkLst>
        </pc:picChg>
      </pc:sldChg>
      <pc:sldChg chg="modSp mod">
        <pc:chgData name="JAIYEOLA, OLATUNJI (Student)" userId="d9183f17-365e-4556-9cb0-8df63b2e887b" providerId="ADAL" clId="{1BB9E98B-87E1-4877-8801-35A7F4D0E57C}" dt="2023-05-06T05:00:38.936" v="1245" actId="403"/>
        <pc:sldMkLst>
          <pc:docMk/>
          <pc:sldMk cId="1293373045" sldId="271"/>
        </pc:sldMkLst>
        <pc:spChg chg="mod">
          <ac:chgData name="JAIYEOLA, OLATUNJI (Student)" userId="d9183f17-365e-4556-9cb0-8df63b2e887b" providerId="ADAL" clId="{1BB9E98B-87E1-4877-8801-35A7F4D0E57C}" dt="2023-05-06T04:59:40.400" v="1234" actId="404"/>
          <ac:spMkLst>
            <pc:docMk/>
            <pc:sldMk cId="1293373045" sldId="271"/>
            <ac:spMk id="9" creationId="{DE5E388D-0F85-4EDA-A59C-C4E14987CC6C}"/>
          </ac:spMkLst>
        </pc:spChg>
        <pc:graphicFrameChg chg="modGraphic">
          <ac:chgData name="JAIYEOLA, OLATUNJI (Student)" userId="d9183f17-365e-4556-9cb0-8df63b2e887b" providerId="ADAL" clId="{1BB9E98B-87E1-4877-8801-35A7F4D0E57C}" dt="2023-05-06T05:00:38.936" v="1245" actId="403"/>
          <ac:graphicFrameMkLst>
            <pc:docMk/>
            <pc:sldMk cId="1293373045" sldId="271"/>
            <ac:graphicFrameMk id="11" creationId="{CD6565CB-45A4-465A-A747-D83A67D20561}"/>
          </ac:graphicFrameMkLst>
        </pc:graphicFrameChg>
      </pc:sldChg>
      <pc:sldChg chg="modSp mod">
        <pc:chgData name="JAIYEOLA, OLATUNJI (Student)" userId="d9183f17-365e-4556-9cb0-8df63b2e887b" providerId="ADAL" clId="{1BB9E98B-87E1-4877-8801-35A7F4D0E57C}" dt="2023-05-06T04:53:20.896" v="1159" actId="20577"/>
        <pc:sldMkLst>
          <pc:docMk/>
          <pc:sldMk cId="3145513843" sldId="274"/>
        </pc:sldMkLst>
        <pc:spChg chg="mod">
          <ac:chgData name="JAIYEOLA, OLATUNJI (Student)" userId="d9183f17-365e-4556-9cb0-8df63b2e887b" providerId="ADAL" clId="{1BB9E98B-87E1-4877-8801-35A7F4D0E57C}" dt="2023-05-06T04:53:20.896" v="1159" actId="20577"/>
          <ac:spMkLst>
            <pc:docMk/>
            <pc:sldMk cId="3145513843" sldId="274"/>
            <ac:spMk id="2" creationId="{12FEFADC-1ECC-45BD-B9E8-3CFEF6CE4471}"/>
          </ac:spMkLst>
        </pc:spChg>
      </pc:sldChg>
      <pc:sldChg chg="del">
        <pc:chgData name="JAIYEOLA, OLATUNJI (Student)" userId="d9183f17-365e-4556-9cb0-8df63b2e887b" providerId="ADAL" clId="{1BB9E98B-87E1-4877-8801-35A7F4D0E57C}" dt="2023-05-06T04:53:50.568" v="1161" actId="2696"/>
        <pc:sldMkLst>
          <pc:docMk/>
          <pc:sldMk cId="2822882111" sldId="276"/>
        </pc:sldMkLst>
      </pc:sldChg>
      <pc:sldChg chg="addSp modSp del mod">
        <pc:chgData name="JAIYEOLA, OLATUNJI (Student)" userId="d9183f17-365e-4556-9cb0-8df63b2e887b" providerId="ADAL" clId="{1BB9E98B-87E1-4877-8801-35A7F4D0E57C}" dt="2023-05-06T04:21:47.194" v="565" actId="2696"/>
        <pc:sldMkLst>
          <pc:docMk/>
          <pc:sldMk cId="2667318545" sldId="284"/>
        </pc:sldMkLst>
        <pc:spChg chg="add mod">
          <ac:chgData name="JAIYEOLA, OLATUNJI (Student)" userId="d9183f17-365e-4556-9cb0-8df63b2e887b" providerId="ADAL" clId="{1BB9E98B-87E1-4877-8801-35A7F4D0E57C}" dt="2023-05-06T04:14:13.857" v="457" actId="207"/>
          <ac:spMkLst>
            <pc:docMk/>
            <pc:sldMk cId="2667318545" sldId="284"/>
            <ac:spMk id="2" creationId="{C908945E-2805-E1E0-F878-4488FF8BDE35}"/>
          </ac:spMkLst>
        </pc:spChg>
        <pc:spChg chg="mod">
          <ac:chgData name="JAIYEOLA, OLATUNJI (Student)" userId="d9183f17-365e-4556-9cb0-8df63b2e887b" providerId="ADAL" clId="{1BB9E98B-87E1-4877-8801-35A7F4D0E57C}" dt="2023-05-06T04:20:54.114" v="558" actId="1076"/>
          <ac:spMkLst>
            <pc:docMk/>
            <pc:sldMk cId="2667318545" sldId="284"/>
            <ac:spMk id="10" creationId="{40FC70B0-5D08-4BDC-852E-3FD7214DA9BD}"/>
          </ac:spMkLst>
        </pc:spChg>
        <pc:spChg chg="mod">
          <ac:chgData name="JAIYEOLA, OLATUNJI (Student)" userId="d9183f17-365e-4556-9cb0-8df63b2e887b" providerId="ADAL" clId="{1BB9E98B-87E1-4877-8801-35A7F4D0E57C}" dt="2023-05-06T04:03:23.380" v="240" actId="1076"/>
          <ac:spMkLst>
            <pc:docMk/>
            <pc:sldMk cId="2667318545" sldId="284"/>
            <ac:spMk id="27" creationId="{BEF34E1C-44B9-4EFC-8126-D51A3EA9BF40}"/>
          </ac:spMkLst>
        </pc:spChg>
        <pc:spChg chg="mod">
          <ac:chgData name="JAIYEOLA, OLATUNJI (Student)" userId="d9183f17-365e-4556-9cb0-8df63b2e887b" providerId="ADAL" clId="{1BB9E98B-87E1-4877-8801-35A7F4D0E57C}" dt="2023-05-06T04:05:05.139" v="281" actId="1076"/>
          <ac:spMkLst>
            <pc:docMk/>
            <pc:sldMk cId="2667318545" sldId="284"/>
            <ac:spMk id="28" creationId="{7810A56D-FB7B-429D-835B-7A0CD7BCB96A}"/>
          </ac:spMkLst>
        </pc:spChg>
        <pc:spChg chg="mod">
          <ac:chgData name="JAIYEOLA, OLATUNJI (Student)" userId="d9183f17-365e-4556-9cb0-8df63b2e887b" providerId="ADAL" clId="{1BB9E98B-87E1-4877-8801-35A7F4D0E57C}" dt="2023-05-06T04:03:25.492" v="241" actId="1076"/>
          <ac:spMkLst>
            <pc:docMk/>
            <pc:sldMk cId="2667318545" sldId="284"/>
            <ac:spMk id="29" creationId="{9C6EFB52-3349-4B07-BB85-12C3EA673CEA}"/>
          </ac:spMkLst>
        </pc:spChg>
        <pc:spChg chg="mod">
          <ac:chgData name="JAIYEOLA, OLATUNJI (Student)" userId="d9183f17-365e-4556-9cb0-8df63b2e887b" providerId="ADAL" clId="{1BB9E98B-87E1-4877-8801-35A7F4D0E57C}" dt="2023-05-06T04:00:47.679" v="75" actId="1076"/>
          <ac:spMkLst>
            <pc:docMk/>
            <pc:sldMk cId="2667318545" sldId="284"/>
            <ac:spMk id="30" creationId="{88F8C9F3-7615-45BF-B785-33C277085718}"/>
          </ac:spMkLst>
        </pc:spChg>
      </pc:sldChg>
      <pc:sldChg chg="modSp del mod">
        <pc:chgData name="JAIYEOLA, OLATUNJI (Student)" userId="d9183f17-365e-4556-9cb0-8df63b2e887b" providerId="ADAL" clId="{1BB9E98B-87E1-4877-8801-35A7F4D0E57C}" dt="2023-05-06T04:27:32.852" v="728" actId="2696"/>
        <pc:sldMkLst>
          <pc:docMk/>
          <pc:sldMk cId="796331228" sldId="286"/>
        </pc:sldMkLst>
        <pc:graphicFrameChg chg="mod">
          <ac:chgData name="JAIYEOLA, OLATUNJI (Student)" userId="d9183f17-365e-4556-9cb0-8df63b2e887b" providerId="ADAL" clId="{1BB9E98B-87E1-4877-8801-35A7F4D0E57C}" dt="2023-05-06T04:17:30.861" v="502" actId="14100"/>
          <ac:graphicFrameMkLst>
            <pc:docMk/>
            <pc:sldMk cId="796331228" sldId="286"/>
            <ac:graphicFrameMk id="9" creationId="{08D3DC19-5976-4026-819D-310A94626986}"/>
          </ac:graphicFrameMkLst>
        </pc:graphicFrameChg>
      </pc:sldChg>
      <pc:sldChg chg="modSp mod">
        <pc:chgData name="JAIYEOLA, OLATUNJI (Student)" userId="d9183f17-365e-4556-9cb0-8df63b2e887b" providerId="ADAL" clId="{1BB9E98B-87E1-4877-8801-35A7F4D0E57C}" dt="2023-05-06T04:57:40.978" v="1211" actId="404"/>
        <pc:sldMkLst>
          <pc:docMk/>
          <pc:sldMk cId="380154571" sldId="287"/>
        </pc:sldMkLst>
        <pc:spChg chg="mod">
          <ac:chgData name="JAIYEOLA, OLATUNJI (Student)" userId="d9183f17-365e-4556-9cb0-8df63b2e887b" providerId="ADAL" clId="{1BB9E98B-87E1-4877-8801-35A7F4D0E57C}" dt="2023-05-06T04:57:06.057" v="1200" actId="404"/>
          <ac:spMkLst>
            <pc:docMk/>
            <pc:sldMk cId="380154571" sldId="287"/>
            <ac:spMk id="5" creationId="{75DA682D-7AC5-48E0-993B-AB3F027355C3}"/>
          </ac:spMkLst>
        </pc:spChg>
        <pc:graphicFrameChg chg="mod modGraphic">
          <ac:chgData name="JAIYEOLA, OLATUNJI (Student)" userId="d9183f17-365e-4556-9cb0-8df63b2e887b" providerId="ADAL" clId="{1BB9E98B-87E1-4877-8801-35A7F4D0E57C}" dt="2023-05-06T04:57:40.978" v="1211" actId="404"/>
          <ac:graphicFrameMkLst>
            <pc:docMk/>
            <pc:sldMk cId="380154571" sldId="287"/>
            <ac:graphicFrameMk id="8" creationId="{11C77D7C-7B20-41EB-B25D-E388EB341562}"/>
          </ac:graphicFrameMkLst>
        </pc:graphicFrameChg>
      </pc:sldChg>
      <pc:sldChg chg="modSp mod">
        <pc:chgData name="JAIYEOLA, OLATUNJI (Student)" userId="d9183f17-365e-4556-9cb0-8df63b2e887b" providerId="ADAL" clId="{1BB9E98B-87E1-4877-8801-35A7F4D0E57C}" dt="2023-05-06T05:01:18.872" v="1254" actId="404"/>
        <pc:sldMkLst>
          <pc:docMk/>
          <pc:sldMk cId="2702859682" sldId="294"/>
        </pc:sldMkLst>
        <pc:spChg chg="mod">
          <ac:chgData name="JAIYEOLA, OLATUNJI (Student)" userId="d9183f17-365e-4556-9cb0-8df63b2e887b" providerId="ADAL" clId="{1BB9E98B-87E1-4877-8801-35A7F4D0E57C}" dt="2023-05-06T05:01:18.872" v="1254" actId="404"/>
          <ac:spMkLst>
            <pc:docMk/>
            <pc:sldMk cId="2702859682" sldId="294"/>
            <ac:spMk id="7" creationId="{4613E22E-01DB-414D-9831-64C0E2A8B3ED}"/>
          </ac:spMkLst>
        </pc:spChg>
      </pc:sldChg>
      <pc:sldChg chg="del">
        <pc:chgData name="JAIYEOLA, OLATUNJI (Student)" userId="d9183f17-365e-4556-9cb0-8df63b2e887b" providerId="ADAL" clId="{1BB9E98B-87E1-4877-8801-35A7F4D0E57C}" dt="2023-05-06T04:53:47.162" v="1160" actId="2696"/>
        <pc:sldMkLst>
          <pc:docMk/>
          <pc:sldMk cId="3600432691" sldId="295"/>
        </pc:sldMkLst>
      </pc:sldChg>
      <pc:sldChg chg="addSp delSp modSp new del mod ord">
        <pc:chgData name="JAIYEOLA, OLATUNJI (Student)" userId="d9183f17-365e-4556-9cb0-8df63b2e887b" providerId="ADAL" clId="{1BB9E98B-87E1-4877-8801-35A7F4D0E57C}" dt="2023-05-06T04:06:22.895" v="294" actId="2696"/>
        <pc:sldMkLst>
          <pc:docMk/>
          <pc:sldMk cId="2510592975" sldId="296"/>
        </pc:sldMkLst>
        <pc:spChg chg="add del">
          <ac:chgData name="JAIYEOLA, OLATUNJI (Student)" userId="d9183f17-365e-4556-9cb0-8df63b2e887b" providerId="ADAL" clId="{1BB9E98B-87E1-4877-8801-35A7F4D0E57C}" dt="2023-05-06T04:05:55.806" v="289"/>
          <ac:spMkLst>
            <pc:docMk/>
            <pc:sldMk cId="2510592975" sldId="296"/>
            <ac:spMk id="2" creationId="{1D1F0285-30A3-70DF-1D95-3411E6715AE0}"/>
          </ac:spMkLst>
        </pc:spChg>
        <pc:spChg chg="add del mod">
          <ac:chgData name="JAIYEOLA, OLATUNJI (Student)" userId="d9183f17-365e-4556-9cb0-8df63b2e887b" providerId="ADAL" clId="{1BB9E98B-87E1-4877-8801-35A7F4D0E57C}" dt="2023-05-06T04:05:47.950" v="287"/>
          <ac:spMkLst>
            <pc:docMk/>
            <pc:sldMk cId="2510592975" sldId="296"/>
            <ac:spMk id="4" creationId="{459DF4A7-4250-8DEE-4FAC-F1380C1CAC77}"/>
          </ac:spMkLst>
        </pc:spChg>
        <pc:spChg chg="add del mod">
          <ac:chgData name="JAIYEOLA, OLATUNJI (Student)" userId="d9183f17-365e-4556-9cb0-8df63b2e887b" providerId="ADAL" clId="{1BB9E98B-87E1-4877-8801-35A7F4D0E57C}" dt="2023-05-06T04:05:55.806" v="289"/>
          <ac:spMkLst>
            <pc:docMk/>
            <pc:sldMk cId="2510592975" sldId="296"/>
            <ac:spMk id="7" creationId="{659F6203-4D65-6097-6B43-573A63EA6482}"/>
          </ac:spMkLst>
        </pc:spChg>
      </pc:sldChg>
      <pc:sldChg chg="addSp delSp modSp add del mod">
        <pc:chgData name="JAIYEOLA, OLATUNJI (Student)" userId="d9183f17-365e-4556-9cb0-8df63b2e887b" providerId="ADAL" clId="{1BB9E98B-87E1-4877-8801-35A7F4D0E57C}" dt="2023-05-06T04:21:52.722" v="566" actId="2696"/>
        <pc:sldMkLst>
          <pc:docMk/>
          <pc:sldMk cId="2017114596" sldId="297"/>
        </pc:sldMkLst>
        <pc:spChg chg="add del mod">
          <ac:chgData name="JAIYEOLA, OLATUNJI (Student)" userId="d9183f17-365e-4556-9cb0-8df63b2e887b" providerId="ADAL" clId="{1BB9E98B-87E1-4877-8801-35A7F4D0E57C}" dt="2023-05-06T04:11:29.649" v="435"/>
          <ac:spMkLst>
            <pc:docMk/>
            <pc:sldMk cId="2017114596" sldId="297"/>
            <ac:spMk id="2" creationId="{3B3FCD7B-B9C1-402B-DF2D-0807E1ACD00A}"/>
          </ac:spMkLst>
        </pc:spChg>
        <pc:spChg chg="add del mod">
          <ac:chgData name="JAIYEOLA, OLATUNJI (Student)" userId="d9183f17-365e-4556-9cb0-8df63b2e887b" providerId="ADAL" clId="{1BB9E98B-87E1-4877-8801-35A7F4D0E57C}" dt="2023-05-06T04:12:33.569" v="447" actId="478"/>
          <ac:spMkLst>
            <pc:docMk/>
            <pc:sldMk cId="2017114596" sldId="297"/>
            <ac:spMk id="4" creationId="{66D9AC38-7E5E-5DEA-F526-530EA3E20D6A}"/>
          </ac:spMkLst>
        </pc:spChg>
        <pc:spChg chg="mod">
          <ac:chgData name="JAIYEOLA, OLATUNJI (Student)" userId="d9183f17-365e-4556-9cb0-8df63b2e887b" providerId="ADAL" clId="{1BB9E98B-87E1-4877-8801-35A7F4D0E57C}" dt="2023-05-06T04:16:01.285" v="500" actId="20577"/>
          <ac:spMkLst>
            <pc:docMk/>
            <pc:sldMk cId="2017114596" sldId="297"/>
            <ac:spMk id="10" creationId="{40FC70B0-5D08-4BDC-852E-3FD7214DA9BD}"/>
          </ac:spMkLst>
        </pc:spChg>
        <pc:spChg chg="mod">
          <ac:chgData name="JAIYEOLA, OLATUNJI (Student)" userId="d9183f17-365e-4556-9cb0-8df63b2e887b" providerId="ADAL" clId="{1BB9E98B-87E1-4877-8801-35A7F4D0E57C}" dt="2023-05-06T04:07:52.674" v="321" actId="1076"/>
          <ac:spMkLst>
            <pc:docMk/>
            <pc:sldMk cId="2017114596" sldId="297"/>
            <ac:spMk id="27" creationId="{BEF34E1C-44B9-4EFC-8126-D51A3EA9BF40}"/>
          </ac:spMkLst>
        </pc:spChg>
        <pc:spChg chg="mod">
          <ac:chgData name="JAIYEOLA, OLATUNJI (Student)" userId="d9183f17-365e-4556-9cb0-8df63b2e887b" providerId="ADAL" clId="{1BB9E98B-87E1-4877-8801-35A7F4D0E57C}" dt="2023-05-06T04:07:55.603" v="322" actId="1076"/>
          <ac:spMkLst>
            <pc:docMk/>
            <pc:sldMk cId="2017114596" sldId="297"/>
            <ac:spMk id="28" creationId="{7810A56D-FB7B-429D-835B-7A0CD7BCB96A}"/>
          </ac:spMkLst>
        </pc:spChg>
        <pc:spChg chg="del mod">
          <ac:chgData name="JAIYEOLA, OLATUNJI (Student)" userId="d9183f17-365e-4556-9cb0-8df63b2e887b" providerId="ADAL" clId="{1BB9E98B-87E1-4877-8801-35A7F4D0E57C}" dt="2023-05-06T04:07:19.147" v="317" actId="478"/>
          <ac:spMkLst>
            <pc:docMk/>
            <pc:sldMk cId="2017114596" sldId="297"/>
            <ac:spMk id="29" creationId="{9C6EFB52-3349-4B07-BB85-12C3EA673CEA}"/>
          </ac:spMkLst>
        </pc:spChg>
        <pc:spChg chg="del">
          <ac:chgData name="JAIYEOLA, OLATUNJI (Student)" userId="d9183f17-365e-4556-9cb0-8df63b2e887b" providerId="ADAL" clId="{1BB9E98B-87E1-4877-8801-35A7F4D0E57C}" dt="2023-05-06T04:06:34.890" v="297" actId="478"/>
          <ac:spMkLst>
            <pc:docMk/>
            <pc:sldMk cId="2017114596" sldId="297"/>
            <ac:spMk id="30" creationId="{88F8C9F3-7615-45BF-B785-33C277085718}"/>
          </ac:spMkLst>
        </pc:spChg>
        <pc:spChg chg="del">
          <ac:chgData name="JAIYEOLA, OLATUNJI (Student)" userId="d9183f17-365e-4556-9cb0-8df63b2e887b" providerId="ADAL" clId="{1BB9E98B-87E1-4877-8801-35A7F4D0E57C}" dt="2023-05-06T04:06:34.099" v="296" actId="478"/>
          <ac:spMkLst>
            <pc:docMk/>
            <pc:sldMk cId="2017114596" sldId="297"/>
            <ac:spMk id="31" creationId="{B15A1DA1-0781-4F05-ADA9-ADBE27A12E44}"/>
          </ac:spMkLst>
        </pc:spChg>
      </pc:sldChg>
      <pc:sldChg chg="addSp delSp modSp new mod ord">
        <pc:chgData name="JAIYEOLA, OLATUNJI (Student)" userId="d9183f17-365e-4556-9cb0-8df63b2e887b" providerId="ADAL" clId="{1BB9E98B-87E1-4877-8801-35A7F4D0E57C}" dt="2023-05-06T04:55:58.722" v="1182" actId="2711"/>
        <pc:sldMkLst>
          <pc:docMk/>
          <pc:sldMk cId="2151913057" sldId="298"/>
        </pc:sldMkLst>
        <pc:spChg chg="del">
          <ac:chgData name="JAIYEOLA, OLATUNJI (Student)" userId="d9183f17-365e-4556-9cb0-8df63b2e887b" providerId="ADAL" clId="{1BB9E98B-87E1-4877-8801-35A7F4D0E57C}" dt="2023-05-06T04:21:20.088" v="561"/>
          <ac:spMkLst>
            <pc:docMk/>
            <pc:sldMk cId="2151913057" sldId="298"/>
            <ac:spMk id="2" creationId="{1335E2F6-BD01-4B31-3850-011329A2F377}"/>
          </ac:spMkLst>
        </pc:spChg>
        <pc:spChg chg="mod">
          <ac:chgData name="JAIYEOLA, OLATUNJI (Student)" userId="d9183f17-365e-4556-9cb0-8df63b2e887b" providerId="ADAL" clId="{1BB9E98B-87E1-4877-8801-35A7F4D0E57C}" dt="2023-05-06T04:55:58.722" v="1182" actId="2711"/>
          <ac:spMkLst>
            <pc:docMk/>
            <pc:sldMk cId="2151913057" sldId="298"/>
            <ac:spMk id="3" creationId="{7F054F9A-6CA8-69CE-0B49-839F5E15CDD7}"/>
          </ac:spMkLst>
        </pc:spChg>
        <pc:spChg chg="del">
          <ac:chgData name="JAIYEOLA, OLATUNJI (Student)" userId="d9183f17-365e-4556-9cb0-8df63b2e887b" providerId="ADAL" clId="{1BB9E98B-87E1-4877-8801-35A7F4D0E57C}" dt="2023-05-06T04:21:23.076" v="562" actId="478"/>
          <ac:spMkLst>
            <pc:docMk/>
            <pc:sldMk cId="2151913057" sldId="298"/>
            <ac:spMk id="4" creationId="{8FFF9D05-290F-DAE2-DAFA-A345AE205C8A}"/>
          </ac:spMkLst>
        </pc:spChg>
        <pc:spChg chg="add mod">
          <ac:chgData name="JAIYEOLA, OLATUNJI (Student)" userId="d9183f17-365e-4556-9cb0-8df63b2e887b" providerId="ADAL" clId="{1BB9E98B-87E1-4877-8801-35A7F4D0E57C}" dt="2023-05-06T04:55:40.064" v="1181" actId="2711"/>
          <ac:spMkLst>
            <pc:docMk/>
            <pc:sldMk cId="2151913057" sldId="298"/>
            <ac:spMk id="5" creationId="{4EB75F1B-46A7-EEB6-F6AC-DF3D62DA70F3}"/>
          </ac:spMkLst>
        </pc:spChg>
      </pc:sldChg>
      <pc:sldChg chg="delSp modSp add mod ord">
        <pc:chgData name="JAIYEOLA, OLATUNJI (Student)" userId="d9183f17-365e-4556-9cb0-8df63b2e887b" providerId="ADAL" clId="{1BB9E98B-87E1-4877-8801-35A7F4D0E57C}" dt="2023-05-06T04:55:32.568" v="1180" actId="2711"/>
        <pc:sldMkLst>
          <pc:docMk/>
          <pc:sldMk cId="3215635407" sldId="299"/>
        </pc:sldMkLst>
        <pc:spChg chg="mod">
          <ac:chgData name="JAIYEOLA, OLATUNJI (Student)" userId="d9183f17-365e-4556-9cb0-8df63b2e887b" providerId="ADAL" clId="{1BB9E98B-87E1-4877-8801-35A7F4D0E57C}" dt="2023-05-06T04:55:32.568" v="1180" actId="2711"/>
          <ac:spMkLst>
            <pc:docMk/>
            <pc:sldMk cId="3215635407" sldId="299"/>
            <ac:spMk id="2" creationId="{1335E2F6-BD01-4B31-3850-011329A2F377}"/>
          </ac:spMkLst>
        </pc:spChg>
        <pc:spChg chg="mod">
          <ac:chgData name="JAIYEOLA, OLATUNJI (Student)" userId="d9183f17-365e-4556-9cb0-8df63b2e887b" providerId="ADAL" clId="{1BB9E98B-87E1-4877-8801-35A7F4D0E57C}" dt="2023-05-06T04:54:25.267" v="1171" actId="2711"/>
          <ac:spMkLst>
            <pc:docMk/>
            <pc:sldMk cId="3215635407" sldId="299"/>
            <ac:spMk id="3" creationId="{7F054F9A-6CA8-69CE-0B49-839F5E15CDD7}"/>
          </ac:spMkLst>
        </pc:spChg>
        <pc:spChg chg="del">
          <ac:chgData name="JAIYEOLA, OLATUNJI (Student)" userId="d9183f17-365e-4556-9cb0-8df63b2e887b" providerId="ADAL" clId="{1BB9E98B-87E1-4877-8801-35A7F4D0E57C}" dt="2023-05-06T04:54:15.121" v="1170" actId="478"/>
          <ac:spMkLst>
            <pc:docMk/>
            <pc:sldMk cId="3215635407" sldId="299"/>
            <ac:spMk id="4" creationId="{8FFF9D05-290F-DAE2-DAFA-A345AE205C8A}"/>
          </ac:spMkLst>
        </pc:spChg>
      </pc:sldChg>
      <pc:sldChg chg="modSp new mod">
        <pc:chgData name="JAIYEOLA, OLATUNJI (Student)" userId="d9183f17-365e-4556-9cb0-8df63b2e887b" providerId="ADAL" clId="{1BB9E98B-87E1-4877-8801-35A7F4D0E57C}" dt="2023-05-06T04:56:38.175" v="1192" actId="14100"/>
        <pc:sldMkLst>
          <pc:docMk/>
          <pc:sldMk cId="3257897700" sldId="300"/>
        </pc:sldMkLst>
        <pc:spChg chg="mod">
          <ac:chgData name="JAIYEOLA, OLATUNJI (Student)" userId="d9183f17-365e-4556-9cb0-8df63b2e887b" providerId="ADAL" clId="{1BB9E98B-87E1-4877-8801-35A7F4D0E57C}" dt="2023-05-06T04:56:38.175" v="1192" actId="14100"/>
          <ac:spMkLst>
            <pc:docMk/>
            <pc:sldMk cId="3257897700" sldId="300"/>
            <ac:spMk id="2" creationId="{74469CD3-E71C-8001-9296-2E6B205F0C43}"/>
          </ac:spMkLst>
        </pc:spChg>
        <pc:spChg chg="mod">
          <ac:chgData name="JAIYEOLA, OLATUNJI (Student)" userId="d9183f17-365e-4556-9cb0-8df63b2e887b" providerId="ADAL" clId="{1BB9E98B-87E1-4877-8801-35A7F4D0E57C}" dt="2023-05-06T04:56:08.826" v="1185" actId="404"/>
          <ac:spMkLst>
            <pc:docMk/>
            <pc:sldMk cId="3257897700" sldId="300"/>
            <ac:spMk id="3" creationId="{8C5A89CB-E1D2-8D66-A503-704CD7759E65}"/>
          </ac:spMkLst>
        </pc:spChg>
      </pc:sldChg>
      <pc:sldChg chg="addSp delSp modSp add mod">
        <pc:chgData name="JAIYEOLA, OLATUNJI (Student)" userId="d9183f17-365e-4556-9cb0-8df63b2e887b" providerId="ADAL" clId="{1BB9E98B-87E1-4877-8801-35A7F4D0E57C}" dt="2023-05-06T05:01:08.999" v="1250" actId="404"/>
        <pc:sldMkLst>
          <pc:docMk/>
          <pc:sldMk cId="2794799197" sldId="301"/>
        </pc:sldMkLst>
        <pc:spChg chg="add del mod">
          <ac:chgData name="JAIYEOLA, OLATUNJI (Student)" userId="d9183f17-365e-4556-9cb0-8df63b2e887b" providerId="ADAL" clId="{1BB9E98B-87E1-4877-8801-35A7F4D0E57C}" dt="2023-05-06T04:50:18.013" v="1128"/>
          <ac:spMkLst>
            <pc:docMk/>
            <pc:sldMk cId="2794799197" sldId="301"/>
            <ac:spMk id="3" creationId="{995A0718-CDC8-515D-0458-5E1D8FF8C2A4}"/>
          </ac:spMkLst>
        </pc:spChg>
        <pc:spChg chg="mod">
          <ac:chgData name="JAIYEOLA, OLATUNJI (Student)" userId="d9183f17-365e-4556-9cb0-8df63b2e887b" providerId="ADAL" clId="{1BB9E98B-87E1-4877-8801-35A7F4D0E57C}" dt="2023-05-06T05:00:57.095" v="1246" actId="2711"/>
          <ac:spMkLst>
            <pc:docMk/>
            <pc:sldMk cId="2794799197" sldId="301"/>
            <ac:spMk id="7" creationId="{4613E22E-01DB-414D-9831-64C0E2A8B3ED}"/>
          </ac:spMkLst>
        </pc:spChg>
        <pc:spChg chg="mod">
          <ac:chgData name="JAIYEOLA, OLATUNJI (Student)" userId="d9183f17-365e-4556-9cb0-8df63b2e887b" providerId="ADAL" clId="{1BB9E98B-87E1-4877-8801-35A7F4D0E57C}" dt="2023-05-06T05:01:08.999" v="1250" actId="404"/>
          <ac:spMkLst>
            <pc:docMk/>
            <pc:sldMk cId="2794799197" sldId="301"/>
            <ac:spMk id="16" creationId="{51CBAEFE-AF7E-6074-44C4-E285FE437207}"/>
          </ac:spMkLst>
        </pc:spChg>
        <pc:graphicFrameChg chg="add mod modGraphic">
          <ac:chgData name="JAIYEOLA, OLATUNJI (Student)" userId="d9183f17-365e-4556-9cb0-8df63b2e887b" providerId="ADAL" clId="{1BB9E98B-87E1-4877-8801-35A7F4D0E57C}" dt="2023-05-06T04:52:44.637" v="1144" actId="14100"/>
          <ac:graphicFrameMkLst>
            <pc:docMk/>
            <pc:sldMk cId="2794799197" sldId="301"/>
            <ac:graphicFrameMk id="4" creationId="{5AC98DCB-3796-DE93-2B6B-AD35B22CD67A}"/>
          </ac:graphicFrameMkLst>
        </pc:graphicFrameChg>
        <pc:graphicFrameChg chg="add mod modGraphic">
          <ac:chgData name="JAIYEOLA, OLATUNJI (Student)" userId="d9183f17-365e-4556-9cb0-8df63b2e887b" providerId="ADAL" clId="{1BB9E98B-87E1-4877-8801-35A7F4D0E57C}" dt="2023-05-06T04:52:55.752" v="1146" actId="14100"/>
          <ac:graphicFrameMkLst>
            <pc:docMk/>
            <pc:sldMk cId="2794799197" sldId="301"/>
            <ac:graphicFrameMk id="5" creationId="{AA0C0220-C6E8-89DF-A289-83899765F457}"/>
          </ac:graphicFrameMkLst>
        </pc:graphicFrameChg>
        <pc:graphicFrameChg chg="del modGraphic">
          <ac:chgData name="JAIYEOLA, OLATUNJI (Student)" userId="d9183f17-365e-4556-9cb0-8df63b2e887b" providerId="ADAL" clId="{1BB9E98B-87E1-4877-8801-35A7F4D0E57C}" dt="2023-05-06T04:48:59.253" v="1127" actId="478"/>
          <ac:graphicFrameMkLst>
            <pc:docMk/>
            <pc:sldMk cId="2794799197" sldId="301"/>
            <ac:graphicFrameMk id="8" creationId="{8ED340FE-872B-083C-2BB9-9A291C796D9C}"/>
          </ac:graphicFrameMkLst>
        </pc:graphicFrameChg>
        <pc:graphicFrameChg chg="del">
          <ac:chgData name="JAIYEOLA, OLATUNJI (Student)" userId="d9183f17-365e-4556-9cb0-8df63b2e887b" providerId="ADAL" clId="{1BB9E98B-87E1-4877-8801-35A7F4D0E57C}" dt="2023-05-06T04:51:31.660" v="1133" actId="478"/>
          <ac:graphicFrameMkLst>
            <pc:docMk/>
            <pc:sldMk cId="2794799197" sldId="301"/>
            <ac:graphicFrameMk id="10" creationId="{AC3AFF47-102C-9CF1-878F-CD8EDBB2C9F9}"/>
          </ac:graphicFrameMkLst>
        </pc:graphicFrameChg>
      </pc:sldChg>
    </pc:docChg>
  </pc:docChgLst>
  <pc:docChgLst>
    <pc:chgData name="JAIYEOLA, OLATUNJI (Student)" userId="d9183f17-365e-4556-9cb0-8df63b2e887b" providerId="ADAL" clId="{72D48528-F5A2-435A-B714-5D9DC1AB66C8}"/>
    <pc:docChg chg="modSld sldOrd">
      <pc:chgData name="JAIYEOLA, OLATUNJI (Student)" userId="d9183f17-365e-4556-9cb0-8df63b2e887b" providerId="ADAL" clId="{72D48528-F5A2-435A-B714-5D9DC1AB66C8}" dt="2023-05-08T16:17:53.694" v="0"/>
      <pc:docMkLst>
        <pc:docMk/>
      </pc:docMkLst>
      <pc:sldChg chg="ord">
        <pc:chgData name="JAIYEOLA, OLATUNJI (Student)" userId="d9183f17-365e-4556-9cb0-8df63b2e887b" providerId="ADAL" clId="{72D48528-F5A2-435A-B714-5D9DC1AB66C8}" dt="2023-05-08T16:17:53.694" v="0"/>
        <pc:sldMkLst>
          <pc:docMk/>
          <pc:sldMk cId="1265464561" sldId="303"/>
        </pc:sldMkLst>
      </pc:sldChg>
    </pc:docChg>
  </pc:docChgLst>
  <pc:docChgLst>
    <pc:chgData name="JAIYEOLA, OLATUNJI (Student)" userId="S::b1666681@live.tees.ac.uk::d9183f17-365e-4556-9cb0-8df63b2e887b" providerId="AD" clId="Web-{9EE0188E-04A5-9825-D791-2B963F8DA404}"/>
    <pc:docChg chg="addSld modSld sldOrd">
      <pc:chgData name="JAIYEOLA, OLATUNJI (Student)" userId="S::b1666681@live.tees.ac.uk::d9183f17-365e-4556-9cb0-8df63b2e887b" providerId="AD" clId="Web-{9EE0188E-04A5-9825-D791-2B963F8DA404}" dt="2023-05-07T20:36:25.216" v="49" actId="20577"/>
      <pc:docMkLst>
        <pc:docMk/>
      </pc:docMkLst>
      <pc:sldChg chg="modSp">
        <pc:chgData name="JAIYEOLA, OLATUNJI (Student)" userId="S::b1666681@live.tees.ac.uk::d9183f17-365e-4556-9cb0-8df63b2e887b" providerId="AD" clId="Web-{9EE0188E-04A5-9825-D791-2B963F8DA404}" dt="2023-05-07T20:36:25.216" v="49" actId="20577"/>
        <pc:sldMkLst>
          <pc:docMk/>
          <pc:sldMk cId="4172296837" sldId="258"/>
        </pc:sldMkLst>
        <pc:spChg chg="mod">
          <ac:chgData name="JAIYEOLA, OLATUNJI (Student)" userId="S::b1666681@live.tees.ac.uk::d9183f17-365e-4556-9cb0-8df63b2e887b" providerId="AD" clId="Web-{9EE0188E-04A5-9825-D791-2B963F8DA404}" dt="2023-05-07T20:36:25.216" v="49" actId="20577"/>
          <ac:spMkLst>
            <pc:docMk/>
            <pc:sldMk cId="4172296837" sldId="258"/>
            <ac:spMk id="4" creationId="{FFFB5E3C-FE17-44EA-B59B-183125D08F7C}"/>
          </ac:spMkLst>
        </pc:spChg>
      </pc:sldChg>
      <pc:sldChg chg="delSp modSp">
        <pc:chgData name="JAIYEOLA, OLATUNJI (Student)" userId="S::b1666681@live.tees.ac.uk::d9183f17-365e-4556-9cb0-8df63b2e887b" providerId="AD" clId="Web-{9EE0188E-04A5-9825-D791-2B963F8DA404}" dt="2023-05-07T20:28:15.060" v="2"/>
        <pc:sldMkLst>
          <pc:docMk/>
          <pc:sldMk cId="2160388275" sldId="272"/>
        </pc:sldMkLst>
        <pc:spChg chg="mod">
          <ac:chgData name="JAIYEOLA, OLATUNJI (Student)" userId="S::b1666681@live.tees.ac.uk::d9183f17-365e-4556-9cb0-8df63b2e887b" providerId="AD" clId="Web-{9EE0188E-04A5-9825-D791-2B963F8DA404}" dt="2023-05-07T20:28:04.997" v="1" actId="20577"/>
          <ac:spMkLst>
            <pc:docMk/>
            <pc:sldMk cId="2160388275" sldId="272"/>
            <ac:spMk id="7" creationId="{21A8359F-00D6-408F-ACF5-D8A1A931CD93}"/>
          </ac:spMkLst>
        </pc:spChg>
        <pc:spChg chg="del">
          <ac:chgData name="JAIYEOLA, OLATUNJI (Student)" userId="S::b1666681@live.tees.ac.uk::d9183f17-365e-4556-9cb0-8df63b2e887b" providerId="AD" clId="Web-{9EE0188E-04A5-9825-D791-2B963F8DA404}" dt="2023-05-07T20:28:15.060" v="2"/>
          <ac:spMkLst>
            <pc:docMk/>
            <pc:sldMk cId="2160388275" sldId="272"/>
            <ac:spMk id="8" creationId="{2DB38FFA-F8F9-4178-AD76-00851D638B92}"/>
          </ac:spMkLst>
        </pc:spChg>
      </pc:sldChg>
      <pc:sldChg chg="modSp add ord replId">
        <pc:chgData name="JAIYEOLA, OLATUNJI (Student)" userId="S::b1666681@live.tees.ac.uk::d9183f17-365e-4556-9cb0-8df63b2e887b" providerId="AD" clId="Web-{9EE0188E-04A5-9825-D791-2B963F8DA404}" dt="2023-05-07T20:30:26.021" v="23" actId="14100"/>
        <pc:sldMkLst>
          <pc:docMk/>
          <pc:sldMk cId="49308800" sldId="302"/>
        </pc:sldMkLst>
        <pc:spChg chg="mod">
          <ac:chgData name="JAIYEOLA, OLATUNJI (Student)" userId="S::b1666681@live.tees.ac.uk::d9183f17-365e-4556-9cb0-8df63b2e887b" providerId="AD" clId="Web-{9EE0188E-04A5-9825-D791-2B963F8DA404}" dt="2023-05-07T20:30:26.021" v="23" actId="14100"/>
          <ac:spMkLst>
            <pc:docMk/>
            <pc:sldMk cId="49308800" sldId="302"/>
            <ac:spMk id="2" creationId="{74469CD3-E71C-8001-9296-2E6B205F0C43}"/>
          </ac:spMkLst>
        </pc:spChg>
        <pc:spChg chg="mod">
          <ac:chgData name="JAIYEOLA, OLATUNJI (Student)" userId="S::b1666681@live.tees.ac.uk::d9183f17-365e-4556-9cb0-8df63b2e887b" providerId="AD" clId="Web-{9EE0188E-04A5-9825-D791-2B963F8DA404}" dt="2023-05-07T20:29:42.237" v="16" actId="20577"/>
          <ac:spMkLst>
            <pc:docMk/>
            <pc:sldMk cId="49308800" sldId="302"/>
            <ac:spMk id="3" creationId="{8C5A89CB-E1D2-8D66-A503-704CD7759E65}"/>
          </ac:spMkLst>
        </pc:spChg>
      </pc:sldChg>
    </pc:docChg>
  </pc:docChgLst>
  <pc:docChgLst>
    <pc:chgData name="JAIYEOLA, OLATUNJI (Student)" userId="d9183f17-365e-4556-9cb0-8df63b2e887b" providerId="ADAL" clId="{8A329894-B0B3-4039-BF32-46B20AC8A4C0}"/>
    <pc:docChg chg="delSld">
      <pc:chgData name="JAIYEOLA, OLATUNJI (Student)" userId="d9183f17-365e-4556-9cb0-8df63b2e887b" providerId="ADAL" clId="{8A329894-B0B3-4039-BF32-46B20AC8A4C0}" dt="2023-05-02T02:50:48.236" v="0" actId="2696"/>
      <pc:docMkLst>
        <pc:docMk/>
      </pc:docMkLst>
      <pc:sldChg chg="del">
        <pc:chgData name="JAIYEOLA, OLATUNJI (Student)" userId="d9183f17-365e-4556-9cb0-8df63b2e887b" providerId="ADAL" clId="{8A329894-B0B3-4039-BF32-46B20AC8A4C0}" dt="2023-05-02T02:50:48.236" v="0" actId="2696"/>
        <pc:sldMkLst>
          <pc:docMk/>
          <pc:sldMk cId="1807676731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A69854-7566-4412-A31D-81234E9B8C14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gm:t>
    </dgm:pt>
    <dgm:pt modelId="{5565F0F1-4759-426E-A93D-D788C6B1834D}" type="parTrans" cxnId="{C153F2C4-27C7-4F67-B59D-21B1E7599AB9}">
      <dgm:prSet/>
      <dgm:spPr/>
      <dgm:t>
        <a:bodyPr/>
        <a:lstStyle/>
        <a:p>
          <a:endParaRPr lang="en-US"/>
        </a:p>
      </dgm:t>
    </dgm:pt>
    <dgm:pt modelId="{A9FB573E-5C39-4200-AE81-986E8B2899A1}" type="sibTrans" cxnId="{C153F2C4-27C7-4F67-B59D-21B1E7599AB9}">
      <dgm:prSet/>
      <dgm:spPr/>
      <dgm:t>
        <a:bodyPr/>
        <a:lstStyle/>
        <a:p>
          <a:endParaRPr lang="en-US"/>
        </a:p>
      </dgm:t>
    </dgm:pt>
    <dgm:pt modelId="{70AAB01F-1F3F-4239-BB51-C836817025E3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Outlier detection</a:t>
          </a:r>
        </a:p>
      </dgm:t>
    </dgm:pt>
    <dgm:pt modelId="{60249235-DC8C-405B-AC8E-676465FD62B7}" type="parTrans" cxnId="{66ABC6C2-DAA8-4BBD-A2CD-5B08247D6969}">
      <dgm:prSet/>
      <dgm:spPr/>
      <dgm:t>
        <a:bodyPr/>
        <a:lstStyle/>
        <a:p>
          <a:endParaRPr lang="en-US"/>
        </a:p>
      </dgm:t>
    </dgm:pt>
    <dgm:pt modelId="{A802530E-2788-4B70-8347-C4EFA40311A1}" type="sibTrans" cxnId="{66ABC6C2-DAA8-4BBD-A2CD-5B08247D6969}">
      <dgm:prSet/>
      <dgm:spPr/>
      <dgm:t>
        <a:bodyPr/>
        <a:lstStyle/>
        <a:p>
          <a:endParaRPr lang="en-US"/>
        </a:p>
      </dgm:t>
    </dgm:pt>
    <dgm:pt modelId="{F1D9C275-1E4B-40E9-8FA5-90D49683C289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</a:p>
      </dgm:t>
    </dgm:pt>
    <dgm:pt modelId="{9C0328EF-E0B3-46D2-8D34-FBD9C9204230}" type="parTrans" cxnId="{0606E161-41D1-4B3A-BC3B-E677E85EFE9B}">
      <dgm:prSet/>
      <dgm:spPr/>
      <dgm:t>
        <a:bodyPr/>
        <a:lstStyle/>
        <a:p>
          <a:endParaRPr lang="en-US"/>
        </a:p>
      </dgm:t>
    </dgm:pt>
    <dgm:pt modelId="{7142EB2F-6B3E-439E-A19D-B6E391266445}" type="sibTrans" cxnId="{0606E161-41D1-4B3A-BC3B-E677E85EFE9B}">
      <dgm:prSet/>
      <dgm:spPr/>
      <dgm:t>
        <a:bodyPr/>
        <a:lstStyle/>
        <a:p>
          <a:endParaRPr 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3"/>
      <dgm:spPr/>
    </dgm:pt>
    <dgm:pt modelId="{A947F9BA-7C22-4CAB-8F98-954D0477F8C4}" type="pres">
      <dgm:prSet presAssocID="{31A69854-7566-4412-A31D-81234E9B8C14}" presName="iconRect" presStyleLbl="node1" presStyleIdx="0" presStyleCnt="3"/>
      <dgm:spPr>
        <a:ln>
          <a:noFill/>
        </a:ln>
      </dgm:spPr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3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1" presStyleCnt="3"/>
      <dgm:spPr/>
    </dgm:pt>
    <dgm:pt modelId="{965E6294-B2C0-4C55-828B-784B823F312F}" type="pres">
      <dgm:prSet presAssocID="{70AAB01F-1F3F-4239-BB51-C836817025E3}" presName="iconRect" presStyleLbl="node1" presStyleIdx="1" presStyleCnt="3"/>
      <dgm:spPr>
        <a:ln>
          <a:noFill/>
        </a:ln>
      </dgm:spPr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1" presStyleCnt="3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2" presStyleCnt="3"/>
      <dgm:spPr/>
    </dgm:pt>
    <dgm:pt modelId="{58FA072A-DFB4-4C7E-8DD2-3ED530ACB350}" type="pres">
      <dgm:prSet presAssocID="{F1D9C275-1E4B-40E9-8FA5-90D49683C289}" presName="iconRect" presStyleLbl="node1" presStyleIdx="2" presStyleCnt="3"/>
      <dgm:spPr>
        <a:ln>
          <a:noFill/>
        </a:ln>
      </dgm:spPr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2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1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2BD1452C-8008-416A-AF8A-3F33A03CB5F0}" type="presParOf" srcId="{0E8A49A6-8E18-4048-9FDA-610A17570EF0}" destId="{AEFD6563-DF4B-4A42-B09B-B4C19EE3FCBB}" srcOrd="2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3" destOrd="0" presId="urn:microsoft.com/office/officeart/2018/5/layout/IconCircleLabelList"/>
    <dgm:cxn modelId="{768E7001-0ED8-48BF-92F4-01F2B6779139}" type="presParOf" srcId="{0E8A49A6-8E18-4048-9FDA-610A17570EF0}" destId="{7AAC013A-0AE3-49C5-B253-1E832DDAC4F3}" srcOrd="4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sp:txBody>
      <dsp:txXfrm>
        <a:off x="35606" y="2725540"/>
        <a:ext cx="2981250" cy="720000"/>
      </dsp:txXfrm>
    </dsp:sp>
    <dsp:sp modelId="{395704C5-F946-462D-A69C-EF9F9736D2B0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Outlier detection</a:t>
          </a:r>
        </a:p>
      </dsp:txBody>
      <dsp:txXfrm>
        <a:off x="3538574" y="2725540"/>
        <a:ext cx="2981250" cy="720000"/>
      </dsp:txXfrm>
    </dsp:sp>
    <dsp:sp modelId="{E11D9D2D-E1EF-4F8B-B956-5276604AD9D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Feature selection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0.11558</cdr:x>
      <cdr:y>0.33052</cdr:y>
    </cdr:from>
    <cdr:to>
      <cdr:x>0.36691</cdr:x>
      <cdr:y>0.85716</cdr:y>
    </cdr:to>
    <cdr:sp macro="" textlink="">
      <cdr:nvSpPr>
        <cdr:cNvPr id="3" name="Flowchart: Multidocument 2">
          <a:extLst xmlns:a="http://schemas.openxmlformats.org/drawingml/2006/main">
            <a:ext uri="{FF2B5EF4-FFF2-40B4-BE49-F238E27FC236}">
              <a16:creationId xmlns:a16="http://schemas.microsoft.com/office/drawing/2014/main" id="{91755A6B-18A3-D14F-54DB-3A85A2904E79}"/>
            </a:ext>
          </a:extLst>
        </cdr:cNvPr>
        <cdr:cNvSpPr/>
      </cdr:nvSpPr>
      <cdr:spPr>
        <a:xfrm xmlns:a="http://schemas.openxmlformats.org/drawingml/2006/main">
          <a:off x="1263181" y="1251358"/>
          <a:ext cx="2746758" cy="1993913"/>
        </a:xfrm>
        <a:prstGeom xmlns:a="http://schemas.openxmlformats.org/drawingml/2006/main" prst="flowChartMultidocument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solidFill>
                <a:schemeClr val="tx1"/>
              </a:solidFill>
            </a:rPr>
            <a:t>Pre-Processing</a:t>
          </a:r>
        </a:p>
      </cdr:txBody>
    </cdr:sp>
  </cdr:relSizeAnchor>
  <cdr:relSizeAnchor xmlns:cdr="http://schemas.openxmlformats.org/drawingml/2006/chartDrawing">
    <cdr:from>
      <cdr:x>0.25596</cdr:x>
      <cdr:y>0.5248</cdr:y>
    </cdr:from>
    <cdr:to>
      <cdr:x>0.3326</cdr:x>
      <cdr:y>0.72421</cdr:y>
    </cdr:to>
    <cdr:sp macro="" textlink="">
      <cdr:nvSpPr>
        <cdr:cNvPr id="4" name="Flowchart: Internal Storage 3">
          <a:extLst xmlns:a="http://schemas.openxmlformats.org/drawingml/2006/main">
            <a:ext uri="{FF2B5EF4-FFF2-40B4-BE49-F238E27FC236}">
              <a16:creationId xmlns:a16="http://schemas.microsoft.com/office/drawing/2014/main" id="{2916BC31-089F-3E61-A3A2-0F94889D8FFC}"/>
            </a:ext>
          </a:extLst>
        </cdr:cNvPr>
        <cdr:cNvSpPr/>
      </cdr:nvSpPr>
      <cdr:spPr>
        <a:xfrm xmlns:a="http://schemas.openxmlformats.org/drawingml/2006/main">
          <a:off x="2930992" y="2236491"/>
          <a:ext cx="877612" cy="849807"/>
        </a:xfrm>
        <a:prstGeom xmlns:a="http://schemas.openxmlformats.org/drawingml/2006/main" prst="flowChartInternalStorage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  <a:p xmlns:a="http://schemas.openxmlformats.org/drawingml/2006/main">
          <a:r>
            <a:rPr lang="en-US" dirty="0">
              <a:solidFill>
                <a:schemeClr val="tx1"/>
              </a:solidFill>
            </a:rPr>
            <a:t>Feature Selection</a:t>
          </a:r>
        </a:p>
      </cdr:txBody>
    </cdr:sp>
  </cdr:relSizeAnchor>
  <cdr:relSizeAnchor xmlns:cdr="http://schemas.openxmlformats.org/drawingml/2006/chartDrawing">
    <cdr:from>
      <cdr:x>0.5102</cdr:x>
      <cdr:y>0.46344</cdr:y>
    </cdr:from>
    <cdr:to>
      <cdr:x>0.67698</cdr:x>
      <cdr:y>0.6119</cdr:y>
    </cdr:to>
    <cdr:sp macro="" textlink="">
      <cdr:nvSpPr>
        <cdr:cNvPr id="5" name="Speech Bubble: Rectangle 4">
          <a:extLst xmlns:a="http://schemas.openxmlformats.org/drawingml/2006/main">
            <a:ext uri="{FF2B5EF4-FFF2-40B4-BE49-F238E27FC236}">
              <a16:creationId xmlns:a16="http://schemas.microsoft.com/office/drawing/2014/main" id="{16C00E21-598F-46A7-643E-C41DF938FA2A}"/>
            </a:ext>
          </a:extLst>
        </cdr:cNvPr>
        <cdr:cNvSpPr/>
      </cdr:nvSpPr>
      <cdr:spPr>
        <a:xfrm xmlns:a="http://schemas.openxmlformats.org/drawingml/2006/main">
          <a:off x="5575882" y="1754622"/>
          <a:ext cx="1822783" cy="562062"/>
        </a:xfrm>
        <a:prstGeom xmlns:a="http://schemas.openxmlformats.org/drawingml/2006/main" prst="wedgeRectCallout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b="1" dirty="0">
            <a:solidFill>
              <a:schemeClr val="tx1"/>
            </a:solidFill>
          </a:endParaRPr>
        </a:p>
        <a:p xmlns:a="http://schemas.openxmlformats.org/drawingml/2006/main">
          <a:r>
            <a:rPr lang="en-US" b="1" dirty="0">
              <a:solidFill>
                <a:schemeClr val="tx1"/>
              </a:solidFill>
            </a:rPr>
            <a:t>Machine Learning Algorithm</a:t>
          </a:r>
        </a:p>
      </cdr:txBody>
    </cdr:sp>
  </cdr:relSizeAnchor>
  <cdr:relSizeAnchor xmlns:cdr="http://schemas.openxmlformats.org/drawingml/2006/chartDrawing">
    <cdr:from>
      <cdr:x>0.38179</cdr:x>
      <cdr:y>0.44565</cdr:y>
    </cdr:from>
    <cdr:to>
      <cdr:x>0.48819</cdr:x>
      <cdr:y>0.65159</cdr:y>
    </cdr:to>
    <cdr:sp macro="" textlink="">
      <cdr:nvSpPr>
        <cdr:cNvPr id="6" name="Flowchart: Internal Storage 5">
          <a:extLst xmlns:a="http://schemas.openxmlformats.org/drawingml/2006/main">
            <a:ext uri="{FF2B5EF4-FFF2-40B4-BE49-F238E27FC236}">
              <a16:creationId xmlns:a16="http://schemas.microsoft.com/office/drawing/2014/main" id="{A9124795-3675-5957-4EAE-A8C3682EBC91}"/>
            </a:ext>
          </a:extLst>
        </cdr:cNvPr>
        <cdr:cNvSpPr/>
      </cdr:nvSpPr>
      <cdr:spPr>
        <a:xfrm xmlns:a="http://schemas.openxmlformats.org/drawingml/2006/main">
          <a:off x="4172527" y="1687249"/>
          <a:ext cx="1162871" cy="779711"/>
        </a:xfrm>
        <a:prstGeom xmlns:a="http://schemas.openxmlformats.org/drawingml/2006/main" prst="flowChartInternalStorage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>
            <a:solidFill>
              <a:schemeClr val="tx1"/>
            </a:solidFill>
          </a:endParaRPr>
        </a:p>
        <a:p xmlns:a="http://schemas.openxmlformats.org/drawingml/2006/main">
          <a:r>
            <a:rPr lang="en-US" b="1" dirty="0">
              <a:solidFill>
                <a:schemeClr val="tx1"/>
              </a:solidFill>
            </a:rPr>
            <a:t>Training Data</a:t>
          </a:r>
        </a:p>
      </cdr:txBody>
    </cdr:sp>
  </cdr:relSizeAnchor>
  <cdr:relSizeAnchor xmlns:cdr="http://schemas.openxmlformats.org/drawingml/2006/chartDrawing">
    <cdr:from>
      <cdr:x>0.70121</cdr:x>
      <cdr:y>0.4518</cdr:y>
    </cdr:from>
    <cdr:to>
      <cdr:x>0.78602</cdr:x>
      <cdr:y>0.65331</cdr:y>
    </cdr:to>
    <cdr:sp macro="" textlink="">
      <cdr:nvSpPr>
        <cdr:cNvPr id="7" name="Flowchart: Internal Storage 6">
          <a:extLst xmlns:a="http://schemas.openxmlformats.org/drawingml/2006/main">
            <a:ext uri="{FF2B5EF4-FFF2-40B4-BE49-F238E27FC236}">
              <a16:creationId xmlns:a16="http://schemas.microsoft.com/office/drawing/2014/main" id="{A9124795-3675-5957-4EAE-A8C3682EBC91}"/>
            </a:ext>
          </a:extLst>
        </cdr:cNvPr>
        <cdr:cNvSpPr/>
      </cdr:nvSpPr>
      <cdr:spPr>
        <a:xfrm xmlns:a="http://schemas.openxmlformats.org/drawingml/2006/main">
          <a:off x="7663449" y="1710554"/>
          <a:ext cx="926877" cy="762932"/>
        </a:xfrm>
        <a:prstGeom xmlns:a="http://schemas.openxmlformats.org/drawingml/2006/main" prst="flowChartInternalStorage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  <a:p xmlns:a="http://schemas.openxmlformats.org/drawingml/2006/main">
          <a:r>
            <a:rPr lang="en-US" b="1" dirty="0">
              <a:solidFill>
                <a:schemeClr val="tx1"/>
              </a:solidFill>
            </a:rPr>
            <a:t>Test Data</a:t>
          </a:r>
        </a:p>
      </cdr:txBody>
    </cdr:sp>
  </cdr:relSizeAnchor>
  <cdr:relSizeAnchor xmlns:cdr="http://schemas.openxmlformats.org/drawingml/2006/chartDrawing">
    <cdr:from>
      <cdr:x>0.81508</cdr:x>
      <cdr:y>0.47464</cdr:y>
    </cdr:from>
    <cdr:to>
      <cdr:x>0.96104</cdr:x>
      <cdr:y>0.6231</cdr:y>
    </cdr:to>
    <cdr:sp macro="" textlink="">
      <cdr:nvSpPr>
        <cdr:cNvPr id="9" name="Speech Bubble: Rectangle 8">
          <a:extLst xmlns:a="http://schemas.openxmlformats.org/drawingml/2006/main">
            <a:ext uri="{FF2B5EF4-FFF2-40B4-BE49-F238E27FC236}">
              <a16:creationId xmlns:a16="http://schemas.microsoft.com/office/drawing/2014/main" id="{AA5F7532-7C7F-C9F6-E605-FC3E340714D4}"/>
            </a:ext>
          </a:extLst>
        </cdr:cNvPr>
        <cdr:cNvSpPr/>
      </cdr:nvSpPr>
      <cdr:spPr>
        <a:xfrm xmlns:a="http://schemas.openxmlformats.org/drawingml/2006/main">
          <a:off x="8907937" y="1797033"/>
          <a:ext cx="1595121" cy="562062"/>
        </a:xfrm>
        <a:prstGeom xmlns:a="http://schemas.openxmlformats.org/drawingml/2006/main" prst="wedgeRectCallout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  <a:p xmlns:a="http://schemas.openxmlformats.org/drawingml/2006/main">
          <a:r>
            <a:rPr lang="en-US" b="1" dirty="0">
              <a:solidFill>
                <a:schemeClr val="tx1"/>
              </a:solidFill>
            </a:rPr>
            <a:t>Performance Evaluation</a:t>
          </a:r>
        </a:p>
      </cdr:txBody>
    </cdr:sp>
  </cdr:relSizeAnchor>
  <cdr:relSizeAnchor xmlns:cdr="http://schemas.openxmlformats.org/drawingml/2006/chartDrawing">
    <cdr:from>
      <cdr:x>0.09084</cdr:x>
      <cdr:y>0.56634</cdr:y>
    </cdr:from>
    <cdr:to>
      <cdr:x>0.11591</cdr:x>
      <cdr:y>0.58809</cdr:y>
    </cdr:to>
    <cdr:sp macro="" textlink="">
      <cdr:nvSpPr>
        <cdr:cNvPr id="10" name="Arrow: Right 9">
          <a:extLst xmlns:a="http://schemas.openxmlformats.org/drawingml/2006/main">
            <a:ext uri="{FF2B5EF4-FFF2-40B4-BE49-F238E27FC236}">
              <a16:creationId xmlns:a16="http://schemas.microsoft.com/office/drawing/2014/main" id="{4576663F-6070-39DB-1732-CE6D3243D5A5}"/>
            </a:ext>
          </a:extLst>
        </cdr:cNvPr>
        <cdr:cNvSpPr/>
      </cdr:nvSpPr>
      <cdr:spPr>
        <a:xfrm xmlns:a="http://schemas.openxmlformats.org/drawingml/2006/main">
          <a:off x="1040236" y="2413528"/>
          <a:ext cx="287017" cy="92683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0.11795</cdr:x>
      <cdr:y>0.5248</cdr:y>
    </cdr:from>
    <cdr:to>
      <cdr:x>0.18346</cdr:x>
      <cdr:y>0.72865</cdr:y>
    </cdr:to>
    <cdr:sp macro="" textlink="">
      <cdr:nvSpPr>
        <cdr:cNvPr id="11" name="Flowchart: Internal Storage 10">
          <a:extLst xmlns:a="http://schemas.openxmlformats.org/drawingml/2006/main">
            <a:ext uri="{FF2B5EF4-FFF2-40B4-BE49-F238E27FC236}">
              <a16:creationId xmlns:a16="http://schemas.microsoft.com/office/drawing/2014/main" id="{3FC99F17-5270-F1AB-A841-EB2F5B65F13D}"/>
            </a:ext>
          </a:extLst>
        </cdr:cNvPr>
        <cdr:cNvSpPr/>
      </cdr:nvSpPr>
      <cdr:spPr>
        <a:xfrm xmlns:a="http://schemas.openxmlformats.org/drawingml/2006/main">
          <a:off x="1289060" y="1986922"/>
          <a:ext cx="715908" cy="771788"/>
        </a:xfrm>
        <a:prstGeom xmlns:a="http://schemas.openxmlformats.org/drawingml/2006/main" prst="flowChartInternalStorage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  <a:p xmlns:a="http://schemas.openxmlformats.org/drawingml/2006/main">
          <a:r>
            <a:rPr lang="en-US" dirty="0">
              <a:solidFill>
                <a:schemeClr val="tx1"/>
              </a:solidFill>
            </a:rPr>
            <a:t>Missing Data</a:t>
          </a:r>
        </a:p>
      </cdr:txBody>
    </cdr:sp>
  </cdr:relSizeAnchor>
  <cdr:relSizeAnchor xmlns:cdr="http://schemas.openxmlformats.org/drawingml/2006/chartDrawing">
    <cdr:from>
      <cdr:x>0.18431</cdr:x>
      <cdr:y>0.5267</cdr:y>
    </cdr:from>
    <cdr:to>
      <cdr:x>0.25596</cdr:x>
      <cdr:y>0.72833</cdr:y>
    </cdr:to>
    <cdr:sp macro="" textlink="">
      <cdr:nvSpPr>
        <cdr:cNvPr id="12" name="Flowchart: Internal Storage 11">
          <a:extLst xmlns:a="http://schemas.openxmlformats.org/drawingml/2006/main">
            <a:ext uri="{FF2B5EF4-FFF2-40B4-BE49-F238E27FC236}">
              <a16:creationId xmlns:a16="http://schemas.microsoft.com/office/drawing/2014/main" id="{3FC99F17-5270-F1AB-A841-EB2F5B65F13D}"/>
            </a:ext>
          </a:extLst>
        </cdr:cNvPr>
        <cdr:cNvSpPr/>
      </cdr:nvSpPr>
      <cdr:spPr>
        <a:xfrm xmlns:a="http://schemas.openxmlformats.org/drawingml/2006/main">
          <a:off x="2014335" y="1994122"/>
          <a:ext cx="782972" cy="763399"/>
        </a:xfrm>
        <a:prstGeom xmlns:a="http://schemas.openxmlformats.org/drawingml/2006/main" prst="flowChartInternalStorage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  <a:p xmlns:a="http://schemas.openxmlformats.org/drawingml/2006/main">
          <a:r>
            <a:rPr lang="en-US" dirty="0">
              <a:solidFill>
                <a:schemeClr val="tx1"/>
              </a:solidFill>
            </a:rPr>
            <a:t>Outliers</a:t>
          </a:r>
        </a:p>
      </cdr:txBody>
    </cdr:sp>
  </cdr:relSizeAnchor>
  <cdr:relSizeAnchor xmlns:cdr="http://schemas.openxmlformats.org/drawingml/2006/chartDrawing">
    <cdr:from>
      <cdr:x>0.49113</cdr:x>
      <cdr:y>0.55134</cdr:y>
    </cdr:from>
    <cdr:to>
      <cdr:x>0.50887</cdr:x>
      <cdr:y>0.56207</cdr:y>
    </cdr:to>
    <cdr:sp macro="" textlink="">
      <cdr:nvSpPr>
        <cdr:cNvPr id="13" name="Arrow: Up 12">
          <a:extLst xmlns:a="http://schemas.openxmlformats.org/drawingml/2006/main">
            <a:ext uri="{FF2B5EF4-FFF2-40B4-BE49-F238E27FC236}">
              <a16:creationId xmlns:a16="http://schemas.microsoft.com/office/drawing/2014/main" id="{63E3C052-DD7F-E593-6461-C8612CB63035}"/>
            </a:ext>
          </a:extLst>
        </cdr:cNvPr>
        <cdr:cNvSpPr/>
      </cdr:nvSpPr>
      <cdr:spPr>
        <a:xfrm xmlns:a="http://schemas.openxmlformats.org/drawingml/2006/main" rot="5400000">
          <a:off x="5702626" y="2270842"/>
          <a:ext cx="45719" cy="203223"/>
        </a:xfrm>
        <a:prstGeom xmlns:a="http://schemas.openxmlformats.org/drawingml/2006/main" prst="up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GB"/>
        </a:p>
      </cdr:txBody>
    </cdr:sp>
  </cdr:relSizeAnchor>
  <cdr:relSizeAnchor xmlns:cdr="http://schemas.openxmlformats.org/drawingml/2006/chartDrawing">
    <cdr:from>
      <cdr:x>0.67696</cdr:x>
      <cdr:y>0.54916</cdr:y>
    </cdr:from>
    <cdr:to>
      <cdr:x>0.70187</cdr:x>
      <cdr:y>0.55989</cdr:y>
    </cdr:to>
    <cdr:sp macro="" textlink="">
      <cdr:nvSpPr>
        <cdr:cNvPr id="14" name="Arrow: Up 13">
          <a:extLst xmlns:a="http://schemas.openxmlformats.org/drawingml/2006/main">
            <a:ext uri="{FF2B5EF4-FFF2-40B4-BE49-F238E27FC236}">
              <a16:creationId xmlns:a16="http://schemas.microsoft.com/office/drawing/2014/main" id="{63E3C052-DD7F-E593-6461-C8612CB63035}"/>
            </a:ext>
          </a:extLst>
        </cdr:cNvPr>
        <cdr:cNvSpPr/>
      </cdr:nvSpPr>
      <cdr:spPr>
        <a:xfrm xmlns:a="http://schemas.openxmlformats.org/drawingml/2006/main" rot="5400000" flipH="1">
          <a:off x="7871645" y="2220567"/>
          <a:ext cx="45719" cy="285225"/>
        </a:xfrm>
        <a:prstGeom xmlns:a="http://schemas.openxmlformats.org/drawingml/2006/main" prst="up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GB"/>
        </a:p>
      </cdr:txBody>
    </cdr:sp>
  </cdr:relSizeAnchor>
  <cdr:relSizeAnchor xmlns:cdr="http://schemas.openxmlformats.org/drawingml/2006/chartDrawing">
    <cdr:from>
      <cdr:x>0.36752</cdr:x>
      <cdr:y>0.54877</cdr:y>
    </cdr:from>
    <cdr:to>
      <cdr:x>0.38527</cdr:x>
      <cdr:y>0.5595</cdr:y>
    </cdr:to>
    <cdr:sp macro="" textlink="">
      <cdr:nvSpPr>
        <cdr:cNvPr id="15" name="Arrow: Up 14">
          <a:extLst xmlns:a="http://schemas.openxmlformats.org/drawingml/2006/main">
            <a:ext uri="{FF2B5EF4-FFF2-40B4-BE49-F238E27FC236}">
              <a16:creationId xmlns:a16="http://schemas.microsoft.com/office/drawing/2014/main" id="{63E3C052-DD7F-E593-6461-C8612CB63035}"/>
            </a:ext>
          </a:extLst>
        </cdr:cNvPr>
        <cdr:cNvSpPr/>
      </cdr:nvSpPr>
      <cdr:spPr>
        <a:xfrm xmlns:a="http://schemas.openxmlformats.org/drawingml/2006/main" rot="5400000">
          <a:off x="4287194" y="2259890"/>
          <a:ext cx="45719" cy="203223"/>
        </a:xfrm>
        <a:prstGeom xmlns:a="http://schemas.openxmlformats.org/drawingml/2006/main" prst="up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GB"/>
        </a:p>
      </cdr:txBody>
    </cdr:sp>
  </cdr:relSizeAnchor>
  <cdr:relSizeAnchor xmlns:cdr="http://schemas.openxmlformats.org/drawingml/2006/chartDrawing">
    <cdr:from>
      <cdr:x>0.00853</cdr:x>
      <cdr:y>0.39784</cdr:y>
    </cdr:from>
    <cdr:to>
      <cdr:x>0.08864</cdr:x>
      <cdr:y>0.76447</cdr:y>
    </cdr:to>
    <cdr:sp macro="" textlink="">
      <cdr:nvSpPr>
        <cdr:cNvPr id="16" name="Flowchart: Magnetic Disk 15">
          <a:extLst xmlns:a="http://schemas.openxmlformats.org/drawingml/2006/main">
            <a:ext uri="{FF2B5EF4-FFF2-40B4-BE49-F238E27FC236}">
              <a16:creationId xmlns:a16="http://schemas.microsoft.com/office/drawing/2014/main" id="{D9CA432D-55D5-D667-A3CD-ACB2631F01A8}"/>
            </a:ext>
          </a:extLst>
        </cdr:cNvPr>
        <cdr:cNvSpPr/>
      </cdr:nvSpPr>
      <cdr:spPr>
        <a:xfrm xmlns:a="http://schemas.openxmlformats.org/drawingml/2006/main">
          <a:off x="97733" y="1695417"/>
          <a:ext cx="917336" cy="1562448"/>
        </a:xfrm>
        <a:prstGeom xmlns:a="http://schemas.openxmlformats.org/drawingml/2006/main" prst="flowChartMagneticDisk">
          <a:avLst/>
        </a:prstGeom>
        <a:solidFill xmlns:a="http://schemas.openxmlformats.org/drawingml/2006/main">
          <a:schemeClr val="accent1">
            <a:lumMod val="60000"/>
            <a:lumOff val="4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b="1" dirty="0">
              <a:solidFill>
                <a:schemeClr val="tx1"/>
              </a:solidFill>
            </a:rPr>
            <a:t>Transaction</a:t>
          </a:r>
        </a:p>
        <a:p xmlns:a="http://schemas.openxmlformats.org/drawingml/2006/main">
          <a:pPr algn="ctr"/>
          <a:r>
            <a:rPr lang="en-US" b="1" dirty="0">
              <a:solidFill>
                <a:schemeClr val="tx1"/>
              </a:solidFill>
            </a:rPr>
            <a:t>Database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30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8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finance.org.uk/system/files/Fraud%20The%20Facts%202021-%20FINAL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399" y="788565"/>
            <a:ext cx="5383635" cy="364082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Fraud Prediction System in Financial Services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5576916" cy="1279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Olatunji </a:t>
            </a:r>
            <a:r>
              <a:rPr lang="en-US" dirty="0" err="1">
                <a:latin typeface="Arial"/>
                <a:cs typeface="Arial"/>
              </a:rPr>
              <a:t>Jaiyeola</a:t>
            </a:r>
            <a:r>
              <a:rPr lang="en-US" dirty="0">
                <a:latin typeface="Arial"/>
                <a:cs typeface="Arial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2023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96EABFA-F910-A1CB-FC71-01573A3D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070"/>
            <a:ext cx="6311900" cy="50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51CBAEFE-AF7E-6074-44C4-E285FE437207}"/>
              </a:ext>
            </a:extLst>
          </p:cNvPr>
          <p:cNvSpPr txBox="1">
            <a:spLocks/>
          </p:cNvSpPr>
          <p:nvPr/>
        </p:nvSpPr>
        <p:spPr>
          <a:xfrm>
            <a:off x="1451015" y="320166"/>
            <a:ext cx="10058400" cy="1090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C98DCB-3796-DE93-2B6B-AD35B22CD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32195"/>
              </p:ext>
            </p:extLst>
          </p:nvPr>
        </p:nvGraphicFramePr>
        <p:xfrm>
          <a:off x="495262" y="1483774"/>
          <a:ext cx="5259584" cy="4245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430">
                  <a:extLst>
                    <a:ext uri="{9D8B030D-6E8A-4147-A177-3AD203B41FA5}">
                      <a16:colId xmlns:a16="http://schemas.microsoft.com/office/drawing/2014/main" val="3161683436"/>
                    </a:ext>
                  </a:extLst>
                </a:gridCol>
                <a:gridCol w="1061362">
                  <a:extLst>
                    <a:ext uri="{9D8B030D-6E8A-4147-A177-3AD203B41FA5}">
                      <a16:colId xmlns:a16="http://schemas.microsoft.com/office/drawing/2014/main" val="3999235116"/>
                    </a:ext>
                  </a:extLst>
                </a:gridCol>
                <a:gridCol w="1314896">
                  <a:extLst>
                    <a:ext uri="{9D8B030D-6E8A-4147-A177-3AD203B41FA5}">
                      <a16:colId xmlns:a16="http://schemas.microsoft.com/office/drawing/2014/main" val="980920166"/>
                    </a:ext>
                  </a:extLst>
                </a:gridCol>
                <a:gridCol w="1314896">
                  <a:extLst>
                    <a:ext uri="{9D8B030D-6E8A-4147-A177-3AD203B41FA5}">
                      <a16:colId xmlns:a16="http://schemas.microsoft.com/office/drawing/2014/main" val="2910884526"/>
                    </a:ext>
                  </a:extLst>
                </a:gridCol>
              </a:tblGrid>
              <a:tr h="285958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Under-Sampling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6427"/>
                  </a:ext>
                </a:extLst>
              </a:tr>
              <a:tr h="3239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GB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n-GB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extLst>
                  <a:ext uri="{0D108BD9-81ED-4DB2-BD59-A6C34878D82A}">
                    <a16:rowId xmlns:a16="http://schemas.microsoft.com/office/drawing/2014/main" val="1046837161"/>
                  </a:ext>
                </a:extLst>
              </a:tr>
              <a:tr h="5224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extLst>
                  <a:ext uri="{0D108BD9-81ED-4DB2-BD59-A6C34878D82A}">
                    <a16:rowId xmlns:a16="http://schemas.microsoft.com/office/drawing/2014/main" val="1416034610"/>
                  </a:ext>
                </a:extLst>
              </a:tr>
              <a:tr h="2612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extLst>
                  <a:ext uri="{0D108BD9-81ED-4DB2-BD59-A6C34878D82A}">
                    <a16:rowId xmlns:a16="http://schemas.microsoft.com/office/drawing/2014/main" val="435718558"/>
                  </a:ext>
                </a:extLst>
              </a:tr>
              <a:tr h="5015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extLst>
                  <a:ext uri="{0D108BD9-81ED-4DB2-BD59-A6C34878D82A}">
                    <a16:rowId xmlns:a16="http://schemas.microsoft.com/office/drawing/2014/main" val="41802077"/>
                  </a:ext>
                </a:extLst>
              </a:tr>
              <a:tr h="783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Gradient Boosting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extLst>
                  <a:ext uri="{0D108BD9-81ED-4DB2-BD59-A6C34878D82A}">
                    <a16:rowId xmlns:a16="http://schemas.microsoft.com/office/drawing/2014/main" val="974084345"/>
                  </a:ext>
                </a:extLst>
              </a:tr>
              <a:tr h="783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Gradient Boosting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088205"/>
                  </a:ext>
                </a:extLst>
              </a:tr>
              <a:tr h="783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Gradient Boosting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BCR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7" marR="9247" marT="9247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803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0C0220-C6E8-89DF-A289-83899765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374"/>
              </p:ext>
            </p:extLst>
          </p:nvPr>
        </p:nvGraphicFramePr>
        <p:xfrm>
          <a:off x="6115578" y="1483775"/>
          <a:ext cx="5581160" cy="4245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290">
                  <a:extLst>
                    <a:ext uri="{9D8B030D-6E8A-4147-A177-3AD203B41FA5}">
                      <a16:colId xmlns:a16="http://schemas.microsoft.com/office/drawing/2014/main" val="1041090328"/>
                    </a:ext>
                  </a:extLst>
                </a:gridCol>
                <a:gridCol w="1395290">
                  <a:extLst>
                    <a:ext uri="{9D8B030D-6E8A-4147-A177-3AD203B41FA5}">
                      <a16:colId xmlns:a16="http://schemas.microsoft.com/office/drawing/2014/main" val="3776961283"/>
                    </a:ext>
                  </a:extLst>
                </a:gridCol>
                <a:gridCol w="1395290">
                  <a:extLst>
                    <a:ext uri="{9D8B030D-6E8A-4147-A177-3AD203B41FA5}">
                      <a16:colId xmlns:a16="http://schemas.microsoft.com/office/drawing/2014/main" val="3079727794"/>
                    </a:ext>
                  </a:extLst>
                </a:gridCol>
                <a:gridCol w="1395290">
                  <a:extLst>
                    <a:ext uri="{9D8B030D-6E8A-4147-A177-3AD203B41FA5}">
                      <a16:colId xmlns:a16="http://schemas.microsoft.com/office/drawing/2014/main" val="2068102028"/>
                    </a:ext>
                  </a:extLst>
                </a:gridCol>
              </a:tblGrid>
              <a:tr h="285453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09643"/>
                  </a:ext>
                </a:extLst>
              </a:tr>
              <a:tr h="3230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extLst>
                  <a:ext uri="{0D108BD9-81ED-4DB2-BD59-A6C34878D82A}">
                    <a16:rowId xmlns:a16="http://schemas.microsoft.com/office/drawing/2014/main" val="1105900939"/>
                  </a:ext>
                </a:extLst>
              </a:tr>
              <a:tr h="5211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extLst>
                  <a:ext uri="{0D108BD9-81ED-4DB2-BD59-A6C34878D82A}">
                    <a16:rowId xmlns:a16="http://schemas.microsoft.com/office/drawing/2014/main" val="2943356202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extLst>
                  <a:ext uri="{0D108BD9-81ED-4DB2-BD59-A6C34878D82A}">
                    <a16:rowId xmlns:a16="http://schemas.microsoft.com/office/drawing/2014/main" val="3287584650"/>
                  </a:ext>
                </a:extLst>
              </a:tr>
              <a:tr h="500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extLst>
                  <a:ext uri="{0D108BD9-81ED-4DB2-BD59-A6C34878D82A}">
                    <a16:rowId xmlns:a16="http://schemas.microsoft.com/office/drawing/2014/main" val="1024337226"/>
                  </a:ext>
                </a:extLst>
              </a:tr>
              <a:tr h="78166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Gradient Boosting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extLst>
                  <a:ext uri="{0D108BD9-81ED-4DB2-BD59-A6C34878D82A}">
                    <a16:rowId xmlns:a16="http://schemas.microsoft.com/office/drawing/2014/main" val="380264957"/>
                  </a:ext>
                </a:extLst>
              </a:tr>
              <a:tr h="78166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Gradient Boosting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90148"/>
                  </a:ext>
                </a:extLst>
              </a:tr>
              <a:tr h="78166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Gradient Boosting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BCR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40" marR="9240" marT="924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37E32C-B9C3-5E56-BD64-3909A4C11B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882D7A-F097-CDA3-E4F9-A8CD343A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" y="2046914"/>
            <a:ext cx="5238750" cy="3967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4E94-032F-9ABE-A7EA-0B05E1F4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86" y="2046914"/>
            <a:ext cx="5219700" cy="37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469CD3-E71C-8001-9296-2E6B205F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422" y="1265169"/>
            <a:ext cx="7059716" cy="3902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Ensemble classifier performed better than single classifier</a:t>
            </a:r>
          </a:p>
          <a:p>
            <a:r>
              <a:rPr lang="en-US" dirty="0">
                <a:solidFill>
                  <a:srgbClr val="404040"/>
                </a:solidFill>
                <a:latin typeface="Arial"/>
                <a:ea typeface="+mn-lt"/>
                <a:cs typeface="+mn-lt"/>
              </a:rPr>
              <a:t>Extreme gradient boost algorithm is best performing algorithm</a:t>
            </a:r>
            <a:endParaRPr lang="en-US" dirty="0">
              <a:solidFill>
                <a:srgbClr val="404040"/>
              </a:solidFill>
              <a:effectLst/>
              <a:latin typeface="Arial"/>
              <a:ea typeface="+mn-lt"/>
              <a:cs typeface="+mn-lt"/>
            </a:endParaRPr>
          </a:p>
          <a:p>
            <a:r>
              <a:rPr lang="en-US" dirty="0">
                <a:solidFill>
                  <a:srgbClr val="404040"/>
                </a:solidFill>
                <a:latin typeface="Arial"/>
                <a:ea typeface="+mn-lt"/>
                <a:cs typeface="+mn-lt"/>
              </a:rPr>
              <a:t>Model has a BCR rate of 90% , this means can predict both classes well</a:t>
            </a:r>
            <a:endParaRPr lang="en-GB" dirty="0">
              <a:latin typeface="Arial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5A89CB-E1D2-8D66-A503-704CD775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99" y="1885125"/>
            <a:ext cx="3437855" cy="20939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Conclusion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469CD3-E71C-8001-9296-2E6B205F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422" y="1265169"/>
            <a:ext cx="7059716" cy="3902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ukfinance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(2021). </a:t>
            </a:r>
            <a:r>
              <a:rPr lang="en-GB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FRAUD -THE FACTS 2021 THE DEFINITIVE OVERVIEW OF PAYMENT INDUSTRY FRAUD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[online] Available at: </a:t>
            </a:r>
            <a:r>
              <a:rPr lang="en-GB" sz="12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https://www.ukfinance.org.uk/system/files/Fraud%20The%20Facts%202021-%20FINAL.pdf</a:t>
            </a:r>
            <a:r>
              <a:rPr 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[Accessed: 10 April 2023]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Shokrzade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A., </a:t>
            </a:r>
            <a:r>
              <a:rPr lang="en-GB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Ramezani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M., </a:t>
            </a:r>
            <a:r>
              <a:rPr lang="en-GB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Akhlaghian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T, F. and Abdulla Mohammad, M. (2021). A novel extreme learning machine based </a:t>
            </a:r>
            <a:r>
              <a:rPr lang="en-GB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kNN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classification method for dealing with big data. </a:t>
            </a:r>
            <a:r>
              <a:rPr lang="en-GB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Expert Systems with Applications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Available at:  https://doi.org/10.1016/j.eswa.2021.115293. [Accessed: 10 April 2023]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Nick, T.G. and Campbell, K.M. (2007). Logistic Regression. </a:t>
            </a:r>
            <a:r>
              <a:rPr lang="en-GB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Topics in Biostatistics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pp.273–301. Available at: https://doi.org/10.1007/978-1-59745-530-5_14. [Accessed:13 March. 2023]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5A89CB-E1D2-8D66-A503-704CD775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99" y="1885125"/>
            <a:ext cx="3437855" cy="20939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References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6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E2F6-BD01-4B31-3850-011329A2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4F9A-6CA8-69CE-0B49-839F5E15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Development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Machine learning Algorithms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3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4F9A-6CA8-69CE-0B49-839F5E15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800"/>
            <a:ext cx="6151379" cy="486860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Problem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ncrease in the use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technology has led to 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increase in number fraud cases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whose pattern are constantly changing and 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ophisticated.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Realities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£1.6 billion pounds was stopped in 2020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(UK Finance, 2021).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Rule based systems are dependent on pre-defined set of criteria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GB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4EB75F1B-46A7-EEB6-F6AC-DF3D62DA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424" y="1153192"/>
            <a:ext cx="3068638" cy="2093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519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469CD3-E71C-8001-9296-2E6B205F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5" y="687897"/>
            <a:ext cx="6644081" cy="4479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Development of machine learning model trained with historical data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level of success in detecting fraud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pportunity for cost reduction in fraud detection process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Adaptability of model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5A89CB-E1D2-8D66-A503-704CD775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99" y="1885125"/>
            <a:ext cx="3437855" cy="20939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59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 Development </a:t>
            </a:r>
          </a:p>
        </p:txBody>
      </p:sp>
      <p:graphicFrame>
        <p:nvGraphicFramePr>
          <p:cNvPr id="15" name="Content Placeholder 5" descr="Pie chart">
            <a:extLst>
              <a:ext uri="{FF2B5EF4-FFF2-40B4-BE49-F238E27FC236}">
                <a16:creationId xmlns:a16="http://schemas.microsoft.com/office/drawing/2014/main" id="{31CA3285-B0A9-4C4F-922C-FAD17B741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65767"/>
              </p:ext>
            </p:extLst>
          </p:nvPr>
        </p:nvGraphicFramePr>
        <p:xfrm>
          <a:off x="570450" y="1503726"/>
          <a:ext cx="11450972" cy="426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63E3C052-DD7F-E593-6461-C8612CB63035}"/>
              </a:ext>
            </a:extLst>
          </p:cNvPr>
          <p:cNvSpPr/>
          <p:nvPr/>
        </p:nvSpPr>
        <p:spPr>
          <a:xfrm rot="5400000">
            <a:off x="9716757" y="3722615"/>
            <a:ext cx="45719" cy="285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5" descr="This is agenda slide with icons and texts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422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1F1854B2-D4F4-BD2B-D9D5-654F6EA649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6" y="2835761"/>
            <a:ext cx="1019787" cy="989619"/>
          </a:xfrm>
          <a:prstGeom prst="rect">
            <a:avLst/>
          </a:prstGeom>
        </p:spPr>
      </p:pic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38F29A1F-1CDD-C77B-32A2-318B2D0E61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39" y="2835761"/>
            <a:ext cx="1165676" cy="1053688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6AE5059-9A39-0650-9AEE-68D33B1405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71" y="2835760"/>
            <a:ext cx="1081786" cy="10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Target class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17204" y="2567179"/>
            <a:ext cx="4701718" cy="291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Techniques to address class imbalance </a:t>
            </a:r>
          </a:p>
          <a:p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Synthetic Minority Over-sampling Technique (SMOTE) </a:t>
            </a:r>
          </a:p>
          <a:p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Under-sampling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F08E85F-C2CA-EFA6-40AE-2586BBFB03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815" y="2466363"/>
            <a:ext cx="3988000" cy="3154251"/>
          </a:xfrm>
          <a:prstGeom prst="rect">
            <a:avLst/>
          </a:prstGeom>
        </p:spPr>
      </p:pic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120FA407-40CD-E1E4-E462-45BD328CAC61}"/>
              </a:ext>
            </a:extLst>
          </p:cNvPr>
          <p:cNvSpPr txBox="1">
            <a:spLocks/>
          </p:cNvSpPr>
          <p:nvPr/>
        </p:nvSpPr>
        <p:spPr>
          <a:xfrm>
            <a:off x="946869" y="5620614"/>
            <a:ext cx="4020381" cy="9507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Fraud has 11029 cases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Non-Fraud has 988971 cases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en-US" dirty="0"/>
              <a:t> Learning Algorithms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573819"/>
              </p:ext>
            </p:extLst>
          </p:nvPr>
        </p:nvGraphicFramePr>
        <p:xfrm>
          <a:off x="1216025" y="2108199"/>
          <a:ext cx="9939656" cy="45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 marL="108757" marR="108757" marT="54378" marB="54378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Random Forest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dirty="0"/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 Gradient Boosting</a:t>
                      </a:r>
                      <a:endParaRPr lang="en-US" sz="2000" b="1" dirty="0"/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examine the implication of predictor on an outcome that is categorical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multiple decision trees to improve the accuracy of the prediction.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the k closest data points in the feature space to the query point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Combines multiple weak classifiers, typically decision trees, to create a more accurate model. 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a sigmoid function to map input values to probability value that lies between 0 and 1. 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decision tree in the forest predicts the target class by aggregating the predictions of all trees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makes a prediction using the most common label among the k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classification tasks 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iteration to enhance the effectiveness by introducing new models that correct the errors of the previous ones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Simple and easy to interpret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with high-dimensional dataset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and flexible. 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and scalable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5" y="1080506"/>
            <a:ext cx="3697683" cy="11851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54" y="2790855"/>
            <a:ext cx="5316758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payment modes used for fraudulent transactions are Internet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Teleapp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99% of fraud cases were done using Internet mode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positive correlation between fraud status and proposed credit limit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Placeholder 8" descr="A person with a sunset in the background. This image is also reflects achievement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3237" y="10"/>
            <a:ext cx="642876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605</TotalTime>
  <Words>629</Words>
  <Application>Microsoft Office PowerPoint</Application>
  <PresentationFormat>Widescreen</PresentationFormat>
  <Paragraphs>152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RetrospectVTI</vt:lpstr>
      <vt:lpstr>Fraud Prediction System in Financial Services</vt:lpstr>
      <vt:lpstr>Contents</vt:lpstr>
      <vt:lpstr>Background</vt:lpstr>
      <vt:lpstr>Proposed Solution</vt:lpstr>
      <vt:lpstr>Model Development </vt:lpstr>
      <vt:lpstr>Data Pre-processing</vt:lpstr>
      <vt:lpstr>Target class </vt:lpstr>
      <vt:lpstr>Machine Learning Algorithms</vt:lpstr>
      <vt:lpstr>Key Finding</vt:lpstr>
      <vt:lpstr>Evaluation</vt:lpstr>
      <vt:lpstr>Evaluation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JAIYEOLA, OLATUNJI (Student)</dc:creator>
  <cp:lastModifiedBy>JAIYEOLA, OLATUNJI (Student)</cp:lastModifiedBy>
  <cp:revision>46</cp:revision>
  <dcterms:created xsi:type="dcterms:W3CDTF">2023-04-15T22:45:22Z</dcterms:created>
  <dcterms:modified xsi:type="dcterms:W3CDTF">2023-05-08T18:34:05Z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