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255-0CD6-4515-879D-C3D04C3BC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DB5C1-16B3-470A-BBED-9A4AD1A6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3618-0E95-49B6-8B05-B299676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515D-6208-4041-88E5-A4F71F7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75D2-AC7E-4C82-9798-D904A787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69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90F-A4FB-4817-93D1-47CD154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0987B-2B9E-4CCF-ADB0-8A4789F7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218C-7D79-4E26-BA88-336D849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27BC-BBA8-4179-961A-A0120C1C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5A5A-1C3B-4825-AFA3-6C45EF32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153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D5B9F-A58F-4802-8151-CD0A8BC48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29299-8587-41F7-A722-2376C487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EFB8-E5A1-4E79-AB9B-C0C6A488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4042-C0FB-49E7-87CF-D9487B2F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F059-5A45-49A7-8DDA-C3CE8AA3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3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7D1D-E406-4715-AAF1-61A0955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3000-4EB0-45ED-9A9A-7D80E232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08AE-F551-4D00-8A99-DB35787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5AAB-0E23-403B-9846-CCEEA27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6C6C-0A19-4266-A257-14BF4FC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5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EE0C-16D2-4C9B-94E8-8B361E4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E2FE-6378-4769-A36A-629F12E7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0886-5423-4E30-9BE3-2CD10961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B990-B7CA-4378-BB37-80A7D75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708A-17D0-44F6-8A54-9656B284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12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44BA-A1AD-4872-B441-DAD581F7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C08B-8769-43E9-8617-85425FB2E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C0A8-BDA7-4878-8589-99EC01BC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B68D-621E-4133-B302-A30AADA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751B-C2DA-4A24-874F-4EBE9453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C407-52CD-4AE2-9866-51CB0531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7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A904-0C74-4954-A963-2B5702E9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C9EB-1197-4347-8EE3-ABDB4094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1B4DE-7562-4923-B6DC-86EC8FECD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E7D0D-5BF1-48BD-8311-92B91F262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D5C1D-EF54-4BCE-BC65-72EC27C5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F1B90-C3D8-4CFB-9194-BED8627A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000D5-234B-4B1D-9F4E-0099ADED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2C2D5-8669-40A7-8DED-2A986AA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224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E998-8511-40BB-8AD5-3762DDCA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C459E-21C2-415B-A4A6-CF6BE3D3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7F561-1303-4A55-B893-9C63130B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15148-DE6A-48DE-AA4F-505B43C2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6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86537-D5EE-485E-ACA2-109E991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70CC0-9488-40FE-BCFE-0AD6D9F8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523F-1F5E-4593-8D64-4020D3FB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51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A6DF-89C6-4F43-B798-31AD4E65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90A1-6BC9-4AA2-AAAF-2C275119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A6BF5-BC74-4C7F-B0ED-BA9EF7B0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22248-13D0-47B3-B338-49B53B60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8B7E8-A40D-47E6-AF97-9DEDB11A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69FF-8F46-4CFC-A4C2-A694995B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0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29A-23BB-4F60-B0D2-E2649DD4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EC798-E817-4176-93CC-99C5FEC4B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26AD-01EE-4C4E-86D2-8CD08BA8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E9CC-C27A-4FF4-97A6-7E74263D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B87D-4426-48C9-9E7F-A6C66FBC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F3A1-5D05-41B8-900E-C520C49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676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A6D1-CA5B-4923-8789-3AC15297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E67E-560A-49E3-85CE-5A25C64A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90B0-61F5-48DF-8158-2CFFA0E8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44A2-CA2D-457F-A98A-762BF1171679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39BD-F8CF-4AF9-8960-5DC99FA0C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925A-5678-48A3-8FC2-51491FCA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83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6C1A9-789A-4271-899D-943EE0AABFE1}"/>
              </a:ext>
            </a:extLst>
          </p:cNvPr>
          <p:cNvSpPr/>
          <p:nvPr/>
        </p:nvSpPr>
        <p:spPr>
          <a:xfrm>
            <a:off x="1577786" y="224111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3F367-4740-4D89-B729-4ED9A25C24BD}"/>
              </a:ext>
            </a:extLst>
          </p:cNvPr>
          <p:cNvSpPr txBox="1"/>
          <p:nvPr/>
        </p:nvSpPr>
        <p:spPr>
          <a:xfrm>
            <a:off x="1678190" y="266249"/>
            <a:ext cx="90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Sim_Env</a:t>
            </a:r>
            <a:endParaRPr lang="en-I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E903F-ED5C-42B3-91A4-81C3D4DC006F}"/>
              </a:ext>
            </a:extLst>
          </p:cNvPr>
          <p:cNvSpPr/>
          <p:nvPr/>
        </p:nvSpPr>
        <p:spPr>
          <a:xfrm>
            <a:off x="3333081" y="204388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4C79B-BAC9-4CDF-A9AC-BEA4310DCB2A}"/>
              </a:ext>
            </a:extLst>
          </p:cNvPr>
          <p:cNvSpPr txBox="1"/>
          <p:nvPr/>
        </p:nvSpPr>
        <p:spPr>
          <a:xfrm>
            <a:off x="3379697" y="235768"/>
            <a:ext cx="103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IoT_Sensor</a:t>
            </a:r>
            <a:endParaRPr lang="en-I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E9EAF-1E24-4170-ACDD-46954C168A29}"/>
              </a:ext>
            </a:extLst>
          </p:cNvPr>
          <p:cNvSpPr/>
          <p:nvPr/>
        </p:nvSpPr>
        <p:spPr>
          <a:xfrm>
            <a:off x="4918031" y="227697"/>
            <a:ext cx="1081159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6F2BC-125E-499A-BE5E-76388431B489}"/>
              </a:ext>
            </a:extLst>
          </p:cNvPr>
          <p:cNvSpPr txBox="1"/>
          <p:nvPr/>
        </p:nvSpPr>
        <p:spPr>
          <a:xfrm>
            <a:off x="4962869" y="269835"/>
            <a:ext cx="101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Active_Relay</a:t>
            </a:r>
            <a:endParaRPr lang="en-I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DBB5E-609A-4801-A358-9AB212D4644B}"/>
              </a:ext>
            </a:extLst>
          </p:cNvPr>
          <p:cNvSpPr/>
          <p:nvPr/>
        </p:nvSpPr>
        <p:spPr>
          <a:xfrm>
            <a:off x="6596244" y="229486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0B18B-A8D4-4FF3-9F4F-FAB6574D31EF}"/>
              </a:ext>
            </a:extLst>
          </p:cNvPr>
          <p:cNvSpPr txBox="1"/>
          <p:nvPr/>
        </p:nvSpPr>
        <p:spPr>
          <a:xfrm>
            <a:off x="6621344" y="282382"/>
            <a:ext cx="101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Dest_Node</a:t>
            </a:r>
            <a:endParaRPr lang="en-I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986796-E20E-4876-AB9D-4BDB8364E7FA}"/>
              </a:ext>
            </a:extLst>
          </p:cNvPr>
          <p:cNvSpPr/>
          <p:nvPr/>
        </p:nvSpPr>
        <p:spPr>
          <a:xfrm>
            <a:off x="8351537" y="220520"/>
            <a:ext cx="1298072" cy="392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E97D9-A830-4500-B684-74AF3ADFEFC0}"/>
              </a:ext>
            </a:extLst>
          </p:cNvPr>
          <p:cNvSpPr txBox="1"/>
          <p:nvPr/>
        </p:nvSpPr>
        <p:spPr>
          <a:xfrm>
            <a:off x="8355121" y="251900"/>
            <a:ext cx="12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Neighbour_Fog</a:t>
            </a:r>
            <a:endParaRPr lang="en-IE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B477D-0CB5-4770-A730-3A9D0C5CA120}"/>
              </a:ext>
            </a:extLst>
          </p:cNvPr>
          <p:cNvCxnSpPr>
            <a:stCxn id="4" idx="2"/>
          </p:cNvCxnSpPr>
          <p:nvPr/>
        </p:nvCxnSpPr>
        <p:spPr>
          <a:xfrm>
            <a:off x="2097739" y="609594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745226-0DDA-4A3C-84D6-EE39E8A266CF}"/>
              </a:ext>
            </a:extLst>
          </p:cNvPr>
          <p:cNvCxnSpPr/>
          <p:nvPr/>
        </p:nvCxnSpPr>
        <p:spPr>
          <a:xfrm>
            <a:off x="3831516" y="589867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EE36E8-7895-4C00-A596-CF8F78E250A0}"/>
              </a:ext>
            </a:extLst>
          </p:cNvPr>
          <p:cNvCxnSpPr/>
          <p:nvPr/>
        </p:nvCxnSpPr>
        <p:spPr>
          <a:xfrm>
            <a:off x="5500748" y="602420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DD3EDF-5692-490E-AA0A-9AA396F5F470}"/>
              </a:ext>
            </a:extLst>
          </p:cNvPr>
          <p:cNvCxnSpPr/>
          <p:nvPr/>
        </p:nvCxnSpPr>
        <p:spPr>
          <a:xfrm>
            <a:off x="7094673" y="604214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991DBA-A68F-4149-BC3A-8A7120A42EB1}"/>
              </a:ext>
            </a:extLst>
          </p:cNvPr>
          <p:cNvCxnSpPr/>
          <p:nvPr/>
        </p:nvCxnSpPr>
        <p:spPr>
          <a:xfrm>
            <a:off x="8979054" y="616762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6527C5-358D-49EA-BD8E-E4D3A11F3B84}"/>
              </a:ext>
            </a:extLst>
          </p:cNvPr>
          <p:cNvCxnSpPr/>
          <p:nvPr/>
        </p:nvCxnSpPr>
        <p:spPr>
          <a:xfrm>
            <a:off x="2119255" y="871369"/>
            <a:ext cx="17122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4C2EC9-60B0-4597-8A8E-1C4CDE7C8091}"/>
              </a:ext>
            </a:extLst>
          </p:cNvPr>
          <p:cNvSpPr txBox="1"/>
          <p:nvPr/>
        </p:nvSpPr>
        <p:spPr>
          <a:xfrm>
            <a:off x="2658929" y="623046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WakeUp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3D07F9-1C7E-4AA1-BB42-AF866C64257C}"/>
              </a:ext>
            </a:extLst>
          </p:cNvPr>
          <p:cNvCxnSpPr>
            <a:cxnSpLocks/>
          </p:cNvCxnSpPr>
          <p:nvPr/>
        </p:nvCxnSpPr>
        <p:spPr>
          <a:xfrm>
            <a:off x="3842274" y="1099077"/>
            <a:ext cx="513678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64B083-7CD1-47CE-919E-D148554E25C9}"/>
              </a:ext>
            </a:extLst>
          </p:cNvPr>
          <p:cNvSpPr txBox="1"/>
          <p:nvPr/>
        </p:nvSpPr>
        <p:spPr>
          <a:xfrm>
            <a:off x="5615492" y="861512"/>
            <a:ext cx="141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BroadcastBeacon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389525-C6DC-4416-9B13-E2C6C4F238CD}"/>
              </a:ext>
            </a:extLst>
          </p:cNvPr>
          <p:cNvCxnSpPr>
            <a:cxnSpLocks/>
          </p:cNvCxnSpPr>
          <p:nvPr/>
        </p:nvCxnSpPr>
        <p:spPr>
          <a:xfrm flipH="1">
            <a:off x="2097740" y="1368016"/>
            <a:ext cx="69028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0345CE-0980-48EE-9A11-8CCE73D56254}"/>
              </a:ext>
            </a:extLst>
          </p:cNvPr>
          <p:cNvSpPr txBox="1"/>
          <p:nvPr/>
        </p:nvSpPr>
        <p:spPr>
          <a:xfrm>
            <a:off x="4521782" y="1130451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GetState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5F71F-E375-42A9-B8BE-38E01C929C31}"/>
              </a:ext>
            </a:extLst>
          </p:cNvPr>
          <p:cNvCxnSpPr>
            <a:cxnSpLocks/>
          </p:cNvCxnSpPr>
          <p:nvPr/>
        </p:nvCxnSpPr>
        <p:spPr>
          <a:xfrm>
            <a:off x="2121047" y="1636960"/>
            <a:ext cx="687952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093040-F86F-4AE9-B700-E85722491B6C}"/>
              </a:ext>
            </a:extLst>
          </p:cNvPr>
          <p:cNvSpPr txBox="1"/>
          <p:nvPr/>
        </p:nvSpPr>
        <p:spPr>
          <a:xfrm>
            <a:off x="5737410" y="1388637"/>
            <a:ext cx="121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ReturnState</a:t>
            </a:r>
            <a:r>
              <a:rPr lang="en-US" sz="1100" dirty="0"/>
              <a:t>, </a:t>
            </a:r>
            <a:r>
              <a:rPr lang="en-US" sz="1100" i="1" dirty="0"/>
              <a:t>S</a:t>
            </a:r>
            <a:endParaRPr lang="en-IE" sz="1100" i="1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FBAFCBAE-8047-49D4-AD73-83EE30FC5E90}"/>
              </a:ext>
            </a:extLst>
          </p:cNvPr>
          <p:cNvSpPr/>
          <p:nvPr/>
        </p:nvSpPr>
        <p:spPr>
          <a:xfrm flipH="1">
            <a:off x="8701138" y="1764247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D6C704-E008-47F5-ABA9-6C9AAC2BA04C}"/>
              </a:ext>
            </a:extLst>
          </p:cNvPr>
          <p:cNvCxnSpPr>
            <a:cxnSpLocks/>
          </p:cNvCxnSpPr>
          <p:nvPr/>
        </p:nvCxnSpPr>
        <p:spPr>
          <a:xfrm flipH="1">
            <a:off x="5522264" y="2434812"/>
            <a:ext cx="347471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FB20EF2-4540-4245-A39D-B03C1571FF53}"/>
              </a:ext>
            </a:extLst>
          </p:cNvPr>
          <p:cNvSpPr txBox="1"/>
          <p:nvPr/>
        </p:nvSpPr>
        <p:spPr>
          <a:xfrm>
            <a:off x="5859325" y="2175737"/>
            <a:ext cx="100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SelectRelay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721CC9-03C8-479C-8573-4C5026A1AF55}"/>
              </a:ext>
            </a:extLst>
          </p:cNvPr>
          <p:cNvCxnSpPr>
            <a:cxnSpLocks/>
          </p:cNvCxnSpPr>
          <p:nvPr/>
        </p:nvCxnSpPr>
        <p:spPr>
          <a:xfrm>
            <a:off x="5518675" y="2737818"/>
            <a:ext cx="348189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665444D-38A6-44A6-A803-8F77C9E64B2C}"/>
              </a:ext>
            </a:extLst>
          </p:cNvPr>
          <p:cNvSpPr txBox="1"/>
          <p:nvPr/>
        </p:nvSpPr>
        <p:spPr>
          <a:xfrm>
            <a:off x="7259617" y="2500258"/>
            <a:ext cx="100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SleepNotifiy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3C636-2AFA-4F52-A0D4-FD5F1359EE31}"/>
              </a:ext>
            </a:extLst>
          </p:cNvPr>
          <p:cNvCxnSpPr>
            <a:cxnSpLocks/>
          </p:cNvCxnSpPr>
          <p:nvPr/>
        </p:nvCxnSpPr>
        <p:spPr>
          <a:xfrm flipH="1">
            <a:off x="3863790" y="3006754"/>
            <a:ext cx="16495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EE3AFA-99D9-4389-A7B5-E93C306FB6E5}"/>
              </a:ext>
            </a:extLst>
          </p:cNvPr>
          <p:cNvSpPr txBox="1"/>
          <p:nvPr/>
        </p:nvSpPr>
        <p:spPr>
          <a:xfrm>
            <a:off x="4143491" y="2756644"/>
            <a:ext cx="114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ReplyBeacon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1B6C21-5002-40F7-84C6-A27B858665D8}"/>
              </a:ext>
            </a:extLst>
          </p:cNvPr>
          <p:cNvCxnSpPr>
            <a:cxnSpLocks/>
          </p:cNvCxnSpPr>
          <p:nvPr/>
        </p:nvCxnSpPr>
        <p:spPr>
          <a:xfrm>
            <a:off x="2119258" y="3600224"/>
            <a:ext cx="17337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CD8AB9-0609-47CC-A225-0BC81F4F8B7D}"/>
              </a:ext>
            </a:extLst>
          </p:cNvPr>
          <p:cNvCxnSpPr>
            <a:cxnSpLocks/>
          </p:cNvCxnSpPr>
          <p:nvPr/>
        </p:nvCxnSpPr>
        <p:spPr>
          <a:xfrm flipH="1">
            <a:off x="2108497" y="3277492"/>
            <a:ext cx="173915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A6AE4E-03D0-42C5-917C-0BACD1E6E171}"/>
              </a:ext>
            </a:extLst>
          </p:cNvPr>
          <p:cNvSpPr txBox="1"/>
          <p:nvPr/>
        </p:nvSpPr>
        <p:spPr>
          <a:xfrm>
            <a:off x="2630227" y="3047104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GetState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A3F8AC-15FD-4C1F-83A4-1F8C6E82C8C1}"/>
              </a:ext>
            </a:extLst>
          </p:cNvPr>
          <p:cNvSpPr txBox="1"/>
          <p:nvPr/>
        </p:nvSpPr>
        <p:spPr>
          <a:xfrm>
            <a:off x="2554943" y="3359078"/>
            <a:ext cx="121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ReturnState</a:t>
            </a:r>
            <a:r>
              <a:rPr lang="en-US" sz="1100" dirty="0"/>
              <a:t>, </a:t>
            </a:r>
            <a:r>
              <a:rPr lang="en-US" sz="1100" i="1" dirty="0"/>
              <a:t>S</a:t>
            </a:r>
            <a:endParaRPr lang="en-IE" sz="1100" i="1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3B417BD0-442A-475E-B6C5-E70122511733}"/>
              </a:ext>
            </a:extLst>
          </p:cNvPr>
          <p:cNvSpPr/>
          <p:nvPr/>
        </p:nvSpPr>
        <p:spPr>
          <a:xfrm flipH="1">
            <a:off x="3560784" y="3777717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26F1FB-0600-4EDB-A508-80AF5211E5B6}"/>
              </a:ext>
            </a:extLst>
          </p:cNvPr>
          <p:cNvSpPr txBox="1"/>
          <p:nvPr/>
        </p:nvSpPr>
        <p:spPr>
          <a:xfrm>
            <a:off x="7519618" y="1802802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BF0414-6F07-43C0-A67D-9C8F9DDC76B4}"/>
              </a:ext>
            </a:extLst>
          </p:cNvPr>
          <p:cNvCxnSpPr>
            <a:cxnSpLocks/>
          </p:cNvCxnSpPr>
          <p:nvPr/>
        </p:nvCxnSpPr>
        <p:spPr>
          <a:xfrm>
            <a:off x="3863790" y="4444687"/>
            <a:ext cx="16477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2F7692-74B1-492B-A0D7-5E7F207F8551}"/>
              </a:ext>
            </a:extLst>
          </p:cNvPr>
          <p:cNvSpPr txBox="1"/>
          <p:nvPr/>
        </p:nvSpPr>
        <p:spPr>
          <a:xfrm>
            <a:off x="4299460" y="4199965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F02B5B-D6A0-4D7C-A23D-F0C59022C530}"/>
              </a:ext>
            </a:extLst>
          </p:cNvPr>
          <p:cNvSpPr txBox="1"/>
          <p:nvPr/>
        </p:nvSpPr>
        <p:spPr>
          <a:xfrm>
            <a:off x="3998265" y="4444687"/>
            <a:ext cx="1520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(Transmit at certain power-level)</a:t>
            </a:r>
            <a:endParaRPr lang="en-IE" sz="1100" i="1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A8B2A52-B237-406D-92C8-C28DE84F2BCD}"/>
              </a:ext>
            </a:extLst>
          </p:cNvPr>
          <p:cNvSpPr/>
          <p:nvPr/>
        </p:nvSpPr>
        <p:spPr>
          <a:xfrm flipH="1">
            <a:off x="5230020" y="4898303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6A6F4-33FD-4244-85A8-16818BC9BD20}"/>
              </a:ext>
            </a:extLst>
          </p:cNvPr>
          <p:cNvSpPr txBox="1"/>
          <p:nvPr/>
        </p:nvSpPr>
        <p:spPr>
          <a:xfrm>
            <a:off x="5880836" y="5329524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24C38D-7EF3-4792-9F26-0BCBBAE863F5}"/>
              </a:ext>
            </a:extLst>
          </p:cNvPr>
          <p:cNvSpPr txBox="1"/>
          <p:nvPr/>
        </p:nvSpPr>
        <p:spPr>
          <a:xfrm>
            <a:off x="5579641" y="5552730"/>
            <a:ext cx="1520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(Move and Transmit)</a:t>
            </a:r>
            <a:endParaRPr lang="en-IE" sz="1100" i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417341-E033-4A1A-A208-1389A9C8D820}"/>
              </a:ext>
            </a:extLst>
          </p:cNvPr>
          <p:cNvCxnSpPr>
            <a:cxnSpLocks/>
          </p:cNvCxnSpPr>
          <p:nvPr/>
        </p:nvCxnSpPr>
        <p:spPr>
          <a:xfrm>
            <a:off x="5518674" y="5574246"/>
            <a:ext cx="1608269" cy="179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6187C9-AA50-4732-95DB-35E53FF1FC25}"/>
              </a:ext>
            </a:extLst>
          </p:cNvPr>
          <p:cNvCxnSpPr>
            <a:cxnSpLocks/>
          </p:cNvCxnSpPr>
          <p:nvPr/>
        </p:nvCxnSpPr>
        <p:spPr>
          <a:xfrm flipH="1">
            <a:off x="5518674" y="6063713"/>
            <a:ext cx="15993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EEB6BB9-3375-470E-B498-9EDC94B550E2}"/>
              </a:ext>
            </a:extLst>
          </p:cNvPr>
          <p:cNvSpPr txBox="1"/>
          <p:nvPr/>
        </p:nvSpPr>
        <p:spPr>
          <a:xfrm>
            <a:off x="5748173" y="5813603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31DC3F-B907-40D9-AE7B-6817693876AB}"/>
              </a:ext>
            </a:extLst>
          </p:cNvPr>
          <p:cNvCxnSpPr>
            <a:cxnSpLocks/>
          </p:cNvCxnSpPr>
          <p:nvPr/>
        </p:nvCxnSpPr>
        <p:spPr>
          <a:xfrm flipH="1">
            <a:off x="3842274" y="6302919"/>
            <a:ext cx="16871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F0F6C75-6FDF-4BF2-A0A1-52DF3F6971F9}"/>
              </a:ext>
            </a:extLst>
          </p:cNvPr>
          <p:cNvSpPr txBox="1"/>
          <p:nvPr/>
        </p:nvSpPr>
        <p:spPr>
          <a:xfrm>
            <a:off x="4125556" y="6041309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EFEE2CB-0813-4AED-8569-973BADF5AC66}"/>
              </a:ext>
            </a:extLst>
          </p:cNvPr>
          <p:cNvCxnSpPr>
            <a:cxnSpLocks/>
          </p:cNvCxnSpPr>
          <p:nvPr/>
        </p:nvCxnSpPr>
        <p:spPr>
          <a:xfrm flipH="1">
            <a:off x="2119255" y="6571120"/>
            <a:ext cx="17409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03AC911-E69B-4D81-885D-802489E30269}"/>
              </a:ext>
            </a:extLst>
          </p:cNvPr>
          <p:cNvSpPr txBox="1"/>
          <p:nvPr/>
        </p:nvSpPr>
        <p:spPr>
          <a:xfrm>
            <a:off x="2302140" y="6342526"/>
            <a:ext cx="14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ExecuteGoodAction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B69EE4-DF81-4488-B87D-7837D7760777}"/>
              </a:ext>
            </a:extLst>
          </p:cNvPr>
          <p:cNvSpPr txBox="1"/>
          <p:nvPr/>
        </p:nvSpPr>
        <p:spPr>
          <a:xfrm>
            <a:off x="2355963" y="3846756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DF4FEC-3299-4A0D-BFA2-8CF711ACDB27}"/>
              </a:ext>
            </a:extLst>
          </p:cNvPr>
          <p:cNvSpPr txBox="1"/>
          <p:nvPr/>
        </p:nvSpPr>
        <p:spPr>
          <a:xfrm>
            <a:off x="4034144" y="4954790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8D6DD75F-1A29-4E01-84C6-AD87B7D7FC5D}"/>
              </a:ext>
            </a:extLst>
          </p:cNvPr>
          <p:cNvSpPr/>
          <p:nvPr/>
        </p:nvSpPr>
        <p:spPr>
          <a:xfrm>
            <a:off x="9993854" y="1021976"/>
            <a:ext cx="625742" cy="2173038"/>
          </a:xfrm>
          <a:prstGeom prst="rightBrac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C7D334-D25D-450D-B93B-96F2E2BD9629}"/>
              </a:ext>
            </a:extLst>
          </p:cNvPr>
          <p:cNvSpPr/>
          <p:nvPr/>
        </p:nvSpPr>
        <p:spPr>
          <a:xfrm>
            <a:off x="10720012" y="1900509"/>
            <a:ext cx="1298072" cy="392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3DFEE3-D2FD-48B9-A0EA-62A1684389FC}"/>
              </a:ext>
            </a:extLst>
          </p:cNvPr>
          <p:cNvSpPr txBox="1"/>
          <p:nvPr/>
        </p:nvSpPr>
        <p:spPr>
          <a:xfrm>
            <a:off x="10723595" y="1931889"/>
            <a:ext cx="13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Selection Phase</a:t>
            </a:r>
            <a:endParaRPr lang="en-IE" sz="1400" dirty="0"/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1C17F3F8-998A-4666-99A0-CBE288C88C8D}"/>
              </a:ext>
            </a:extLst>
          </p:cNvPr>
          <p:cNvSpPr/>
          <p:nvPr/>
        </p:nvSpPr>
        <p:spPr>
          <a:xfrm>
            <a:off x="9995646" y="3454993"/>
            <a:ext cx="625742" cy="3225506"/>
          </a:xfrm>
          <a:prstGeom prst="rightBrac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85BACB-E1FF-4AC7-A87F-81D36722471A}"/>
              </a:ext>
            </a:extLst>
          </p:cNvPr>
          <p:cNvSpPr/>
          <p:nvPr/>
        </p:nvSpPr>
        <p:spPr>
          <a:xfrm>
            <a:off x="10721804" y="4547540"/>
            <a:ext cx="1298072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28C077-ECB3-48B4-849D-80DE16F8B758}"/>
              </a:ext>
            </a:extLst>
          </p:cNvPr>
          <p:cNvSpPr txBox="1"/>
          <p:nvPr/>
        </p:nvSpPr>
        <p:spPr>
          <a:xfrm>
            <a:off x="10768419" y="4644608"/>
            <a:ext cx="1249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Performance </a:t>
            </a:r>
          </a:p>
          <a:p>
            <a:pPr algn="ctr"/>
            <a:r>
              <a:rPr lang="en-US" sz="1400" dirty="0"/>
              <a:t>Improvement</a:t>
            </a:r>
          </a:p>
          <a:p>
            <a:pPr algn="ctr"/>
            <a:r>
              <a:rPr lang="en-US" sz="1400" dirty="0"/>
              <a:t>Phase</a:t>
            </a:r>
          </a:p>
          <a:p>
            <a:pPr algn="ctr"/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8696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92EE3-2183-4FFE-B7BF-27C87C922CDC}"/>
              </a:ext>
            </a:extLst>
          </p:cNvPr>
          <p:cNvSpPr/>
          <p:nvPr/>
        </p:nvSpPr>
        <p:spPr>
          <a:xfrm>
            <a:off x="1577786" y="224111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47179-AB96-46A2-B125-33542FF65133}"/>
              </a:ext>
            </a:extLst>
          </p:cNvPr>
          <p:cNvSpPr txBox="1"/>
          <p:nvPr/>
        </p:nvSpPr>
        <p:spPr>
          <a:xfrm>
            <a:off x="1678190" y="266249"/>
            <a:ext cx="90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Sim_Env</a:t>
            </a:r>
            <a:endParaRPr lang="en-I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3B4D7-0B2D-4E1D-BA72-D81A508D6264}"/>
              </a:ext>
            </a:extLst>
          </p:cNvPr>
          <p:cNvSpPr/>
          <p:nvPr/>
        </p:nvSpPr>
        <p:spPr>
          <a:xfrm>
            <a:off x="3333081" y="204388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E7525-876A-46A1-86D1-0D212D712106}"/>
              </a:ext>
            </a:extLst>
          </p:cNvPr>
          <p:cNvSpPr txBox="1"/>
          <p:nvPr/>
        </p:nvSpPr>
        <p:spPr>
          <a:xfrm>
            <a:off x="3379697" y="235768"/>
            <a:ext cx="103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IoT_Sensor</a:t>
            </a:r>
            <a:endParaRPr lang="en-I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C59FC-108D-4613-9D2E-2055770071B1}"/>
              </a:ext>
            </a:extLst>
          </p:cNvPr>
          <p:cNvSpPr/>
          <p:nvPr/>
        </p:nvSpPr>
        <p:spPr>
          <a:xfrm>
            <a:off x="4918031" y="227697"/>
            <a:ext cx="1081159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BE02A-B2A2-4B30-AAF8-F6BD4B8275A6}"/>
              </a:ext>
            </a:extLst>
          </p:cNvPr>
          <p:cNvSpPr txBox="1"/>
          <p:nvPr/>
        </p:nvSpPr>
        <p:spPr>
          <a:xfrm>
            <a:off x="4962869" y="269835"/>
            <a:ext cx="101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Active_Relay</a:t>
            </a:r>
            <a:endParaRPr lang="en-I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3202E-1D3C-41C5-8D10-C8E9AC412B31}"/>
              </a:ext>
            </a:extLst>
          </p:cNvPr>
          <p:cNvSpPr/>
          <p:nvPr/>
        </p:nvSpPr>
        <p:spPr>
          <a:xfrm>
            <a:off x="6596244" y="229486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A9117-10AB-42BF-956A-63BD0744907A}"/>
              </a:ext>
            </a:extLst>
          </p:cNvPr>
          <p:cNvSpPr txBox="1"/>
          <p:nvPr/>
        </p:nvSpPr>
        <p:spPr>
          <a:xfrm>
            <a:off x="6621344" y="282382"/>
            <a:ext cx="101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Dest_Node</a:t>
            </a:r>
            <a:endParaRPr lang="en-IE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C4F92-6EB2-4F52-A3E6-B5E23F5FA6E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97739" y="609594"/>
            <a:ext cx="21516" cy="494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A4C5B9-5A3F-4E72-B03F-8DDF244884FF}"/>
              </a:ext>
            </a:extLst>
          </p:cNvPr>
          <p:cNvCxnSpPr>
            <a:cxnSpLocks/>
          </p:cNvCxnSpPr>
          <p:nvPr/>
        </p:nvCxnSpPr>
        <p:spPr>
          <a:xfrm>
            <a:off x="3831516" y="589867"/>
            <a:ext cx="28690" cy="496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0A9B1-CE15-4836-8211-EDA0B8BED9DC}"/>
              </a:ext>
            </a:extLst>
          </p:cNvPr>
          <p:cNvCxnSpPr>
            <a:cxnSpLocks/>
          </p:cNvCxnSpPr>
          <p:nvPr/>
        </p:nvCxnSpPr>
        <p:spPr>
          <a:xfrm>
            <a:off x="5500748" y="602420"/>
            <a:ext cx="28684" cy="4948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35689-12B1-4C5C-9441-7765150990FC}"/>
              </a:ext>
            </a:extLst>
          </p:cNvPr>
          <p:cNvCxnSpPr>
            <a:cxnSpLocks/>
          </p:cNvCxnSpPr>
          <p:nvPr/>
        </p:nvCxnSpPr>
        <p:spPr>
          <a:xfrm>
            <a:off x="7094673" y="604214"/>
            <a:ext cx="23309" cy="4871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11D786-78A9-4CA8-BC3A-ECA990ED795D}"/>
              </a:ext>
            </a:extLst>
          </p:cNvPr>
          <p:cNvCxnSpPr>
            <a:cxnSpLocks/>
          </p:cNvCxnSpPr>
          <p:nvPr/>
        </p:nvCxnSpPr>
        <p:spPr>
          <a:xfrm>
            <a:off x="2119258" y="1749913"/>
            <a:ext cx="17337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7BF90A-9E60-4F19-BBAE-235D66E14444}"/>
              </a:ext>
            </a:extLst>
          </p:cNvPr>
          <p:cNvSpPr txBox="1"/>
          <p:nvPr/>
        </p:nvSpPr>
        <p:spPr>
          <a:xfrm>
            <a:off x="2554943" y="1508767"/>
            <a:ext cx="121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ReturnState</a:t>
            </a:r>
            <a:r>
              <a:rPr lang="en-US" sz="1100" dirty="0"/>
              <a:t>, </a:t>
            </a:r>
            <a:r>
              <a:rPr lang="en-US" sz="1100" i="1" dirty="0"/>
              <a:t>S</a:t>
            </a:r>
            <a:endParaRPr lang="en-IE" sz="1100" i="1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1A22365-E829-4F1D-9D7E-CC4BAE05BD87}"/>
              </a:ext>
            </a:extLst>
          </p:cNvPr>
          <p:cNvSpPr/>
          <p:nvPr/>
        </p:nvSpPr>
        <p:spPr>
          <a:xfrm flipH="1">
            <a:off x="3560784" y="1927406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87EA29-2A8B-40CF-AC30-CEF78DCF0064}"/>
              </a:ext>
            </a:extLst>
          </p:cNvPr>
          <p:cNvCxnSpPr>
            <a:cxnSpLocks/>
          </p:cNvCxnSpPr>
          <p:nvPr/>
        </p:nvCxnSpPr>
        <p:spPr>
          <a:xfrm>
            <a:off x="3863790" y="2594376"/>
            <a:ext cx="16477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A27DD8-1F78-4CE8-BA45-47B14B186720}"/>
              </a:ext>
            </a:extLst>
          </p:cNvPr>
          <p:cNvSpPr txBox="1"/>
          <p:nvPr/>
        </p:nvSpPr>
        <p:spPr>
          <a:xfrm>
            <a:off x="4299460" y="2349654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2E373B-C7DC-4868-AC89-8E8CCBEE34CE}"/>
              </a:ext>
            </a:extLst>
          </p:cNvPr>
          <p:cNvSpPr txBox="1"/>
          <p:nvPr/>
        </p:nvSpPr>
        <p:spPr>
          <a:xfrm>
            <a:off x="3998265" y="2594376"/>
            <a:ext cx="1520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(Transmit at certain power-level)</a:t>
            </a:r>
            <a:endParaRPr lang="en-IE" sz="1100" i="1" dirty="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7B16B8F-E839-423B-9229-6858B4313860}"/>
              </a:ext>
            </a:extLst>
          </p:cNvPr>
          <p:cNvSpPr/>
          <p:nvPr/>
        </p:nvSpPr>
        <p:spPr>
          <a:xfrm flipH="1">
            <a:off x="5230020" y="3047992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3E61A3-B197-4A7C-99E6-96A24F9D25C2}"/>
              </a:ext>
            </a:extLst>
          </p:cNvPr>
          <p:cNvSpPr txBox="1"/>
          <p:nvPr/>
        </p:nvSpPr>
        <p:spPr>
          <a:xfrm>
            <a:off x="5880836" y="3479213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9BE77F-42E3-42AC-80C3-1C24FCF8D243}"/>
              </a:ext>
            </a:extLst>
          </p:cNvPr>
          <p:cNvSpPr txBox="1"/>
          <p:nvPr/>
        </p:nvSpPr>
        <p:spPr>
          <a:xfrm>
            <a:off x="5579641" y="3702419"/>
            <a:ext cx="1520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(Move and Transmit)</a:t>
            </a:r>
            <a:endParaRPr lang="en-IE" sz="1100" i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BAB8AE-578E-4282-962A-4A8A527DAF21}"/>
              </a:ext>
            </a:extLst>
          </p:cNvPr>
          <p:cNvCxnSpPr>
            <a:cxnSpLocks/>
          </p:cNvCxnSpPr>
          <p:nvPr/>
        </p:nvCxnSpPr>
        <p:spPr>
          <a:xfrm>
            <a:off x="5518674" y="3723935"/>
            <a:ext cx="1608269" cy="179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3F285A-A89A-469C-AF19-E2EFC02F9E0C}"/>
              </a:ext>
            </a:extLst>
          </p:cNvPr>
          <p:cNvCxnSpPr>
            <a:cxnSpLocks/>
          </p:cNvCxnSpPr>
          <p:nvPr/>
        </p:nvCxnSpPr>
        <p:spPr>
          <a:xfrm flipH="1">
            <a:off x="5518674" y="4213402"/>
            <a:ext cx="15993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FFFD293-061F-44E9-AD7C-AC6B5DBE5BB1}"/>
              </a:ext>
            </a:extLst>
          </p:cNvPr>
          <p:cNvSpPr txBox="1"/>
          <p:nvPr/>
        </p:nvSpPr>
        <p:spPr>
          <a:xfrm>
            <a:off x="5748173" y="3963292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068D6C-7E5F-4599-A20F-7031D84E7CA2}"/>
              </a:ext>
            </a:extLst>
          </p:cNvPr>
          <p:cNvCxnSpPr>
            <a:cxnSpLocks/>
          </p:cNvCxnSpPr>
          <p:nvPr/>
        </p:nvCxnSpPr>
        <p:spPr>
          <a:xfrm flipH="1">
            <a:off x="3842274" y="4452608"/>
            <a:ext cx="16871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E4C53B-CAD6-4A07-9345-F71483C095E7}"/>
              </a:ext>
            </a:extLst>
          </p:cNvPr>
          <p:cNvSpPr txBox="1"/>
          <p:nvPr/>
        </p:nvSpPr>
        <p:spPr>
          <a:xfrm>
            <a:off x="4125556" y="4190998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62D009-12CA-433A-923A-9A58E3194EDA}"/>
              </a:ext>
            </a:extLst>
          </p:cNvPr>
          <p:cNvCxnSpPr>
            <a:cxnSpLocks/>
          </p:cNvCxnSpPr>
          <p:nvPr/>
        </p:nvCxnSpPr>
        <p:spPr>
          <a:xfrm flipH="1">
            <a:off x="2119255" y="4720809"/>
            <a:ext cx="17409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DA06D5-4264-462E-94A6-B1DEDBF7A5DA}"/>
              </a:ext>
            </a:extLst>
          </p:cNvPr>
          <p:cNvSpPr txBox="1"/>
          <p:nvPr/>
        </p:nvSpPr>
        <p:spPr>
          <a:xfrm>
            <a:off x="2302140" y="4492215"/>
            <a:ext cx="14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ExecuteGoodAction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F6C75C-C964-4E79-AE7E-7195AB18CB6D}"/>
              </a:ext>
            </a:extLst>
          </p:cNvPr>
          <p:cNvSpPr txBox="1"/>
          <p:nvPr/>
        </p:nvSpPr>
        <p:spPr>
          <a:xfrm>
            <a:off x="2355963" y="1996445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UpdatePrevQvalue</a:t>
            </a:r>
            <a:endParaRPr lang="en-IE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D00D0B-DB56-48F8-96A5-DDA787CC5757}"/>
              </a:ext>
            </a:extLst>
          </p:cNvPr>
          <p:cNvSpPr txBox="1"/>
          <p:nvPr/>
        </p:nvSpPr>
        <p:spPr>
          <a:xfrm>
            <a:off x="4034144" y="3104479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2CFB3E-6907-45DA-8B88-363591745333}"/>
              </a:ext>
            </a:extLst>
          </p:cNvPr>
          <p:cNvCxnSpPr/>
          <p:nvPr/>
        </p:nvCxnSpPr>
        <p:spPr>
          <a:xfrm>
            <a:off x="2119255" y="871369"/>
            <a:ext cx="17122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5719AA-7ED7-4BDD-8872-9AF03750EC53}"/>
              </a:ext>
            </a:extLst>
          </p:cNvPr>
          <p:cNvSpPr txBox="1"/>
          <p:nvPr/>
        </p:nvSpPr>
        <p:spPr>
          <a:xfrm>
            <a:off x="2658929" y="623046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WakeUp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D579FC-C354-4320-A0A1-BABAA8DBF659}"/>
              </a:ext>
            </a:extLst>
          </p:cNvPr>
          <p:cNvCxnSpPr>
            <a:cxnSpLocks/>
          </p:cNvCxnSpPr>
          <p:nvPr/>
        </p:nvCxnSpPr>
        <p:spPr>
          <a:xfrm flipH="1">
            <a:off x="2097739" y="1212023"/>
            <a:ext cx="173915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DBA232C-FE11-491E-BC6D-B806792355F2}"/>
              </a:ext>
            </a:extLst>
          </p:cNvPr>
          <p:cNvSpPr txBox="1"/>
          <p:nvPr/>
        </p:nvSpPr>
        <p:spPr>
          <a:xfrm>
            <a:off x="2619469" y="981635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GetState</a:t>
            </a:r>
            <a:r>
              <a:rPr lang="en-US" sz="1100" dirty="0"/>
              <a:t>()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35669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121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Babatunji Omoniwa</dc:creator>
  <cp:lastModifiedBy>Babatunji Omoniwa</cp:lastModifiedBy>
  <cp:revision>11</cp:revision>
  <dcterms:created xsi:type="dcterms:W3CDTF">2019-04-04T11:50:12Z</dcterms:created>
  <dcterms:modified xsi:type="dcterms:W3CDTF">2019-04-04T17:15:56Z</dcterms:modified>
</cp:coreProperties>
</file>