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nji\Desktop\Statistical%20Analysis\malignant_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nji\Desktop\Statistical%20Analysis\malignant_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tunji\Desktop\Statistical%20Analysis\malignant_data.csv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tunji\Desktop\Statistical%20Analysis\malignant_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malignant_data!$C$250</c:f>
              <c:strCache>
                <c:ptCount val="1"/>
                <c:pt idx="0">
                  <c:v>Belign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malignant_data!$D$249:$K$249</c:f>
              <c:strCache>
                <c:ptCount val="8"/>
                <c:pt idx="0">
                  <c:v>unif_cell_size</c:v>
                </c:pt>
                <c:pt idx="1">
                  <c:v>unif_cell_shape</c:v>
                </c:pt>
                <c:pt idx="2">
                  <c:v>marg_adhesion</c:v>
                </c:pt>
                <c:pt idx="3">
                  <c:v>epithelial_size</c:v>
                </c:pt>
                <c:pt idx="4">
                  <c:v>bare_nuclei</c:v>
                </c:pt>
                <c:pt idx="5">
                  <c:v>bland_chromatin</c:v>
                </c:pt>
                <c:pt idx="6">
                  <c:v>normal_nucleoli</c:v>
                </c:pt>
                <c:pt idx="7">
                  <c:v>mitoses</c:v>
                </c:pt>
              </c:strCache>
            </c:strRef>
          </c:cat>
          <c:val>
            <c:numRef>
              <c:f>malignant_data!$D$250:$K$250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A6-4050-ADBA-D2978A3459A4}"/>
            </c:ext>
          </c:extLst>
        </c:ser>
        <c:ser>
          <c:idx val="1"/>
          <c:order val="1"/>
          <c:tx>
            <c:strRef>
              <c:f>malignant_data!$C$251</c:f>
              <c:strCache>
                <c:ptCount val="1"/>
                <c:pt idx="0">
                  <c:v>Malignant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malignant_data!$D$249:$K$249</c:f>
              <c:strCache>
                <c:ptCount val="8"/>
                <c:pt idx="0">
                  <c:v>unif_cell_size</c:v>
                </c:pt>
                <c:pt idx="1">
                  <c:v>unif_cell_shape</c:v>
                </c:pt>
                <c:pt idx="2">
                  <c:v>marg_adhesion</c:v>
                </c:pt>
                <c:pt idx="3">
                  <c:v>epithelial_size</c:v>
                </c:pt>
                <c:pt idx="4">
                  <c:v>bare_nuclei</c:v>
                </c:pt>
                <c:pt idx="5">
                  <c:v>bland_chromatin</c:v>
                </c:pt>
                <c:pt idx="6">
                  <c:v>normal_nucleoli</c:v>
                </c:pt>
                <c:pt idx="7">
                  <c:v>mitoses</c:v>
                </c:pt>
              </c:strCache>
            </c:strRef>
          </c:cat>
          <c:val>
            <c:numRef>
              <c:f>malignant_data!$D$251:$K$251</c:f>
              <c:numCache>
                <c:formatCode>General</c:formatCode>
                <c:ptCount val="8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10</c:v>
                </c:pt>
                <c:pt idx="5">
                  <c:v>7</c:v>
                </c:pt>
                <c:pt idx="6">
                  <c:v>6</c:v>
                </c:pt>
                <c:pt idx="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A6-4050-ADBA-D2978A345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3006448"/>
        <c:axId val="1147470176"/>
      </c:lineChart>
      <c:catAx>
        <c:axId val="11530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470176"/>
        <c:crosses val="autoZero"/>
        <c:auto val="1"/>
        <c:lblAlgn val="ctr"/>
        <c:lblOffset val="100"/>
        <c:noMultiLvlLbl val="0"/>
      </c:catAx>
      <c:valAx>
        <c:axId val="114747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0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malignant_data!$C$256</c:f>
              <c:strCache>
                <c:ptCount val="1"/>
                <c:pt idx="0">
                  <c:v>Belign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malignant_data!$D$255:$K$255</c:f>
              <c:strCache>
                <c:ptCount val="8"/>
                <c:pt idx="0">
                  <c:v>unif_cell_size</c:v>
                </c:pt>
                <c:pt idx="1">
                  <c:v>unif_cell_shape</c:v>
                </c:pt>
                <c:pt idx="2">
                  <c:v>marg_adhesion</c:v>
                </c:pt>
                <c:pt idx="3">
                  <c:v>epithelial_size</c:v>
                </c:pt>
                <c:pt idx="4">
                  <c:v>bare_nuclei</c:v>
                </c:pt>
                <c:pt idx="5">
                  <c:v>bland_chromatin</c:v>
                </c:pt>
                <c:pt idx="6">
                  <c:v>normal_nucleoli</c:v>
                </c:pt>
                <c:pt idx="7">
                  <c:v>mitoses</c:v>
                </c:pt>
              </c:strCache>
            </c:strRef>
          </c:cat>
          <c:val>
            <c:numRef>
              <c:f>malignant_data!$D$256:$K$256</c:f>
              <c:numCache>
                <c:formatCode>General</c:formatCode>
                <c:ptCount val="8"/>
                <c:pt idx="0">
                  <c:v>1.1781342860257173</c:v>
                </c:pt>
                <c:pt idx="1">
                  <c:v>1.2468028276149064</c:v>
                </c:pt>
                <c:pt idx="2">
                  <c:v>1.1999514156807556</c:v>
                </c:pt>
                <c:pt idx="3">
                  <c:v>1.9953433214514924</c:v>
                </c:pt>
                <c:pt idx="4">
                  <c:v>1.1642268730725018</c:v>
                </c:pt>
                <c:pt idx="5">
                  <c:v>1.8473344011521777</c:v>
                </c:pt>
                <c:pt idx="6">
                  <c:v>1.1316313667032161</c:v>
                </c:pt>
                <c:pt idx="7">
                  <c:v>1.0306573688242833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64-44AB-9638-6F9BD294220E}"/>
            </c:ext>
          </c:extLst>
        </c:ser>
        <c:ser>
          <c:idx val="1"/>
          <c:order val="1"/>
          <c:tx>
            <c:strRef>
              <c:f>malignant_data!$C$257</c:f>
              <c:strCache>
                <c:ptCount val="1"/>
                <c:pt idx="0">
                  <c:v>Malignant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malignant_data!$D$255:$K$255</c:f>
              <c:strCache>
                <c:ptCount val="8"/>
                <c:pt idx="0">
                  <c:v>unif_cell_size</c:v>
                </c:pt>
                <c:pt idx="1">
                  <c:v>unif_cell_shape</c:v>
                </c:pt>
                <c:pt idx="2">
                  <c:v>marg_adhesion</c:v>
                </c:pt>
                <c:pt idx="3">
                  <c:v>epithelial_size</c:v>
                </c:pt>
                <c:pt idx="4">
                  <c:v>bare_nuclei</c:v>
                </c:pt>
                <c:pt idx="5">
                  <c:v>bland_chromatin</c:v>
                </c:pt>
                <c:pt idx="6">
                  <c:v>normal_nucleoli</c:v>
                </c:pt>
                <c:pt idx="7">
                  <c:v>mitoses</c:v>
                </c:pt>
              </c:strCache>
            </c:strRef>
          </c:cat>
          <c:val>
            <c:numRef>
              <c:f>malignant_data!$D$257:$K$257</c:f>
              <c:numCache>
                <c:formatCode>General</c:formatCode>
                <c:ptCount val="8"/>
                <c:pt idx="0">
                  <c:v>5.8973704243297629</c:v>
                </c:pt>
                <c:pt idx="1">
                  <c:v>5.9751188375321629</c:v>
                </c:pt>
                <c:pt idx="2">
                  <c:v>4.4402010737630553</c:v>
                </c:pt>
                <c:pt idx="3">
                  <c:v>4.7765470137218582</c:v>
                </c:pt>
                <c:pt idx="4">
                  <c:v>6.5429777586826603</c:v>
                </c:pt>
                <c:pt idx="5">
                  <c:v>5.4741856030570117</c:v>
                </c:pt>
                <c:pt idx="6">
                  <c:v>4.5352625312747357</c:v>
                </c:pt>
                <c:pt idx="7">
                  <c:v>1.8358131644565427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64-44AB-9638-6F9BD29422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3674800"/>
        <c:axId val="1147539648"/>
      </c:lineChart>
      <c:catAx>
        <c:axId val="91367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539648"/>
        <c:crosses val="autoZero"/>
        <c:auto val="1"/>
        <c:lblAlgn val="ctr"/>
        <c:lblOffset val="100"/>
        <c:noMultiLvlLbl val="0"/>
      </c:catAx>
      <c:valAx>
        <c:axId val="114753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67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benign_data.csv!$A$2:$A$444</cx:f>
        <cx:lvl ptCount="443" formatCode="General">
          <cx:pt idx="0">4</cx:pt>
          <cx:pt idx="1">1</cx:pt>
          <cx:pt idx="2">8</cx:pt>
          <cx:pt idx="3">1</cx:pt>
          <cx:pt idx="4">1</cx:pt>
          <cx:pt idx="5">1</cx:pt>
          <cx:pt idx="6">1</cx:pt>
          <cx:pt idx="7">2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2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2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3</cx:pt>
          <cx:pt idx="35">1</cx:pt>
          <cx:pt idx="36">1</cx:pt>
          <cx:pt idx="37">3</cx:pt>
          <cx:pt idx="38">1</cx:pt>
          <cx:pt idx="39">1</cx:pt>
          <cx:pt idx="40">2</cx:pt>
          <cx:pt idx="41">1</cx:pt>
          <cx:pt idx="42">2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3</cx:pt>
          <cx:pt idx="57">3</cx:pt>
          <cx:pt idx="58">1</cx:pt>
          <cx:pt idx="59">3</cx:pt>
          <cx:pt idx="60">1</cx:pt>
          <cx:pt idx="61">2</cx:pt>
          <cx:pt idx="62">1</cx:pt>
          <cx:pt idx="63">2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2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2</cx:pt>
          <cx:pt idx="102">1</cx:pt>
          <cx:pt idx="103">1</cx:pt>
          <cx:pt idx="104">1</cx:pt>
          <cx:pt idx="105">1</cx:pt>
          <cx:pt idx="106">4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1</cx:pt>
          <cx:pt idx="122">1</cx:pt>
          <cx:pt idx="123">4</cx:pt>
          <cx:pt idx="124">3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2</cx:pt>
          <cx:pt idx="133">3</cx:pt>
          <cx:pt idx="134">1</cx:pt>
          <cx:pt idx="135">1</cx:pt>
          <cx:pt idx="136">1</cx:pt>
          <cx:pt idx="137">7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3</cx:pt>
          <cx:pt idx="151">2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4</cx:pt>
          <cx:pt idx="163">1</cx:pt>
          <cx:pt idx="164">1</cx:pt>
          <cx:pt idx="165">2</cx:pt>
          <cx:pt idx="166">1</cx:pt>
          <cx:pt idx="167">1</cx:pt>
          <cx:pt idx="168">2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2</cx:pt>
          <cx:pt idx="177">1</cx:pt>
          <cx:pt idx="178">1</cx:pt>
          <cx:pt idx="179">1</cx:pt>
          <cx:pt idx="180">4</cx:pt>
          <cx:pt idx="181">1</cx:pt>
          <cx:pt idx="182">1</cx:pt>
          <cx:pt idx="183">2</cx:pt>
          <cx:pt idx="184">4</cx:pt>
          <cx:pt idx="185">1</cx:pt>
          <cx:pt idx="186">1</cx:pt>
          <cx:pt idx="187">1</cx:pt>
          <cx:pt idx="188">1</cx:pt>
          <cx:pt idx="189">3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3</cx:pt>
          <cx:pt idx="199">1</cx:pt>
          <cx:pt idx="200">2</cx:pt>
          <cx:pt idx="201">1</cx:pt>
          <cx:pt idx="202">1</cx:pt>
          <cx:pt idx="203">3</cx:pt>
          <cx:pt idx="204">3</cx:pt>
          <cx:pt idx="205">1</cx:pt>
          <cx:pt idx="206">1</cx:pt>
          <cx:pt idx="207">1</cx:pt>
          <cx:pt idx="208">1</cx:pt>
          <cx:pt idx="209">1</cx:pt>
          <cx:pt idx="210">2</cx:pt>
          <cx:pt idx="211">1</cx:pt>
          <cx:pt idx="212">1</cx:pt>
          <cx:pt idx="213">1</cx:pt>
          <cx:pt idx="214">2</cx:pt>
          <cx:pt idx="215">2</cx:pt>
          <cx:pt idx="216">1</cx:pt>
          <cx:pt idx="217">3</cx:pt>
          <cx:pt idx="218">1</cx:pt>
          <cx:pt idx="219">2</cx:pt>
          <cx:pt idx="220">1</cx:pt>
          <cx:pt idx="221">2</cx:pt>
          <cx:pt idx="222">1</cx:pt>
          <cx:pt idx="223">3</cx:pt>
          <cx:pt idx="224">1</cx:pt>
          <cx:pt idx="225">1</cx:pt>
          <cx:pt idx="226">1</cx:pt>
          <cx:pt idx="227">3</cx:pt>
          <cx:pt idx="228">1</cx:pt>
          <cx:pt idx="229">2</cx:pt>
          <cx:pt idx="230">3</cx:pt>
          <cx:pt idx="231">2</cx:pt>
          <cx:pt idx="232">3</cx:pt>
          <cx:pt idx="233">1</cx:pt>
          <cx:pt idx="234">1</cx:pt>
          <cx:pt idx="235">3</cx:pt>
          <cx:pt idx="236">1</cx:pt>
          <cx:pt idx="237">1</cx:pt>
          <cx:pt idx="238">3</cx:pt>
          <cx:pt idx="239">1</cx:pt>
          <cx:pt idx="240">1</cx:pt>
          <cx:pt idx="241">2</cx:pt>
          <cx:pt idx="242">9</cx:pt>
          <cx:pt idx="243">1</cx:pt>
          <cx:pt idx="244">1</cx:pt>
          <cx:pt idx="245">1</cx:pt>
          <cx:pt idx="246">2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3</cx:pt>
          <cx:pt idx="258">1</cx:pt>
          <cx:pt idx="259">1</cx:pt>
          <cx:pt idx="260">1</cx:pt>
          <cx:pt idx="261">1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2</cx:pt>
          <cx:pt idx="276">1</cx:pt>
          <cx:pt idx="277">3</cx:pt>
          <cx:pt idx="278">1</cx:pt>
          <cx:pt idx="279">1</cx:pt>
          <cx:pt idx="280">1</cx:pt>
          <cx:pt idx="281">1</cx:pt>
          <cx:pt idx="282">1</cx:pt>
          <cx:pt idx="283">1</cx:pt>
          <cx:pt idx="284">1</cx:pt>
          <cx:pt idx="285">1</cx:pt>
          <cx:pt idx="286">2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3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1</cx:pt>
          <cx:pt idx="313">2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1</cx:pt>
          <cx:pt idx="323">1</cx:pt>
          <cx:pt idx="324">3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2</cx:pt>
          <cx:pt idx="333">4</cx:pt>
          <cx:pt idx="334">1</cx:pt>
          <cx:pt idx="335">3</cx:pt>
          <cx:pt idx="336">2</cx:pt>
          <cx:pt idx="337">1</cx:pt>
          <cx:pt idx="338">1</cx:pt>
          <cx:pt idx="339">1</cx:pt>
          <cx:pt idx="340">1</cx:pt>
          <cx:pt idx="341">1</cx:pt>
          <cx:pt idx="342">1</cx:pt>
          <cx:pt idx="343">1</cx:pt>
          <cx:pt idx="344">1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2</cx:pt>
          <cx:pt idx="366">1</cx:pt>
          <cx:pt idx="367">1</cx:pt>
          <cx:pt idx="368">1</cx:pt>
          <cx:pt idx="369">1</cx:pt>
          <cx:pt idx="370">1</cx:pt>
          <cx:pt idx="371">1</cx:pt>
          <cx:pt idx="372">3</cx:pt>
          <cx:pt idx="373">1</cx:pt>
          <cx:pt idx="374">1</cx:pt>
          <cx:pt idx="375">1</cx:pt>
          <cx:pt idx="376">1</cx:pt>
          <cx:pt idx="377">1</cx:pt>
          <cx:pt idx="378">1</cx:pt>
          <cx:pt idx="379">3</cx:pt>
          <cx:pt idx="380">1</cx:pt>
          <cx:pt idx="381">1</cx:pt>
          <cx:pt idx="382">1</cx:pt>
          <cx:pt idx="383">1</cx:pt>
          <cx:pt idx="384">1</cx:pt>
          <cx:pt idx="385">1</cx:pt>
          <cx:pt idx="386">1</cx:pt>
          <cx:pt idx="387">2</cx:pt>
          <cx:pt idx="388">1</cx:pt>
          <cx:pt idx="389">1</cx:pt>
          <cx:pt idx="390">1</cx:pt>
          <cx:pt idx="391">1</cx:pt>
          <cx:pt idx="392">2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2</cx:pt>
          <cx:pt idx="402">1</cx:pt>
          <cx:pt idx="403">1</cx:pt>
          <cx:pt idx="404">1</cx:pt>
          <cx:pt idx="405">2</cx:pt>
          <cx:pt idx="406">1</cx:pt>
          <cx:pt idx="407">1</cx:pt>
          <cx:pt idx="408">1</cx:pt>
          <cx:pt idx="409">1</cx:pt>
          <cx:pt idx="410">1</cx:pt>
          <cx:pt idx="411">4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2</cx:pt>
          <cx:pt idx="420">1</cx:pt>
          <cx:pt idx="421">2</cx:pt>
          <cx:pt idx="422">1</cx:pt>
          <cx:pt idx="423">3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1</cx:pt>
          <cx:pt idx="442">1</cx:pt>
        </cx:lvl>
      </cx:numDim>
    </cx:data>
    <cx:data id="1">
      <cx:numDim type="val">
        <cx:f>benign_data.csv!$B$2:$B$444</cx:f>
        <cx:lvl ptCount="443" formatCode="General">
          <cx:pt idx="0">4</cx:pt>
          <cx:pt idx="1">1</cx:pt>
          <cx:pt idx="2">8</cx:pt>
          <cx:pt idx="3">1</cx:pt>
          <cx:pt idx="4">1</cx:pt>
          <cx:pt idx="5">2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3</cx:pt>
          <cx:pt idx="20">1</cx:pt>
          <cx:pt idx="21">1</cx:pt>
          <cx:pt idx="22">1</cx:pt>
          <cx:pt idx="23">2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3</cx:pt>
          <cx:pt idx="34">3</cx:pt>
          <cx:pt idx="35">2</cx:pt>
          <cx:pt idx="36">4</cx:pt>
          <cx:pt idx="37">1</cx:pt>
          <cx:pt idx="38">1</cx:pt>
          <cx:pt idx="39">1</cx:pt>
          <cx:pt idx="40">2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2</cx:pt>
          <cx:pt idx="55">1</cx:pt>
          <cx:pt idx="56">1</cx:pt>
          <cx:pt idx="57">2</cx:pt>
          <cx:pt idx="58">1</cx:pt>
          <cx:pt idx="59">3</cx:pt>
          <cx:pt idx="60">1</cx:pt>
          <cx:pt idx="61">1</cx:pt>
          <cx:pt idx="62">2</cx:pt>
          <cx:pt idx="63">1</cx:pt>
          <cx:pt idx="64">1</cx:pt>
          <cx:pt idx="65">1</cx:pt>
          <cx:pt idx="66">1</cx:pt>
          <cx:pt idx="67">3</cx:pt>
          <cx:pt idx="68">1</cx:pt>
          <cx:pt idx="69">1</cx:pt>
          <cx:pt idx="70">1</cx:pt>
          <cx:pt idx="71">1</cx:pt>
          <cx:pt idx="72">1</cx:pt>
          <cx:pt idx="73">1</cx:pt>
          <cx:pt idx="74">2</cx:pt>
          <cx:pt idx="75">1</cx:pt>
          <cx:pt idx="76">1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2</cx:pt>
          <cx:pt idx="85">1</cx:pt>
          <cx:pt idx="86">1</cx:pt>
          <cx:pt idx="87">1</cx:pt>
          <cx:pt idx="88">1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3</cx:pt>
          <cx:pt idx="102">1</cx:pt>
          <cx:pt idx="103">1</cx:pt>
          <cx:pt idx="104">1</cx:pt>
          <cx:pt idx="105">1</cx:pt>
          <cx:pt idx="106">4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3</cx:pt>
          <cx:pt idx="120">1</cx:pt>
          <cx:pt idx="121">1</cx:pt>
          <cx:pt idx="122">1</cx:pt>
          <cx:pt idx="123">6</cx:pt>
          <cx:pt idx="124">2</cx:pt>
          <cx:pt idx="125">3</cx:pt>
          <cx:pt idx="126">1</cx:pt>
          <cx:pt idx="127">1</cx:pt>
          <cx:pt idx="128">1</cx:pt>
          <cx:pt idx="129">1</cx:pt>
          <cx:pt idx="130">1</cx:pt>
          <cx:pt idx="131">1</cx:pt>
          <cx:pt idx="132">2</cx:pt>
          <cx:pt idx="133">3</cx:pt>
          <cx:pt idx="134">1</cx:pt>
          <cx:pt idx="135">1</cx:pt>
          <cx:pt idx="136">1</cx:pt>
          <cx:pt idx="137">7</cx:pt>
          <cx:pt idx="138">4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4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4</cx:pt>
          <cx:pt idx="163">1</cx:pt>
          <cx:pt idx="164">1</cx:pt>
          <cx:pt idx="165">2</cx:pt>
          <cx:pt idx="166">1</cx:pt>
          <cx:pt idx="167">1</cx:pt>
          <cx:pt idx="168">2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2</cx:pt>
          <cx:pt idx="177">1</cx:pt>
          <cx:pt idx="178">1</cx:pt>
          <cx:pt idx="179">1</cx:pt>
          <cx:pt idx="180">5</cx:pt>
          <cx:pt idx="181">1</cx:pt>
          <cx:pt idx="182">1</cx:pt>
          <cx:pt idx="183">2</cx:pt>
          <cx:pt idx="184">4</cx:pt>
          <cx:pt idx="185">1</cx:pt>
          <cx:pt idx="186">1</cx:pt>
          <cx:pt idx="187">3</cx:pt>
          <cx:pt idx="188">3</cx:pt>
          <cx:pt idx="189">2</cx:pt>
          <cx:pt idx="190">3</cx:pt>
          <cx:pt idx="191">2</cx:pt>
          <cx:pt idx="192">1</cx:pt>
          <cx:pt idx="193">2</cx:pt>
          <cx:pt idx="194">1</cx:pt>
          <cx:pt idx="195">1</cx:pt>
          <cx:pt idx="196">1</cx:pt>
          <cx:pt idx="197">1</cx:pt>
          <cx:pt idx="198">4</cx:pt>
          <cx:pt idx="199">1</cx:pt>
          <cx:pt idx="200">2</cx:pt>
          <cx:pt idx="201">1</cx:pt>
          <cx:pt idx="202">1</cx:pt>
          <cx:pt idx="203">2</cx:pt>
          <cx:pt idx="204">3</cx:pt>
          <cx:pt idx="205">1</cx:pt>
          <cx:pt idx="206">1</cx:pt>
          <cx:pt idx="207">1</cx:pt>
          <cx:pt idx="208">1</cx:pt>
          <cx:pt idx="209">1</cx:pt>
          <cx:pt idx="210">3</cx:pt>
          <cx:pt idx="211">1</cx:pt>
          <cx:pt idx="212">1</cx:pt>
          <cx:pt idx="213">1</cx:pt>
          <cx:pt idx="214">1</cx:pt>
          <cx:pt idx="215">3</cx:pt>
          <cx:pt idx="216">1</cx:pt>
          <cx:pt idx="217">3</cx:pt>
          <cx:pt idx="218">1</cx:pt>
          <cx:pt idx="219">1</cx:pt>
          <cx:pt idx="220">1</cx:pt>
          <cx:pt idx="221">2</cx:pt>
          <cx:pt idx="222">1</cx:pt>
          <cx:pt idx="223">2</cx:pt>
          <cx:pt idx="224">2</cx:pt>
          <cx:pt idx="225">1</cx:pt>
          <cx:pt idx="226">2</cx:pt>
          <cx:pt idx="227">2</cx:pt>
          <cx:pt idx="228">1</cx:pt>
          <cx:pt idx="229">2</cx:pt>
          <cx:pt idx="230">1</cx:pt>
          <cx:pt idx="231">2</cx:pt>
          <cx:pt idx="232">3</cx:pt>
          <cx:pt idx="233">3</cx:pt>
          <cx:pt idx="234">1</cx:pt>
          <cx:pt idx="235">6</cx:pt>
          <cx:pt idx="236">1</cx:pt>
          <cx:pt idx="237">1</cx:pt>
          <cx:pt idx="238">1</cx:pt>
          <cx:pt idx="239">1</cx:pt>
          <cx:pt idx="240">1</cx:pt>
          <cx:pt idx="241">2</cx:pt>
          <cx:pt idx="242">7</cx:pt>
          <cx:pt idx="243">1</cx:pt>
          <cx:pt idx="244">3</cx:pt>
          <cx:pt idx="245">1</cx:pt>
          <cx:pt idx="246">2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1</cx:pt>
          <cx:pt idx="258">2</cx:pt>
          <cx:pt idx="259">3</cx:pt>
          <cx:pt idx="260">1</cx:pt>
          <cx:pt idx="261">1</cx:pt>
          <cx:pt idx="262">1</cx:pt>
          <cx:pt idx="263">1</cx:pt>
          <cx:pt idx="264">1</cx:pt>
          <cx:pt idx="265">1</cx:pt>
          <cx:pt idx="266">2</cx:pt>
          <cx:pt idx="267">1</cx:pt>
          <cx:pt idx="268">1</cx:pt>
          <cx:pt idx="269">1</cx:pt>
          <cx:pt idx="270">1</cx:pt>
          <cx:pt idx="271">1</cx:pt>
          <cx:pt idx="272">1</cx:pt>
          <cx:pt idx="273">2</cx:pt>
          <cx:pt idx="274">1</cx:pt>
          <cx:pt idx="275">1</cx:pt>
          <cx:pt idx="276">1</cx:pt>
          <cx:pt idx="277">2</cx:pt>
          <cx:pt idx="278">2</cx:pt>
          <cx:pt idx="279">1</cx:pt>
          <cx:pt idx="280">1</cx:pt>
          <cx:pt idx="281">1</cx:pt>
          <cx:pt idx="282">1</cx:pt>
          <cx:pt idx="283">2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2</cx:pt>
          <cx:pt idx="305">1</cx:pt>
          <cx:pt idx="306">1</cx:pt>
          <cx:pt idx="307">1</cx:pt>
          <cx:pt idx="308">1</cx:pt>
          <cx:pt idx="309">1</cx:pt>
          <cx:pt idx="310">1</cx:pt>
          <cx:pt idx="311">3</cx:pt>
          <cx:pt idx="312">1</cx:pt>
          <cx:pt idx="313">2</cx:pt>
          <cx:pt idx="314">1</cx:pt>
          <cx:pt idx="315">1</cx:pt>
          <cx:pt idx="316">1</cx:pt>
          <cx:pt idx="317">3</cx:pt>
          <cx:pt idx="318">1</cx:pt>
          <cx:pt idx="319">2</cx:pt>
          <cx:pt idx="320">1</cx:pt>
          <cx:pt idx="321">1</cx:pt>
          <cx:pt idx="322">1</cx:pt>
          <cx:pt idx="323">1</cx:pt>
          <cx:pt idx="324">1</cx:pt>
          <cx:pt idx="325">1</cx:pt>
          <cx:pt idx="326">3</cx:pt>
          <cx:pt idx="327">1</cx:pt>
          <cx:pt idx="328">1</cx:pt>
          <cx:pt idx="329">1</cx:pt>
          <cx:pt idx="330">1</cx:pt>
          <cx:pt idx="331">1</cx:pt>
          <cx:pt idx="332">2</cx:pt>
          <cx:pt idx="333">2</cx:pt>
          <cx:pt idx="334">1</cx:pt>
          <cx:pt idx="335">1</cx:pt>
          <cx:pt idx="336">2</cx:pt>
          <cx:pt idx="337">1</cx:pt>
          <cx:pt idx="338">1</cx:pt>
          <cx:pt idx="339">1</cx:pt>
          <cx:pt idx="340">1</cx:pt>
          <cx:pt idx="341">1</cx:pt>
          <cx:pt idx="342">1</cx:pt>
          <cx:pt idx="343">1</cx:pt>
          <cx:pt idx="344">1</cx:pt>
          <cx:pt idx="345">2</cx:pt>
          <cx:pt idx="346">1</cx:pt>
          <cx:pt idx="347">1</cx:pt>
          <cx:pt idx="348">1</cx:pt>
          <cx:pt idx="349">2</cx:pt>
          <cx:pt idx="350">1</cx:pt>
          <cx:pt idx="351">1</cx:pt>
          <cx:pt idx="352">1</cx:pt>
          <cx:pt idx="353">1</cx:pt>
          <cx:pt idx="354">2</cx:pt>
          <cx:pt idx="355">1</cx:pt>
          <cx:pt idx="356">1</cx:pt>
          <cx:pt idx="357">1</cx:pt>
          <cx:pt idx="358">1</cx:pt>
          <cx:pt idx="359">1</cx:pt>
          <cx:pt idx="360">2</cx:pt>
          <cx:pt idx="361">1</cx:pt>
          <cx:pt idx="362">2</cx:pt>
          <cx:pt idx="363">3</cx:pt>
          <cx:pt idx="364">1</cx:pt>
          <cx:pt idx="365">4</cx:pt>
          <cx:pt idx="366">1</cx:pt>
          <cx:pt idx="367">1</cx:pt>
          <cx:pt idx="368">1</cx:pt>
          <cx:pt idx="369">1</cx:pt>
          <cx:pt idx="370">1</cx:pt>
          <cx:pt idx="371">1</cx:pt>
          <cx:pt idx="372">1</cx:pt>
          <cx:pt idx="373">1</cx:pt>
          <cx:pt idx="374">3</cx:pt>
          <cx:pt idx="375">1</cx:pt>
          <cx:pt idx="376">1</cx:pt>
          <cx:pt idx="377">1</cx:pt>
          <cx:pt idx="378">1</cx:pt>
          <cx:pt idx="379">3</cx:pt>
          <cx:pt idx="380">2</cx:pt>
          <cx:pt idx="381">1</cx:pt>
          <cx:pt idx="382">1</cx:pt>
          <cx:pt idx="383">3</cx:pt>
          <cx:pt idx="384">1</cx:pt>
          <cx:pt idx="385">1</cx:pt>
          <cx:pt idx="386">1</cx:pt>
          <cx:pt idx="387">3</cx:pt>
          <cx:pt idx="388">1</cx:pt>
          <cx:pt idx="389">1</cx:pt>
          <cx:pt idx="390">1</cx:pt>
          <cx:pt idx="391">4</cx:pt>
          <cx:pt idx="392">4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2</cx:pt>
          <cx:pt idx="402">1</cx:pt>
          <cx:pt idx="403">1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5</cx:pt>
          <cx:pt idx="412">1</cx:pt>
          <cx:pt idx="413">1</cx:pt>
          <cx:pt idx="414">1</cx:pt>
          <cx:pt idx="415">3</cx:pt>
          <cx:pt idx="416">3</cx:pt>
          <cx:pt idx="417">1</cx:pt>
          <cx:pt idx="418">1</cx:pt>
          <cx:pt idx="419">2</cx:pt>
          <cx:pt idx="420">1</cx:pt>
          <cx:pt idx="421">1</cx:pt>
          <cx:pt idx="422">1</cx:pt>
          <cx:pt idx="423">2</cx:pt>
          <cx:pt idx="424">1</cx:pt>
          <cx:pt idx="425">4</cx:pt>
          <cx:pt idx="426">2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1</cx:pt>
          <cx:pt idx="442">1</cx:pt>
        </cx:lvl>
      </cx:numDim>
    </cx:data>
    <cx:data id="2">
      <cx:numDim type="val">
        <cx:f>benign_data.csv!$C$2:$C$444</cx:f>
        <cx:lvl ptCount="443" formatCode="General">
          <cx:pt idx="0">5</cx:pt>
          <cx:pt idx="1">1</cx:pt>
          <cx:pt idx="2">1</cx:pt>
          <cx:pt idx="3">3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2</cx:pt>
          <cx:pt idx="23">1</cx:pt>
          <cx:pt idx="24">1</cx:pt>
          <cx:pt idx="25">1</cx:pt>
          <cx:pt idx="26">1</cx:pt>
          <cx:pt idx="27">1</cx:pt>
          <cx:pt idx="28">3</cx:pt>
          <cx:pt idx="29">1</cx:pt>
          <cx:pt idx="30">1</cx:pt>
          <cx:pt idx="31">1</cx:pt>
          <cx:pt idx="32">1</cx:pt>
          <cx:pt idx="33">1</cx:pt>
          <cx:pt idx="34">2</cx:pt>
          <cx:pt idx="35">1</cx:pt>
          <cx:pt idx="36">1</cx:pt>
          <cx:pt idx="37">2</cx:pt>
          <cx:pt idx="38">1</cx:pt>
          <cx:pt idx="39">1</cx:pt>
          <cx:pt idx="40">1</cx:pt>
          <cx:pt idx="41">2</cx:pt>
          <cx:pt idx="42">1</cx:pt>
          <cx:pt idx="43">1</cx:pt>
          <cx:pt idx="44">1</cx:pt>
          <cx:pt idx="45">2</cx:pt>
          <cx:pt idx="46">1</cx:pt>
          <cx:pt idx="47">2</cx:pt>
          <cx:pt idx="48">1</cx:pt>
          <cx:pt idx="49">1</cx:pt>
          <cx:pt idx="50">1</cx:pt>
          <cx:pt idx="51">1</cx:pt>
          <cx:pt idx="52">2</cx:pt>
          <cx:pt idx="53">1</cx:pt>
          <cx:pt idx="54">1</cx:pt>
          <cx:pt idx="55">1</cx:pt>
          <cx:pt idx="56">2</cx:pt>
          <cx:pt idx="57">1</cx:pt>
          <cx:pt idx="58">1</cx:pt>
          <cx:pt idx="59">1</cx:pt>
          <cx:pt idx="60">1</cx:pt>
          <cx:pt idx="61">1</cx:pt>
          <cx:pt idx="62">2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3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2</cx:pt>
          <cx:pt idx="89">1</cx:pt>
          <cx:pt idx="90">1</cx:pt>
          <cx:pt idx="91">2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5</cx:pt>
          <cx:pt idx="107">4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2</cx:pt>
          <cx:pt idx="121">1</cx:pt>
          <cx:pt idx="122">1</cx:pt>
          <cx:pt idx="123">3</cx:pt>
          <cx:pt idx="124">1</cx:pt>
          <cx:pt idx="125">3</cx:pt>
          <cx:pt idx="126">3</cx:pt>
          <cx:pt idx="127">1</cx:pt>
          <cx:pt idx="128">1</cx:pt>
          <cx:pt idx="129">1</cx:pt>
          <cx:pt idx="130">2</cx:pt>
          <cx:pt idx="131">1</cx:pt>
          <cx:pt idx="132">1</cx:pt>
          <cx:pt idx="133">5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2</cx:pt>
          <cx:pt idx="147">1</cx:pt>
          <cx:pt idx="148">1</cx:pt>
          <cx:pt idx="149">1</cx:pt>
          <cx:pt idx="150">3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4</cx:pt>
          <cx:pt idx="163">1</cx:pt>
          <cx:pt idx="164">1</cx:pt>
          <cx:pt idx="165">1</cx:pt>
          <cx:pt idx="166">1</cx:pt>
          <cx:pt idx="167">1</cx:pt>
          <cx:pt idx="168">2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2</cx:pt>
          <cx:pt idx="177">1</cx:pt>
          <cx:pt idx="178">3</cx:pt>
          <cx:pt idx="179">1</cx:pt>
          <cx:pt idx="180">3</cx:pt>
          <cx:pt idx="181">1</cx:pt>
          <cx:pt idx="182">1</cx:pt>
          <cx:pt idx="183">1</cx:pt>
          <cx:pt idx="184">2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2</cx:pt>
          <cx:pt idx="193">1</cx:pt>
          <cx:pt idx="194">1</cx:pt>
          <cx:pt idx="195">1</cx:pt>
          <cx:pt idx="196">1</cx:pt>
          <cx:pt idx="197">4</cx:pt>
          <cx:pt idx="198">1</cx:pt>
          <cx:pt idx="199">1</cx:pt>
          <cx:pt idx="200">2</cx:pt>
          <cx:pt idx="201">1</cx:pt>
          <cx:pt idx="202">1</cx:pt>
          <cx:pt idx="203">2</cx:pt>
          <cx:pt idx="204">2</cx:pt>
          <cx:pt idx="205">1</cx:pt>
          <cx:pt idx="206">1</cx:pt>
          <cx:pt idx="207">2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3</cx:pt>
          <cx:pt idx="220">1</cx:pt>
          <cx:pt idx="221">1</cx:pt>
          <cx:pt idx="222">1</cx:pt>
          <cx:pt idx="223">2</cx:pt>
          <cx:pt idx="224">1</cx:pt>
          <cx:pt idx="225">1</cx:pt>
          <cx:pt idx="226">1</cx:pt>
          <cx:pt idx="227">6</cx:pt>
          <cx:pt idx="228">1</cx:pt>
          <cx:pt idx="229">2</cx:pt>
          <cx:pt idx="230">1</cx:pt>
          <cx:pt idx="231">3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3</cx:pt>
          <cx:pt idx="240">1</cx:pt>
          <cx:pt idx="241">3</cx:pt>
          <cx:pt idx="242">5</cx:pt>
          <cx:pt idx="243">1</cx:pt>
          <cx:pt idx="244">3</cx:pt>
          <cx:pt idx="245">1</cx:pt>
          <cx:pt idx="246">4</cx:pt>
          <cx:pt idx="247">3</cx:pt>
          <cx:pt idx="248">1</cx:pt>
          <cx:pt idx="249">6</cx:pt>
          <cx:pt idx="250">1</cx:pt>
          <cx:pt idx="251">1</cx:pt>
          <cx:pt idx="252">1</cx:pt>
          <cx:pt idx="253">1</cx:pt>
          <cx:pt idx="254">3</cx:pt>
          <cx:pt idx="255">1</cx:pt>
          <cx:pt idx="256">3</cx:pt>
          <cx:pt idx="257">1</cx:pt>
          <cx:pt idx="258">1</cx:pt>
          <cx:pt idx="259">1</cx:pt>
          <cx:pt idx="260">3</cx:pt>
          <cx:pt idx="261">1</cx:pt>
          <cx:pt idx="262">3</cx:pt>
          <cx:pt idx="263">1</cx:pt>
          <cx:pt idx="264">1</cx:pt>
          <cx:pt idx="265">1</cx:pt>
          <cx:pt idx="266">1</cx:pt>
          <cx:pt idx="267">1</cx:pt>
          <cx:pt idx="268">3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4</cx:pt>
          <cx:pt idx="278">1</cx:pt>
          <cx:pt idx="279">3</cx:pt>
          <cx:pt idx="280">1</cx:pt>
          <cx:pt idx="281">1</cx:pt>
          <cx:pt idx="282">1</cx:pt>
          <cx:pt idx="283">10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2</cx:pt>
          <cx:pt idx="292">1</cx:pt>
          <cx:pt idx="293">1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2</cx:pt>
          <cx:pt idx="305">1</cx:pt>
          <cx:pt idx="306">1</cx:pt>
          <cx:pt idx="307">1</cx:pt>
          <cx:pt idx="308">2</cx:pt>
          <cx:pt idx="309">1</cx:pt>
          <cx:pt idx="310">1</cx:pt>
          <cx:pt idx="311">2</cx:pt>
          <cx:pt idx="312">1</cx:pt>
          <cx:pt idx="313">1</cx:pt>
          <cx:pt idx="314">1</cx:pt>
          <cx:pt idx="315">1</cx:pt>
          <cx:pt idx="316">1</cx:pt>
          <cx:pt idx="317">2</cx:pt>
          <cx:pt idx="318">1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2</cx:pt>
          <cx:pt idx="327">1</cx:pt>
          <cx:pt idx="328">1</cx:pt>
          <cx:pt idx="329">1</cx:pt>
          <cx:pt idx="330">1</cx:pt>
          <cx:pt idx="331">1</cx:pt>
          <cx:pt idx="332">2</cx:pt>
          <cx:pt idx="333">1</cx:pt>
          <cx:pt idx="334">1</cx:pt>
          <cx:pt idx="335">1</cx:pt>
          <cx:pt idx="336">2</cx:pt>
          <cx:pt idx="337">3</cx:pt>
          <cx:pt idx="338">1</cx:pt>
          <cx:pt idx="339">1</cx:pt>
          <cx:pt idx="340">1</cx:pt>
          <cx:pt idx="341">1</cx:pt>
          <cx:pt idx="342">1</cx:pt>
          <cx:pt idx="343">1</cx:pt>
          <cx:pt idx="344">1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6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2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3</cx:pt>
          <cx:pt idx="380">3</cx:pt>
          <cx:pt idx="381">1</cx:pt>
          <cx:pt idx="382">2</cx:pt>
          <cx:pt idx="383">1</cx:pt>
          <cx:pt idx="384">1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3</cx:pt>
          <cx:pt idx="393">1</cx:pt>
          <cx:pt idx="394">3</cx:pt>
          <cx:pt idx="395">3</cx:pt>
          <cx:pt idx="396">1</cx:pt>
          <cx:pt idx="397">1</cx:pt>
          <cx:pt idx="398">1</cx:pt>
          <cx:pt idx="399">1</cx:pt>
          <cx:pt idx="400">1</cx:pt>
          <cx:pt idx="401">1</cx:pt>
          <cx:pt idx="402">3</cx:pt>
          <cx:pt idx="403">1</cx:pt>
          <cx:pt idx="404">2</cx:pt>
          <cx:pt idx="405">3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3</cx:pt>
          <cx:pt idx="418">1</cx:pt>
          <cx:pt idx="419">2</cx:pt>
          <cx:pt idx="420">1</cx:pt>
          <cx:pt idx="421">2</cx:pt>
          <cx:pt idx="422">1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3</cx:pt>
          <cx:pt idx="439">1</cx:pt>
          <cx:pt idx="440">1</cx:pt>
          <cx:pt idx="441">1</cx:pt>
          <cx:pt idx="442">1</cx:pt>
        </cx:lvl>
      </cx:numDim>
    </cx:data>
    <cx:data id="3">
      <cx:numDim type="val">
        <cx:f>benign_data.csv!$D$2:$D$444</cx:f>
        <cx:lvl ptCount="443" formatCode="General">
          <cx:pt idx="0">7</cx:pt>
          <cx:pt idx="1">2</cx:pt>
          <cx:pt idx="2">3</cx:pt>
          <cx:pt idx="3">2</cx:pt>
          <cx:pt idx="4">2</cx:pt>
          <cx:pt idx="5">2</cx:pt>
          <cx:pt idx="6">2</cx:pt>
          <cx:pt idx="7">2</cx:pt>
          <cx:pt idx="8">1</cx:pt>
          <cx:pt idx="9">2</cx:pt>
          <cx:pt idx="10">2</cx:pt>
          <cx:pt idx="11">2</cx:pt>
          <cx:pt idx="12">2</cx:pt>
          <cx:pt idx="13">2</cx:pt>
          <cx:pt idx="14">2</cx:pt>
          <cx:pt idx="15">2</cx:pt>
          <cx:pt idx="16">1</cx:pt>
          <cx:pt idx="17">2</cx:pt>
          <cx:pt idx="18">2</cx:pt>
          <cx:pt idx="19">2</cx:pt>
          <cx:pt idx="20">1</cx:pt>
          <cx:pt idx="21">2</cx:pt>
          <cx:pt idx="22">2</cx:pt>
          <cx:pt idx="23">2</cx:pt>
          <cx:pt idx="24">2</cx:pt>
          <cx:pt idx="25">1</cx:pt>
          <cx:pt idx="26">2</cx:pt>
          <cx:pt idx="27">2</cx:pt>
          <cx:pt idx="28">2</cx:pt>
          <cx:pt idx="29">2</cx:pt>
          <cx:pt idx="30">2</cx:pt>
          <cx:pt idx="31">2</cx:pt>
          <cx:pt idx="32">2</cx:pt>
          <cx:pt idx="33">2</cx:pt>
          <cx:pt idx="34">2</cx:pt>
          <cx:pt idx="35">2</cx:pt>
          <cx:pt idx="36">2</cx:pt>
          <cx:pt idx="37">2</cx:pt>
          <cx:pt idx="38">2</cx:pt>
          <cx:pt idx="39">3</cx:pt>
          <cx:pt idx="40">1</cx:pt>
          <cx:pt idx="41">2</cx:pt>
          <cx:pt idx="42">2</cx:pt>
          <cx:pt idx="43">2</cx:pt>
          <cx:pt idx="44">2</cx:pt>
          <cx:pt idx="45">3</cx:pt>
          <cx:pt idx="46">2</cx:pt>
          <cx:pt idx="47">2</cx:pt>
          <cx:pt idx="48">2</cx:pt>
          <cx:pt idx="49">2</cx:pt>
          <cx:pt idx="50">2</cx:pt>
          <cx:pt idx="51">2</cx:pt>
          <cx:pt idx="52">2</cx:pt>
          <cx:pt idx="53">2</cx:pt>
          <cx:pt idx="54">2</cx:pt>
          <cx:pt idx="55">2</cx:pt>
          <cx:pt idx="56">2</cx:pt>
          <cx:pt idx="57">2</cx:pt>
          <cx:pt idx="58">2</cx:pt>
          <cx:pt idx="59">2</cx:pt>
          <cx:pt idx="60">4</cx:pt>
          <cx:pt idx="61">2</cx:pt>
          <cx:pt idx="62">2</cx:pt>
          <cx:pt idx="63">2</cx:pt>
          <cx:pt idx="64">2</cx:pt>
          <cx:pt idx="65">2</cx:pt>
          <cx:pt idx="66">10</cx:pt>
          <cx:pt idx="67">2</cx:pt>
          <cx:pt idx="68">2</cx:pt>
          <cx:pt idx="69">2</cx:pt>
          <cx:pt idx="70">3</cx:pt>
          <cx:pt idx="71">2</cx:pt>
          <cx:pt idx="72">2</cx:pt>
          <cx:pt idx="73">2</cx:pt>
          <cx:pt idx="74">2</cx:pt>
          <cx:pt idx="75">2</cx:pt>
          <cx:pt idx="76">2</cx:pt>
          <cx:pt idx="77">2</cx:pt>
          <cx:pt idx="78">2</cx:pt>
          <cx:pt idx="79">3</cx:pt>
          <cx:pt idx="80">8</cx:pt>
          <cx:pt idx="81">1</cx:pt>
          <cx:pt idx="82">2</cx:pt>
          <cx:pt idx="83">2</cx:pt>
          <cx:pt idx="84">2</cx:pt>
          <cx:pt idx="85">2</cx:pt>
          <cx:pt idx="86">2</cx:pt>
          <cx:pt idx="87">2</cx:pt>
          <cx:pt idx="88">1</cx:pt>
          <cx:pt idx="89">2</cx:pt>
          <cx:pt idx="90">2</cx:pt>
          <cx:pt idx="91">1</cx:pt>
          <cx:pt idx="92">2</cx:pt>
          <cx:pt idx="93">2</cx:pt>
          <cx:pt idx="94">2</cx:pt>
          <cx:pt idx="95">2</cx:pt>
          <cx:pt idx="96">2</cx:pt>
          <cx:pt idx="97">1</cx:pt>
          <cx:pt idx="98">2</cx:pt>
          <cx:pt idx="99">2</cx:pt>
          <cx:pt idx="100">1</cx:pt>
          <cx:pt idx="101">2</cx:pt>
          <cx:pt idx="102">2</cx:pt>
          <cx:pt idx="103">2</cx:pt>
          <cx:pt idx="104">2</cx:pt>
          <cx:pt idx="105">2</cx:pt>
          <cx:pt idx="106">4</cx:pt>
          <cx:pt idx="107">2</cx:pt>
          <cx:pt idx="108">2</cx:pt>
          <cx:pt idx="109">2</cx:pt>
          <cx:pt idx="110">2</cx:pt>
          <cx:pt idx="111">2</cx:pt>
          <cx:pt idx="112">2</cx:pt>
          <cx:pt idx="113">1</cx:pt>
          <cx:pt idx="114">1</cx:pt>
          <cx:pt idx="115">1</cx:pt>
          <cx:pt idx="116">2</cx:pt>
          <cx:pt idx="117">2</cx:pt>
          <cx:pt idx="118">2</cx:pt>
          <cx:pt idx="119">2</cx:pt>
          <cx:pt idx="120">2</cx:pt>
          <cx:pt idx="121">2</cx:pt>
          <cx:pt idx="122">1</cx:pt>
          <cx:pt idx="123">3</cx:pt>
          <cx:pt idx="124">3</cx:pt>
          <cx:pt idx="125">2</cx:pt>
          <cx:pt idx="126">1</cx:pt>
          <cx:pt idx="127">2</cx:pt>
          <cx:pt idx="128">2</cx:pt>
          <cx:pt idx="129">2</cx:pt>
          <cx:pt idx="130">2</cx:pt>
          <cx:pt idx="131">2</cx:pt>
          <cx:pt idx="132">2</cx:pt>
          <cx:pt idx="133">3</cx:pt>
          <cx:pt idx="134">2</cx:pt>
          <cx:pt idx="135">2</cx:pt>
          <cx:pt idx="136">2</cx:pt>
          <cx:pt idx="137">5</cx:pt>
          <cx:pt idx="138">2</cx:pt>
          <cx:pt idx="139">2</cx:pt>
          <cx:pt idx="140">2</cx:pt>
          <cx:pt idx="141">2</cx:pt>
          <cx:pt idx="142">2</cx:pt>
          <cx:pt idx="143">2</cx:pt>
          <cx:pt idx="144">2</cx:pt>
          <cx:pt idx="145">2</cx:pt>
          <cx:pt idx="146">2</cx:pt>
          <cx:pt idx="147">3</cx:pt>
          <cx:pt idx="148">2</cx:pt>
          <cx:pt idx="149">2</cx:pt>
          <cx:pt idx="150">4</cx:pt>
          <cx:pt idx="151">5</cx:pt>
          <cx:pt idx="152">2</cx:pt>
          <cx:pt idx="153">2</cx:pt>
          <cx:pt idx="154">2</cx:pt>
          <cx:pt idx="155">2</cx:pt>
          <cx:pt idx="156">2</cx:pt>
          <cx:pt idx="157">3</cx:pt>
          <cx:pt idx="158">2</cx:pt>
          <cx:pt idx="159">2</cx:pt>
          <cx:pt idx="160">1</cx:pt>
          <cx:pt idx="161">5</cx:pt>
          <cx:pt idx="162">6</cx:pt>
          <cx:pt idx="163">2</cx:pt>
          <cx:pt idx="164">2</cx:pt>
          <cx:pt idx="165">2</cx:pt>
          <cx:pt idx="166">2</cx:pt>
          <cx:pt idx="167">2</cx:pt>
          <cx:pt idx="168">2</cx:pt>
          <cx:pt idx="169">2</cx:pt>
          <cx:pt idx="170">2</cx:pt>
          <cx:pt idx="171">1</cx:pt>
          <cx:pt idx="172">2</cx:pt>
          <cx:pt idx="173">2</cx:pt>
          <cx:pt idx="174">2</cx:pt>
          <cx:pt idx="175">2</cx:pt>
          <cx:pt idx="176">3</cx:pt>
          <cx:pt idx="177">1</cx:pt>
          <cx:pt idx="178">2</cx:pt>
          <cx:pt idx="179">2</cx:pt>
          <cx:pt idx="180">7</cx:pt>
          <cx:pt idx="181">2</cx:pt>
          <cx:pt idx="182">3</cx:pt>
          <cx:pt idx="183">4</cx:pt>
          <cx:pt idx="184">2</cx:pt>
          <cx:pt idx="185">2</cx:pt>
          <cx:pt idx="186">2</cx:pt>
          <cx:pt idx="187">2</cx:pt>
          <cx:pt idx="188">1</cx:pt>
          <cx:pt idx="189">3</cx:pt>
          <cx:pt idx="190">2</cx:pt>
          <cx:pt idx="191">2</cx:pt>
          <cx:pt idx="192">2</cx:pt>
          <cx:pt idx="193">2</cx:pt>
          <cx:pt idx="194">2</cx:pt>
          <cx:pt idx="195">2</cx:pt>
          <cx:pt idx="196">1</cx:pt>
          <cx:pt idx="197">3</cx:pt>
          <cx:pt idx="198">4</cx:pt>
          <cx:pt idx="199">2</cx:pt>
          <cx:pt idx="200">2</cx:pt>
          <cx:pt idx="201">2</cx:pt>
          <cx:pt idx="202">2</cx:pt>
          <cx:pt idx="203">3</cx:pt>
          <cx:pt idx="204">3</cx:pt>
          <cx:pt idx="205">2</cx:pt>
          <cx:pt idx="206">3</cx:pt>
          <cx:pt idx="207">2</cx:pt>
          <cx:pt idx="208">2</cx:pt>
          <cx:pt idx="209">1</cx:pt>
          <cx:pt idx="210">2</cx:pt>
          <cx:pt idx="211">2</cx:pt>
          <cx:pt idx="212">2</cx:pt>
          <cx:pt idx="213">2</cx:pt>
          <cx:pt idx="214">2</cx:pt>
          <cx:pt idx="215">2</cx:pt>
          <cx:pt idx="216">2</cx:pt>
          <cx:pt idx="217">2</cx:pt>
          <cx:pt idx="218">2</cx:pt>
          <cx:pt idx="219">2</cx:pt>
          <cx:pt idx="220">2</cx:pt>
          <cx:pt idx="221">2</cx:pt>
          <cx:pt idx="222">2</cx:pt>
          <cx:pt idx="223">2</cx:pt>
          <cx:pt idx="224">2</cx:pt>
          <cx:pt idx="225">2</cx:pt>
          <cx:pt idx="226">2</cx:pt>
          <cx:pt idx="227">3</cx:pt>
          <cx:pt idx="228">2</cx:pt>
          <cx:pt idx="229">2</cx:pt>
          <cx:pt idx="230">5</cx:pt>
          <cx:pt idx="231">2</cx:pt>
          <cx:pt idx="232">2</cx:pt>
          <cx:pt idx="233">2</cx:pt>
          <cx:pt idx="234">2</cx:pt>
          <cx:pt idx="235">2</cx:pt>
          <cx:pt idx="236">2</cx:pt>
          <cx:pt idx="237">2</cx:pt>
          <cx:pt idx="238">2</cx:pt>
          <cx:pt idx="239">4</cx:pt>
          <cx:pt idx="240">2</cx:pt>
          <cx:pt idx="241">2</cx:pt>
          <cx:pt idx="242">5</cx:pt>
          <cx:pt idx="243">2</cx:pt>
          <cx:pt idx="244">2</cx:pt>
          <cx:pt idx="245">2</cx:pt>
          <cx:pt idx="246">2</cx:pt>
          <cx:pt idx="247">2</cx:pt>
          <cx:pt idx="248">2</cx:pt>
          <cx:pt idx="249">3</cx:pt>
          <cx:pt idx="250">2</cx:pt>
          <cx:pt idx="251">2</cx:pt>
          <cx:pt idx="252">2</cx:pt>
          <cx:pt idx="253">1</cx:pt>
          <cx:pt idx="254">1</cx:pt>
          <cx:pt idx="255">2</cx:pt>
          <cx:pt idx="256">2</cx:pt>
          <cx:pt idx="257">3</cx:pt>
          <cx:pt idx="258">2</cx:pt>
          <cx:pt idx="259">2</cx:pt>
          <cx:pt idx="260">2</cx:pt>
          <cx:pt idx="261">2</cx:pt>
          <cx:pt idx="262">2</cx:pt>
          <cx:pt idx="263">2</cx:pt>
          <cx:pt idx="264">2</cx:pt>
          <cx:pt idx="265">2</cx:pt>
          <cx:pt idx="266">2</cx:pt>
          <cx:pt idx="267">1</cx:pt>
          <cx:pt idx="268">2</cx:pt>
          <cx:pt idx="269">1</cx:pt>
          <cx:pt idx="270">2</cx:pt>
          <cx:pt idx="271">2</cx:pt>
          <cx:pt idx="272">2</cx:pt>
          <cx:pt idx="273">2</cx:pt>
          <cx:pt idx="274">2</cx:pt>
          <cx:pt idx="275">2</cx:pt>
          <cx:pt idx="276">1</cx:pt>
          <cx:pt idx="277">2</cx:pt>
          <cx:pt idx="278">2</cx:pt>
          <cx:pt idx="279">1</cx:pt>
          <cx:pt idx="280">1</cx:pt>
          <cx:pt idx="281">2</cx:pt>
          <cx:pt idx="282">1</cx:pt>
          <cx:pt idx="283">4</cx:pt>
          <cx:pt idx="284">1</cx:pt>
          <cx:pt idx="285">1</cx:pt>
          <cx:pt idx="286">2</cx:pt>
          <cx:pt idx="287">2</cx:pt>
          <cx:pt idx="288">2</cx:pt>
          <cx:pt idx="289">2</cx:pt>
          <cx:pt idx="290">2</cx:pt>
          <cx:pt idx="291">2</cx:pt>
          <cx:pt idx="292">2</cx:pt>
          <cx:pt idx="293">2</cx:pt>
          <cx:pt idx="294">2</cx:pt>
          <cx:pt idx="295">2</cx:pt>
          <cx:pt idx="296">2</cx:pt>
          <cx:pt idx="297">2</cx:pt>
          <cx:pt idx="298">2</cx:pt>
          <cx:pt idx="299">2</cx:pt>
          <cx:pt idx="300">2</cx:pt>
          <cx:pt idx="301">1</cx:pt>
          <cx:pt idx="302">1</cx:pt>
          <cx:pt idx="303">1</cx:pt>
          <cx:pt idx="304">2</cx:pt>
          <cx:pt idx="305">3</cx:pt>
          <cx:pt idx="306">3</cx:pt>
          <cx:pt idx="307">2</cx:pt>
          <cx:pt idx="308">2</cx:pt>
          <cx:pt idx="309">2</cx:pt>
          <cx:pt idx="310">2</cx:pt>
          <cx:pt idx="311">2</cx:pt>
          <cx:pt idx="312">1</cx:pt>
          <cx:pt idx="313">2</cx:pt>
          <cx:pt idx="314">1</cx:pt>
          <cx:pt idx="315">2</cx:pt>
          <cx:pt idx="316">2</cx:pt>
          <cx:pt idx="317">2</cx:pt>
          <cx:pt idx="318">2</cx:pt>
          <cx:pt idx="319">2</cx:pt>
          <cx:pt idx="320">2</cx:pt>
          <cx:pt idx="321">2</cx:pt>
          <cx:pt idx="322">2</cx:pt>
          <cx:pt idx="323">2</cx:pt>
          <cx:pt idx="324">2</cx:pt>
          <cx:pt idx="325">2</cx:pt>
          <cx:pt idx="326">2</cx:pt>
          <cx:pt idx="327">2</cx:pt>
          <cx:pt idx="328">1</cx:pt>
          <cx:pt idx="329">1</cx:pt>
          <cx:pt idx="330">2</cx:pt>
          <cx:pt idx="331">2</cx:pt>
          <cx:pt idx="332">2</cx:pt>
          <cx:pt idx="333">2</cx:pt>
          <cx:pt idx="334">2</cx:pt>
          <cx:pt idx="335">2</cx:pt>
          <cx:pt idx="336">1</cx:pt>
          <cx:pt idx="337">2</cx:pt>
          <cx:pt idx="338">2</cx:pt>
          <cx:pt idx="339">2</cx:pt>
          <cx:pt idx="340">2</cx:pt>
          <cx:pt idx="341">2</cx:pt>
          <cx:pt idx="342">2</cx:pt>
          <cx:pt idx="343">2</cx:pt>
          <cx:pt idx="344">2</cx:pt>
          <cx:pt idx="345">2</cx:pt>
          <cx:pt idx="346">2</cx:pt>
          <cx:pt idx="347">2</cx:pt>
          <cx:pt idx="348">2</cx:pt>
          <cx:pt idx="349">2</cx:pt>
          <cx:pt idx="350">2</cx:pt>
          <cx:pt idx="351">2</cx:pt>
          <cx:pt idx="352">2</cx:pt>
          <cx:pt idx="353">2</cx:pt>
          <cx:pt idx="354">2</cx:pt>
          <cx:pt idx="355">2</cx:pt>
          <cx:pt idx="356">3</cx:pt>
          <cx:pt idx="357">2</cx:pt>
          <cx:pt idx="358">2</cx:pt>
          <cx:pt idx="359">2</cx:pt>
          <cx:pt idx="360">2</cx:pt>
          <cx:pt idx="361">2</cx:pt>
          <cx:pt idx="362">2</cx:pt>
          <cx:pt idx="363">2</cx:pt>
          <cx:pt idx="364">2</cx:pt>
          <cx:pt idx="365">1</cx:pt>
          <cx:pt idx="366">2</cx:pt>
          <cx:pt idx="367">1</cx:pt>
          <cx:pt idx="368">2</cx:pt>
          <cx:pt idx="369">2</cx:pt>
          <cx:pt idx="370">2</cx:pt>
          <cx:pt idx="371">2</cx:pt>
          <cx:pt idx="372">2</cx:pt>
          <cx:pt idx="373">1</cx:pt>
          <cx:pt idx="374">2</cx:pt>
          <cx:pt idx="375">2</cx:pt>
          <cx:pt idx="376">2</cx:pt>
          <cx:pt idx="377">2</cx:pt>
          <cx:pt idx="378">2</cx:pt>
          <cx:pt idx="379">3</cx:pt>
          <cx:pt idx="380">2</cx:pt>
          <cx:pt idx="381">2</cx:pt>
          <cx:pt idx="382">1</cx:pt>
          <cx:pt idx="383">3</cx:pt>
          <cx:pt idx="384">2</cx:pt>
          <cx:pt idx="385">2</cx:pt>
          <cx:pt idx="386">2</cx:pt>
          <cx:pt idx="387">2</cx:pt>
          <cx:pt idx="388">2</cx:pt>
          <cx:pt idx="389">2</cx:pt>
          <cx:pt idx="390">2</cx:pt>
          <cx:pt idx="391">2</cx:pt>
          <cx:pt idx="392">2</cx:pt>
          <cx:pt idx="393">2</cx:pt>
          <cx:pt idx="394">2</cx:pt>
          <cx:pt idx="395">2</cx:pt>
          <cx:pt idx="396">2</cx:pt>
          <cx:pt idx="397">2</cx:pt>
          <cx:pt idx="398">2</cx:pt>
          <cx:pt idx="399">2</cx:pt>
          <cx:pt idx="400">2</cx:pt>
          <cx:pt idx="401">2</cx:pt>
          <cx:pt idx="402">2</cx:pt>
          <cx:pt idx="403">2</cx:pt>
          <cx:pt idx="404">3</cx:pt>
          <cx:pt idx="405">2</cx:pt>
          <cx:pt idx="406">2</cx:pt>
          <cx:pt idx="407">2</cx:pt>
          <cx:pt idx="408">2</cx:pt>
          <cx:pt idx="409">2</cx:pt>
          <cx:pt idx="410">2</cx:pt>
          <cx:pt idx="411">8</cx:pt>
          <cx:pt idx="412">2</cx:pt>
          <cx:pt idx="413">2</cx:pt>
          <cx:pt idx="414">2</cx:pt>
          <cx:pt idx="415">2</cx:pt>
          <cx:pt idx="416">2</cx:pt>
          <cx:pt idx="417">2</cx:pt>
          <cx:pt idx="418">2</cx:pt>
          <cx:pt idx="419">2</cx:pt>
          <cx:pt idx="420">2</cx:pt>
          <cx:pt idx="421">2</cx:pt>
          <cx:pt idx="422">2</cx:pt>
          <cx:pt idx="423">3</cx:pt>
          <cx:pt idx="424">2</cx:pt>
          <cx:pt idx="425">2</cx:pt>
          <cx:pt idx="426">2</cx:pt>
          <cx:pt idx="427">2</cx:pt>
          <cx:pt idx="428">2</cx:pt>
          <cx:pt idx="429">2</cx:pt>
          <cx:pt idx="430">2</cx:pt>
          <cx:pt idx="431">2</cx:pt>
          <cx:pt idx="432">2</cx:pt>
          <cx:pt idx="433">2</cx:pt>
          <cx:pt idx="434">2</cx:pt>
          <cx:pt idx="435">2</cx:pt>
          <cx:pt idx="436">2</cx:pt>
          <cx:pt idx="437">2</cx:pt>
          <cx:pt idx="438">2</cx:pt>
          <cx:pt idx="439">2</cx:pt>
          <cx:pt idx="440">2</cx:pt>
          <cx:pt idx="441">3</cx:pt>
          <cx:pt idx="442">2</cx:pt>
        </cx:lvl>
      </cx:numDim>
    </cx:data>
    <cx:data id="4">
      <cx:numDim type="val">
        <cx:f>benign_data.csv!$E$2:$E$444</cx:f>
        <cx:lvl ptCount="443" formatCode="General">
          <cx:pt idx="0">10</cx:pt>
          <cx:pt idx="1">2</cx:pt>
          <cx:pt idx="2">4</cx:pt>
          <cx:pt idx="3">1</cx:pt>
          <cx:pt idx="4">10</cx:pt>
          <cx:pt idx="5">1</cx:pt>
          <cx:pt idx="6">1</cx:pt>
          <cx:pt idx="7">1</cx:pt>
          <cx:pt idx="8">1</cx:pt>
          <cx:pt idx="9">1</cx:pt>
          <cx:pt idx="10">3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2</cx:pt>
          <cx:pt idx="30">1</cx:pt>
          <cx:pt idx="31">1</cx:pt>
          <cx:pt idx="32">1</cx:pt>
          <cx:pt idx="33">1</cx:pt>
          <cx:pt idx="34">1</cx:pt>
          <cx:pt idx="35">2</cx:pt>
          <cx:pt idx="36">1</cx:pt>
          <cx:pt idx="37">1</cx:pt>
          <cx:pt idx="38">3</cx:pt>
          <cx:pt idx="39">1</cx:pt>
          <cx:pt idx="40">1</cx:pt>
          <cx:pt idx="41">1</cx:pt>
          <cx:pt idx="42">1</cx:pt>
          <cx:pt idx="43">2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2</cx:pt>
          <cx:pt idx="57">3</cx:pt>
          <cx:pt idx="58">5</cx:pt>
          <cx:pt idx="59">2</cx:pt>
          <cx:pt idx="60">3</cx:pt>
          <cx:pt idx="61">2</cx:pt>
          <cx:pt idx="62">1</cx:pt>
          <cx:pt idx="63">2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2</cx:pt>
          <cx:pt idx="72">1</cx:pt>
          <cx:pt idx="73">1</cx:pt>
          <cx:pt idx="74">1</cx:pt>
          <cx:pt idx="75">1</cx:pt>
          <cx:pt idx="76">1</cx:pt>
          <cx:pt idx="77">5</cx:pt>
          <cx:pt idx="78">1</cx:pt>
          <cx:pt idx="79">2</cx:pt>
          <cx:pt idx="80">1</cx:pt>
          <cx:pt idx="81">1</cx:pt>
          <cx:pt idx="82">3</cx:pt>
          <cx:pt idx="83">1</cx:pt>
          <cx:pt idx="84">1</cx:pt>
          <cx:pt idx="85">1</cx:pt>
          <cx:pt idx="86">1</cx:pt>
          <cx:pt idx="87">1</cx:pt>
          <cx:pt idx="88">3</cx:pt>
          <cx:pt idx="89">2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7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1</cx:pt>
          <cx:pt idx="122">1</cx:pt>
          <cx:pt idx="123">1</cx:pt>
          <cx:pt idx="124">1</cx:pt>
          <cx:pt idx="125">2</cx:pt>
          <cx:pt idx="126">1</cx:pt>
          <cx:pt idx="127">1</cx:pt>
          <cx:pt idx="128">5</cx:pt>
          <cx:pt idx="129">1</cx:pt>
          <cx:pt idx="130">2</cx:pt>
          <cx:pt idx="131">1</cx:pt>
          <cx:pt idx="132">1</cx:pt>
          <cx:pt idx="133">10</cx:pt>
          <cx:pt idx="134">1</cx:pt>
          <cx:pt idx="135">1</cx:pt>
          <cx:pt idx="136">1</cx:pt>
          <cx:pt idx="137">8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5</cx:pt>
          <cx:pt idx="151">1</cx:pt>
          <cx:pt idx="152">1</cx:pt>
          <cx:pt idx="153">1</cx:pt>
          <cx:pt idx="154">1</cx:pt>
          <cx:pt idx="155">1</cx:pt>
          <cx:pt idx="156">5</cx:pt>
          <cx:pt idx="157">1</cx:pt>
          <cx:pt idx="158">1</cx:pt>
          <cx:pt idx="159">1</cx:pt>
          <cx:pt idx="160">1</cx:pt>
          <cx:pt idx="161">1</cx:pt>
          <cx:pt idx="162">5</cx:pt>
          <cx:pt idx="163">1</cx:pt>
          <cx:pt idx="164">1</cx:pt>
          <cx:pt idx="165">1</cx:pt>
          <cx:pt idx="166">1</cx:pt>
          <cx:pt idx="167">1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1</cx:pt>
          <cx:pt idx="177">1</cx:pt>
          <cx:pt idx="178">1</cx:pt>
          <cx:pt idx="179">1</cx:pt>
          <cx:pt idx="180">3</cx:pt>
          <cx:pt idx="181">1</cx:pt>
          <cx:pt idx="182">1</cx:pt>
          <cx:pt idx="183">3</cx:pt>
          <cx:pt idx="184">3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1</cx:pt>
          <cx:pt idx="202">1</cx:pt>
          <cx:pt idx="203">1</cx:pt>
          <cx:pt idx="204">1</cx:pt>
          <cx:pt idx="205">1</cx:pt>
          <cx:pt idx="206">2</cx:pt>
          <cx:pt idx="207">1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4</cx:pt>
          <cx:pt idx="219">1</cx:pt>
          <cx:pt idx="220">1</cx:pt>
          <cx:pt idx="221">1</cx:pt>
          <cx:pt idx="222">1</cx:pt>
          <cx:pt idx="223">2</cx:pt>
          <cx:pt idx="224">1</cx:pt>
          <cx:pt idx="225">1</cx:pt>
          <cx:pt idx="226">1</cx:pt>
          <cx:pt idx="227">3</cx:pt>
          <cx:pt idx="228">1</cx:pt>
          <cx:pt idx="229">2</cx:pt>
          <cx:pt idx="230">1</cx:pt>
          <cx:pt idx="231">3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1</cx:pt>
          <cx:pt idx="241">1</cx:pt>
          <cx:pt idx="242">8</cx:pt>
          <cx:pt idx="243">1</cx:pt>
          <cx:pt idx="244">1</cx:pt>
          <cx:pt idx="245">1</cx:pt>
          <cx:pt idx="246">4</cx:pt>
          <cx:pt idx="247">3</cx:pt>
          <cx:pt idx="248">2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5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3</cx:pt>
          <cx:pt idx="280">1</cx:pt>
          <cx:pt idx="281">1</cx:pt>
          <cx:pt idx="282">1</cx:pt>
          <cx:pt idx="283">5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1</cx:pt>
          <cx:pt idx="295">4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1</cx:pt>
          <cx:pt idx="313">1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2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1</cx:pt>
          <cx:pt idx="333">5</cx:pt>
          <cx:pt idx="334">1</cx:pt>
          <cx:pt idx="335">1</cx:pt>
          <cx:pt idx="336">1</cx:pt>
          <cx:pt idx="337">1</cx:pt>
          <cx:pt idx="338">1</cx:pt>
          <cx:pt idx="339">1</cx:pt>
          <cx:pt idx="340">1</cx:pt>
          <cx:pt idx="341">1</cx:pt>
          <cx:pt idx="342">1</cx:pt>
          <cx:pt idx="343">1</cx:pt>
          <cx:pt idx="344">1</cx:pt>
          <cx:pt idx="345">1</cx:pt>
          <cx:pt idx="346">3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1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2</cx:pt>
          <cx:pt idx="380">1</cx:pt>
          <cx:pt idx="381">1</cx:pt>
          <cx:pt idx="382">1</cx:pt>
          <cx:pt idx="383">4</cx:pt>
          <cx:pt idx="384">5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2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1</cx:pt>
          <cx:pt idx="402">1</cx:pt>
          <cx:pt idx="403">1</cx:pt>
          <cx:pt idx="404">4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1</cx:pt>
          <cx:pt idx="420">1</cx:pt>
          <cx:pt idx="421">1</cx:pt>
          <cx:pt idx="422">1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1</cx:pt>
          <cx:pt idx="438">1</cx:pt>
          <cx:pt idx="439">1</cx:pt>
          <cx:pt idx="440">1</cx:pt>
          <cx:pt idx="441">2</cx:pt>
          <cx:pt idx="442">1</cx:pt>
        </cx:lvl>
      </cx:numDim>
    </cx:data>
    <cx:data id="5">
      <cx:numDim type="val">
        <cx:f>benign_data.csv!$F$2:$F$444</cx:f>
        <cx:lvl ptCount="443" formatCode="General">
          <cx:pt idx="0">3</cx:pt>
          <cx:pt idx="1">3</cx:pt>
          <cx:pt idx="2">3</cx:pt>
          <cx:pt idx="3">3</cx:pt>
          <cx:pt idx="4">3</cx:pt>
          <cx:pt idx="5">3</cx:pt>
          <cx:pt idx="6">1</cx:pt>
          <cx:pt idx="7">2</cx:pt>
          <cx:pt idx="8">3</cx:pt>
          <cx:pt idx="9">2</cx:pt>
          <cx:pt idx="10">3</cx:pt>
          <cx:pt idx="11">2</cx:pt>
          <cx:pt idx="12">3</cx:pt>
          <cx:pt idx="13">3</cx:pt>
          <cx:pt idx="14">2</cx:pt>
          <cx:pt idx="15">3</cx:pt>
          <cx:pt idx="16">2</cx:pt>
          <cx:pt idx="17">2</cx:pt>
          <cx:pt idx="18">2</cx:pt>
          <cx:pt idx="19">1</cx:pt>
          <cx:pt idx="20">2</cx:pt>
          <cx:pt idx="21">3</cx:pt>
          <cx:pt idx="22">3</cx:pt>
          <cx:pt idx="23">2</cx:pt>
          <cx:pt idx="24">2</cx:pt>
          <cx:pt idx="25">7</cx:pt>
          <cx:pt idx="26">2</cx:pt>
          <cx:pt idx="27">2</cx:pt>
          <cx:pt idx="28">3</cx:pt>
          <cx:pt idx="29">2</cx:pt>
          <cx:pt idx="30">2</cx:pt>
          <cx:pt idx="31">3</cx:pt>
          <cx:pt idx="32">3</cx:pt>
          <cx:pt idx="33">2</cx:pt>
          <cx:pt idx="34">7</cx:pt>
          <cx:pt idx="35">4</cx:pt>
          <cx:pt idx="36">2</cx:pt>
          <cx:pt idx="37">2</cx:pt>
          <cx:pt idx="38">3</cx:pt>
          <cx:pt idx="39">2</cx:pt>
          <cx:pt idx="40">7</cx:pt>
          <cx:pt idx="41">2</cx:pt>
          <cx:pt idx="42">3</cx:pt>
          <cx:pt idx="43">7</cx:pt>
          <cx:pt idx="44">3</cx:pt>
          <cx:pt idx="45">2</cx:pt>
          <cx:pt idx="46">3</cx:pt>
          <cx:pt idx="47">1</cx:pt>
          <cx:pt idx="48">3</cx:pt>
          <cx:pt idx="49">2</cx:pt>
          <cx:pt idx="50">3</cx:pt>
          <cx:pt idx="51">3</cx:pt>
          <cx:pt idx="52">1</cx:pt>
          <cx:pt idx="53">3</cx:pt>
          <cx:pt idx="54">3</cx:pt>
          <cx:pt idx="55">2</cx:pt>
          <cx:pt idx="56">5</cx:pt>
          <cx:pt idx="57">3</cx:pt>
          <cx:pt idx="58">1</cx:pt>
          <cx:pt idx="59">3</cx:pt>
          <cx:pt idx="60">1</cx:pt>
          <cx:pt idx="61">3</cx:pt>
          <cx:pt idx="62">3</cx:pt>
          <cx:pt idx="63">3</cx:pt>
          <cx:pt idx="64">2</cx:pt>
          <cx:pt idx="65">3</cx:pt>
          <cx:pt idx="66">1</cx:pt>
          <cx:pt idx="67">2</cx:pt>
          <cx:pt idx="68">3</cx:pt>
          <cx:pt idx="69">2</cx:pt>
          <cx:pt idx="70">2</cx:pt>
          <cx:pt idx="71">3</cx:pt>
          <cx:pt idx="72">2</cx:pt>
          <cx:pt idx="73">1</cx:pt>
          <cx:pt idx="74">2</cx:pt>
          <cx:pt idx="75">1</cx:pt>
          <cx:pt idx="76">1</cx:pt>
          <cx:pt idx="77">1</cx:pt>
          <cx:pt idx="78">2</cx:pt>
          <cx:pt idx="79">2</cx:pt>
          <cx:pt idx="80">5</cx:pt>
          <cx:pt idx="81">3</cx:pt>
          <cx:pt idx="82">1</cx:pt>
          <cx:pt idx="83">1</cx:pt>
          <cx:pt idx="84">2</cx:pt>
          <cx:pt idx="85">3</cx:pt>
          <cx:pt idx="86">3</cx:pt>
          <cx:pt idx="87">3</cx:pt>
          <cx:pt idx="88">1</cx:pt>
          <cx:pt idx="89">3</cx:pt>
          <cx:pt idx="90">3</cx:pt>
          <cx:pt idx="91">1</cx:pt>
          <cx:pt idx="92">1</cx:pt>
          <cx:pt idx="93">3</cx:pt>
          <cx:pt idx="94">2</cx:pt>
          <cx:pt idx="95">3</cx:pt>
          <cx:pt idx="96">3</cx:pt>
          <cx:pt idx="97">3</cx:pt>
          <cx:pt idx="98">1</cx:pt>
          <cx:pt idx="99">3</cx:pt>
          <cx:pt idx="100">3</cx:pt>
          <cx:pt idx="101">3</cx:pt>
          <cx:pt idx="102">2</cx:pt>
          <cx:pt idx="103">3</cx:pt>
          <cx:pt idx="104">3</cx:pt>
          <cx:pt idx="105">3</cx:pt>
          <cx:pt idx="106">7</cx:pt>
          <cx:pt idx="107">3</cx:pt>
          <cx:pt idx="108">1</cx:pt>
          <cx:pt idx="109">2</cx:pt>
          <cx:pt idx="110">3</cx:pt>
          <cx:pt idx="111">3</cx:pt>
          <cx:pt idx="112">3</cx:pt>
          <cx:pt idx="113">3</cx:pt>
          <cx:pt idx="114">3</cx:pt>
          <cx:pt idx="115">3</cx:pt>
          <cx:pt idx="116">3</cx:pt>
          <cx:pt idx="117">2</cx:pt>
          <cx:pt idx="118">3</cx:pt>
          <cx:pt idx="119">3</cx:pt>
          <cx:pt idx="120">3</cx:pt>
          <cx:pt idx="121">2</cx:pt>
          <cx:pt idx="122">3</cx:pt>
          <cx:pt idx="123">4</cx:pt>
          <cx:pt idx="124">3</cx:pt>
          <cx:pt idx="125">2</cx:pt>
          <cx:pt idx="126">3</cx:pt>
          <cx:pt idx="127">3</cx:pt>
          <cx:pt idx="128">5</cx:pt>
          <cx:pt idx="129">3</cx:pt>
          <cx:pt idx="130">3</cx:pt>
          <cx:pt idx="131">3</cx:pt>
          <cx:pt idx="132">1</cx:pt>
          <cx:pt idx="133">3</cx:pt>
          <cx:pt idx="134">1</cx:pt>
          <cx:pt idx="135">2</cx:pt>
          <cx:pt idx="136">3</cx:pt>
          <cx:pt idx="137">3</cx:pt>
          <cx:pt idx="138">3</cx:pt>
          <cx:pt idx="139">3</cx:pt>
          <cx:pt idx="140">3</cx:pt>
          <cx:pt idx="141">3</cx:pt>
          <cx:pt idx="142">2</cx:pt>
          <cx:pt idx="143">2</cx:pt>
          <cx:pt idx="144">3</cx:pt>
          <cx:pt idx="145">3</cx:pt>
          <cx:pt idx="146">3</cx:pt>
          <cx:pt idx="147">2</cx:pt>
          <cx:pt idx="148">1</cx:pt>
          <cx:pt idx="149">3</cx:pt>
          <cx:pt idx="150">4</cx:pt>
          <cx:pt idx="151">1</cx:pt>
          <cx:pt idx="152">3</cx:pt>
          <cx:pt idx="153">3</cx:pt>
          <cx:pt idx="154">3</cx:pt>
          <cx:pt idx="155">3</cx:pt>
          <cx:pt idx="156">5</cx:pt>
          <cx:pt idx="157">2</cx:pt>
          <cx:pt idx="158">1</cx:pt>
          <cx:pt idx="159">1</cx:pt>
          <cx:pt idx="160">2</cx:pt>
          <cx:pt idx="161">3</cx:pt>
          <cx:pt idx="162">7</cx:pt>
          <cx:pt idx="163">3</cx:pt>
          <cx:pt idx="164">3</cx:pt>
          <cx:pt idx="165">2</cx:pt>
          <cx:pt idx="166">2</cx:pt>
          <cx:pt idx="167">3</cx:pt>
          <cx:pt idx="168">2</cx:pt>
          <cx:pt idx="169">1</cx:pt>
          <cx:pt idx="170">3</cx:pt>
          <cx:pt idx="171">2</cx:pt>
          <cx:pt idx="172">3</cx:pt>
          <cx:pt idx="173">1</cx:pt>
          <cx:pt idx="174">1</cx:pt>
          <cx:pt idx="175">1</cx:pt>
          <cx:pt idx="176">1</cx:pt>
          <cx:pt idx="177">1</cx:pt>
          <cx:pt idx="178">1</cx:pt>
          <cx:pt idx="179">3</cx:pt>
          <cx:pt idx="180">4</cx:pt>
          <cx:pt idx="181">2</cx:pt>
          <cx:pt idx="182">2</cx:pt>
          <cx:pt idx="183">2</cx:pt>
          <cx:pt idx="184">2</cx:pt>
          <cx:pt idx="185">3</cx:pt>
          <cx:pt idx="186">2</cx:pt>
          <cx:pt idx="187">1</cx:pt>
          <cx:pt idx="188">2</cx:pt>
          <cx:pt idx="189">2</cx:pt>
          <cx:pt idx="190">1</cx:pt>
          <cx:pt idx="191">2</cx:pt>
          <cx:pt idx="192">2</cx:pt>
          <cx:pt idx="193">2</cx:pt>
          <cx:pt idx="194">1</cx:pt>
          <cx:pt idx="195">2</cx:pt>
          <cx:pt idx="196">2</cx:pt>
          <cx:pt idx="197">2</cx:pt>
          <cx:pt idx="198">3</cx:pt>
          <cx:pt idx="199">1</cx:pt>
          <cx:pt idx="200">3</cx:pt>
          <cx:pt idx="201">1</cx:pt>
          <cx:pt idx="202">1</cx:pt>
          <cx:pt idx="203">1</cx:pt>
          <cx:pt idx="204">3</cx:pt>
          <cx:pt idx="205">2</cx:pt>
          <cx:pt idx="206">2</cx:pt>
          <cx:pt idx="207">2</cx:pt>
          <cx:pt idx="208">2</cx:pt>
          <cx:pt idx="209">1</cx:pt>
          <cx:pt idx="210">2</cx:pt>
          <cx:pt idx="211">2</cx:pt>
          <cx:pt idx="212">3</cx:pt>
          <cx:pt idx="213">1</cx:pt>
          <cx:pt idx="214">2</cx:pt>
          <cx:pt idx="215">1</cx:pt>
          <cx:pt idx="216">1</cx:pt>
          <cx:pt idx="217">2</cx:pt>
          <cx:pt idx="218">1</cx:pt>
          <cx:pt idx="219">1</cx:pt>
          <cx:pt idx="220">2</cx:pt>
          <cx:pt idx="221">2</cx:pt>
          <cx:pt idx="222">2</cx:pt>
          <cx:pt idx="223">3</cx:pt>
          <cx:pt idx="224">2</cx:pt>
          <cx:pt idx="225">2</cx:pt>
          <cx:pt idx="226">3</cx:pt>
          <cx:pt idx="227">3</cx:pt>
          <cx:pt idx="228">2</cx:pt>
          <cx:pt idx="229">3</cx:pt>
          <cx:pt idx="230">1</cx:pt>
          <cx:pt idx="231">3</cx:pt>
          <cx:pt idx="232">3</cx:pt>
          <cx:pt idx="233">2</cx:pt>
          <cx:pt idx="234">1</cx:pt>
          <cx:pt idx="235">1</cx:pt>
          <cx:pt idx="236">2</cx:pt>
          <cx:pt idx="237">2</cx:pt>
          <cx:pt idx="238">2</cx:pt>
          <cx:pt idx="239">3</cx:pt>
          <cx:pt idx="240">2</cx:pt>
          <cx:pt idx="241">1</cx:pt>
          <cx:pt idx="242">4</cx:pt>
          <cx:pt idx="243">1</cx:pt>
          <cx:pt idx="244">1</cx:pt>
          <cx:pt idx="245">1</cx:pt>
          <cx:pt idx="246">1</cx:pt>
          <cx:pt idx="247">1</cx:pt>
          <cx:pt idx="248">1</cx:pt>
          <cx:pt idx="249">2</cx:pt>
          <cx:pt idx="250">1</cx:pt>
          <cx:pt idx="251">1</cx:pt>
          <cx:pt idx="252">1</cx:pt>
          <cx:pt idx="253">1</cx:pt>
          <cx:pt idx="254">2</cx:pt>
          <cx:pt idx="255">1</cx:pt>
          <cx:pt idx="256">1</cx:pt>
          <cx:pt idx="257">1</cx:pt>
          <cx:pt idx="258">1</cx:pt>
          <cx:pt idx="259">1</cx:pt>
          <cx:pt idx="260">1</cx:pt>
          <cx:pt idx="261">1</cx:pt>
          <cx:pt idx="262">1</cx:pt>
          <cx:pt idx="263">1</cx:pt>
          <cx:pt idx="264">1</cx:pt>
          <cx:pt idx="265">1</cx:pt>
          <cx:pt idx="266">2</cx:pt>
          <cx:pt idx="267">2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2</cx:pt>
          <cx:pt idx="281">1</cx:pt>
          <cx:pt idx="282">2</cx:pt>
          <cx:pt idx="283">2</cx:pt>
          <cx:pt idx="284">2</cx:pt>
          <cx:pt idx="285">1</cx:pt>
          <cx:pt idx="286">1</cx:pt>
          <cx:pt idx="287">2</cx:pt>
          <cx:pt idx="288">2</cx:pt>
          <cx:pt idx="289">3</cx:pt>
          <cx:pt idx="290">2</cx:pt>
          <cx:pt idx="291">2</cx:pt>
          <cx:pt idx="292">3</cx:pt>
          <cx:pt idx="293">1</cx:pt>
          <cx:pt idx="294">1</cx:pt>
          <cx:pt idx="295">1</cx:pt>
          <cx:pt idx="296">1</cx:pt>
          <cx:pt idx="297">1</cx:pt>
          <cx:pt idx="298">1</cx:pt>
          <cx:pt idx="299">2</cx:pt>
          <cx:pt idx="300">1</cx:pt>
          <cx:pt idx="301">2</cx:pt>
          <cx:pt idx="302">1</cx:pt>
          <cx:pt idx="303">2</cx:pt>
          <cx:pt idx="304">1</cx:pt>
          <cx:pt idx="305">1</cx:pt>
          <cx:pt idx="306">1</cx:pt>
          <cx:pt idx="307">2</cx:pt>
          <cx:pt idx="308">1</cx:pt>
          <cx:pt idx="309">1</cx:pt>
          <cx:pt idx="310">3</cx:pt>
          <cx:pt idx="311">1</cx:pt>
          <cx:pt idx="312">2</cx:pt>
          <cx:pt idx="313">2</cx:pt>
          <cx:pt idx="314">3</cx:pt>
          <cx:pt idx="315">2</cx:pt>
          <cx:pt idx="316">2</cx:pt>
          <cx:pt idx="317">3</cx:pt>
          <cx:pt idx="318">3</cx:pt>
          <cx:pt idx="319">3</cx:pt>
          <cx:pt idx="320">2</cx:pt>
          <cx:pt idx="321">2</cx:pt>
          <cx:pt idx="322">2</cx:pt>
          <cx:pt idx="323">1</cx:pt>
          <cx:pt idx="324">1</cx:pt>
          <cx:pt idx="325">2</cx:pt>
          <cx:pt idx="326">2</cx:pt>
          <cx:pt idx="327">2</cx:pt>
          <cx:pt idx="328">1</cx:pt>
          <cx:pt idx="329">1</cx:pt>
          <cx:pt idx="330">2</cx:pt>
          <cx:pt idx="331">3</cx:pt>
          <cx:pt idx="332">4</cx:pt>
          <cx:pt idx="333">2</cx:pt>
          <cx:pt idx="334">1</cx:pt>
          <cx:pt idx="335">4</cx:pt>
          <cx:pt idx="336">2</cx:pt>
          <cx:pt idx="337">1</cx:pt>
          <cx:pt idx="338">2</cx:pt>
          <cx:pt idx="339">2</cx:pt>
          <cx:pt idx="340">3</cx:pt>
          <cx:pt idx="341">3</cx:pt>
          <cx:pt idx="342">3</cx:pt>
          <cx:pt idx="343">2</cx:pt>
          <cx:pt idx="344">3</cx:pt>
          <cx:pt idx="345">3</cx:pt>
          <cx:pt idx="346">2</cx:pt>
          <cx:pt idx="347">2</cx:pt>
          <cx:pt idx="348">2</cx:pt>
          <cx:pt idx="349">3</cx:pt>
          <cx:pt idx="350">2</cx:pt>
          <cx:pt idx="351">2</cx:pt>
          <cx:pt idx="352">2</cx:pt>
          <cx:pt idx="353">3</cx:pt>
          <cx:pt idx="354">2</cx:pt>
          <cx:pt idx="355">1</cx:pt>
          <cx:pt idx="356">1</cx:pt>
          <cx:pt idx="357">1</cx:pt>
          <cx:pt idx="358">2</cx:pt>
          <cx:pt idx="359">1</cx:pt>
          <cx:pt idx="360">1</cx:pt>
          <cx:pt idx="361">2</cx:pt>
          <cx:pt idx="362">2</cx:pt>
          <cx:pt idx="363">3</cx:pt>
          <cx:pt idx="364">2</cx:pt>
          <cx:pt idx="365">1</cx:pt>
          <cx:pt idx="366">2</cx:pt>
          <cx:pt idx="367">2</cx:pt>
          <cx:pt idx="368">2</cx:pt>
          <cx:pt idx="369">1</cx:pt>
          <cx:pt idx="370">1</cx:pt>
          <cx:pt idx="371">1</cx:pt>
          <cx:pt idx="372">2</cx:pt>
          <cx:pt idx="373">2</cx:pt>
          <cx:pt idx="374">2</cx:pt>
          <cx:pt idx="375">2</cx:pt>
          <cx:pt idx="376">2</cx:pt>
          <cx:pt idx="377">2</cx:pt>
          <cx:pt idx="378">2</cx:pt>
          <cx:pt idx="379">6</cx:pt>
          <cx:pt idx="380">2</cx:pt>
          <cx:pt idx="381">1</cx:pt>
          <cx:pt idx="382">2</cx:pt>
          <cx:pt idx="383">1</cx:pt>
          <cx:pt idx="384">1</cx:pt>
          <cx:pt idx="385">1</cx:pt>
          <cx:pt idx="386">1</cx:pt>
          <cx:pt idx="387">1</cx:pt>
          <cx:pt idx="388">2</cx:pt>
          <cx:pt idx="389">1</cx:pt>
          <cx:pt idx="390">1</cx:pt>
          <cx:pt idx="391">1</cx:pt>
          <cx:pt idx="392">2</cx:pt>
          <cx:pt idx="393">1</cx:pt>
          <cx:pt idx="394">1</cx:pt>
          <cx:pt idx="395">1</cx:pt>
          <cx:pt idx="396">2</cx:pt>
          <cx:pt idx="397">2</cx:pt>
          <cx:pt idx="398">1</cx:pt>
          <cx:pt idx="399">1</cx:pt>
          <cx:pt idx="400">2</cx:pt>
          <cx:pt idx="401">1</cx:pt>
          <cx:pt idx="402">1</cx:pt>
          <cx:pt idx="403">2</cx:pt>
          <cx:pt idx="404">1</cx:pt>
          <cx:pt idx="405">2</cx:pt>
          <cx:pt idx="406">2</cx:pt>
          <cx:pt idx="407">2</cx:pt>
          <cx:pt idx="408">3</cx:pt>
          <cx:pt idx="409">2</cx:pt>
          <cx:pt idx="410">2</cx:pt>
          <cx:pt idx="411">3</cx:pt>
          <cx:pt idx="412">1</cx:pt>
          <cx:pt idx="413">2</cx:pt>
          <cx:pt idx="414">3</cx:pt>
          <cx:pt idx="415">2</cx:pt>
          <cx:pt idx="416">2</cx:pt>
          <cx:pt idx="417">2</cx:pt>
          <cx:pt idx="418">1</cx:pt>
          <cx:pt idx="419">1</cx:pt>
          <cx:pt idx="420">3</cx:pt>
          <cx:pt idx="421">3</cx:pt>
          <cx:pt idx="422">3</cx:pt>
          <cx:pt idx="423">1</cx:pt>
          <cx:pt idx="424">2</cx:pt>
          <cx:pt idx="425">1</cx:pt>
          <cx:pt idx="426">2</cx:pt>
          <cx:pt idx="427">1</cx:pt>
          <cx:pt idx="428">1</cx:pt>
          <cx:pt idx="429">1</cx:pt>
          <cx:pt idx="430">3</cx:pt>
          <cx:pt idx="431">1</cx:pt>
          <cx:pt idx="432">1</cx:pt>
          <cx:pt idx="433">1</cx:pt>
          <cx:pt idx="434">1</cx:pt>
          <cx:pt idx="435">2</cx:pt>
          <cx:pt idx="436">1</cx:pt>
          <cx:pt idx="437">1</cx:pt>
          <cx:pt idx="438">1</cx:pt>
          <cx:pt idx="439">1</cx:pt>
          <cx:pt idx="440">2</cx:pt>
          <cx:pt idx="441">1</cx:pt>
          <cx:pt idx="442">1</cx:pt>
        </cx:lvl>
      </cx:numDim>
    </cx:data>
    <cx:data id="6">
      <cx:numDim type="val">
        <cx:f>benign_data.csv!$G$2:$G$444</cx:f>
        <cx:lvl ptCount="443" formatCode="General">
          <cx:pt idx="0">2</cx:pt>
          <cx:pt idx="1">1</cx:pt>
          <cx:pt idx="2">7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2</cx:pt>
          <cx:pt idx="33">1</cx:pt>
          <cx:pt idx="34">2</cx:pt>
          <cx:pt idx="35">2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3</cx:pt>
          <cx:pt idx="56">3</cx:pt>
          <cx:pt idx="57">1</cx:pt>
          <cx:pt idx="58">1</cx:pt>
          <cx:pt idx="59">2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2</cx:pt>
          <cx:pt idx="70">1</cx:pt>
          <cx:pt idx="71">3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8</cx:pt>
          <cx:pt idx="81">1</cx:pt>
          <cx:pt idx="82">1</cx:pt>
          <cx:pt idx="83">1</cx:pt>
          <cx:pt idx="84">1</cx:pt>
          <cx:pt idx="85">1</cx:pt>
          <cx:pt idx="86">2</cx:pt>
          <cx:pt idx="87">1</cx:pt>
          <cx:pt idx="88">1</cx:pt>
          <cx:pt idx="89">2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8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1</cx:pt>
          <cx:pt idx="122">1</cx:pt>
          <cx:pt idx="123">3</cx:pt>
          <cx:pt idx="124">6</cx:pt>
          <cx:pt idx="125">3</cx:pt>
          <cx:pt idx="126">1</cx:pt>
          <cx:pt idx="127">1</cx:pt>
          <cx:pt idx="128">1</cx:pt>
          <cx:pt idx="129">1</cx:pt>
          <cx:pt idx="130">1</cx:pt>
          <cx:pt idx="131">6</cx:pt>
          <cx:pt idx="132">1</cx:pt>
          <cx:pt idx="133">5</cx:pt>
          <cx:pt idx="134">1</cx:pt>
          <cx:pt idx="135">1</cx:pt>
          <cx:pt idx="136">1</cx:pt>
          <cx:pt idx="137">4</cx:pt>
          <cx:pt idx="138">2</cx:pt>
          <cx:pt idx="139">1</cx:pt>
          <cx:pt idx="140">1</cx:pt>
          <cx:pt idx="141">2</cx:pt>
          <cx:pt idx="142">1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7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3</cx:pt>
          <cx:pt idx="163">1</cx:pt>
          <cx:pt idx="164">1</cx:pt>
          <cx:pt idx="165">3</cx:pt>
          <cx:pt idx="166">1</cx:pt>
          <cx:pt idx="167">1</cx:pt>
          <cx:pt idx="168">2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3</cx:pt>
          <cx:pt idx="177">3</cx:pt>
          <cx:pt idx="178">1</cx:pt>
          <cx:pt idx="179">1</cx:pt>
          <cx:pt idx="180">6</cx:pt>
          <cx:pt idx="181">1</cx:pt>
          <cx:pt idx="182">2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2</cx:pt>
          <cx:pt idx="198">1</cx:pt>
          <cx:pt idx="199">1</cx:pt>
          <cx:pt idx="200">2</cx:pt>
          <cx:pt idx="201">1</cx:pt>
          <cx:pt idx="202">1</cx:pt>
          <cx:pt idx="203">2</cx:pt>
          <cx:pt idx="204">1</cx:pt>
          <cx:pt idx="205">2</cx:pt>
          <cx:pt idx="206">2</cx:pt>
          <cx:pt idx="207">1</cx:pt>
          <cx:pt idx="208">1</cx:pt>
          <cx:pt idx="209">1</cx:pt>
          <cx:pt idx="210">1</cx:pt>
          <cx:pt idx="211">1</cx:pt>
          <cx:pt idx="212">1</cx:pt>
          <cx:pt idx="213">1</cx:pt>
          <cx:pt idx="214">2</cx:pt>
          <cx:pt idx="215">1</cx:pt>
          <cx:pt idx="216">1</cx:pt>
          <cx:pt idx="217">1</cx:pt>
          <cx:pt idx="218">1</cx:pt>
          <cx:pt idx="219">2</cx:pt>
          <cx:pt idx="220">1</cx:pt>
          <cx:pt idx="221">1</cx:pt>
          <cx:pt idx="222">1</cx:pt>
          <cx:pt idx="223">1</cx:pt>
          <cx:pt idx="224">1</cx:pt>
          <cx:pt idx="225">1</cx:pt>
          <cx:pt idx="226">1</cx:pt>
          <cx:pt idx="227">5</cx:pt>
          <cx:pt idx="228">1</cx:pt>
          <cx:pt idx="229">2</cx:pt>
          <cx:pt idx="230">1</cx:pt>
          <cx:pt idx="231">1</cx:pt>
          <cx:pt idx="232">3</cx:pt>
          <cx:pt idx="233">1</cx:pt>
          <cx:pt idx="234">1</cx:pt>
          <cx:pt idx="235">1</cx:pt>
          <cx:pt idx="236">1</cx:pt>
          <cx:pt idx="237">1</cx:pt>
          <cx:pt idx="238">2</cx:pt>
          <cx:pt idx="239">2</cx:pt>
          <cx:pt idx="240">2</cx:pt>
          <cx:pt idx="241">1</cx:pt>
          <cx:pt idx="242">2</cx:pt>
          <cx:pt idx="243">1</cx:pt>
          <cx:pt idx="244">1</cx:pt>
          <cx:pt idx="245">1</cx:pt>
          <cx:pt idx="246">1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1</cx:pt>
          <cx:pt idx="262">1</cx:pt>
          <cx:pt idx="263">2</cx:pt>
          <cx:pt idx="264">1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1</cx:pt>
          <cx:pt idx="281">1</cx:pt>
          <cx:pt idx="282">1</cx:pt>
          <cx:pt idx="283">1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1</cx:pt>
          <cx:pt idx="313">1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2</cx:pt>
          <cx:pt idx="333">1</cx:pt>
          <cx:pt idx="334">1</cx:pt>
          <cx:pt idx="335">8</cx:pt>
          <cx:pt idx="336">1</cx:pt>
          <cx:pt idx="337">1</cx:pt>
          <cx:pt idx="338">1</cx:pt>
          <cx:pt idx="339">1</cx:pt>
          <cx:pt idx="340">1</cx:pt>
          <cx:pt idx="341">1</cx:pt>
          <cx:pt idx="342">1</cx:pt>
          <cx:pt idx="343">1</cx:pt>
          <cx:pt idx="344">2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2</cx:pt>
          <cx:pt idx="359">1</cx:pt>
          <cx:pt idx="360">1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1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1</cx:pt>
          <cx:pt idx="380">1</cx:pt>
          <cx:pt idx="381">1</cx:pt>
          <cx:pt idx="382">1</cx:pt>
          <cx:pt idx="383">1</cx:pt>
          <cx:pt idx="384">1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1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1</cx:pt>
          <cx:pt idx="402">1</cx:pt>
          <cx:pt idx="403">1</cx:pt>
          <cx:pt idx="404">1</cx:pt>
          <cx:pt idx="405">1</cx:pt>
          <cx:pt idx="406">2</cx:pt>
          <cx:pt idx="407">1</cx:pt>
          <cx:pt idx="408">1</cx:pt>
          <cx:pt idx="409">1</cx:pt>
          <cx:pt idx="410">1</cx:pt>
          <cx:pt idx="411">6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1</cx:pt>
          <cx:pt idx="420">1</cx:pt>
          <cx:pt idx="421">1</cx:pt>
          <cx:pt idx="422">1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2</cx:pt>
          <cx:pt idx="431">1</cx:pt>
          <cx:pt idx="432">1</cx:pt>
          <cx:pt idx="433">1</cx:pt>
          <cx:pt idx="434">1</cx:pt>
          <cx:pt idx="435">3</cx:pt>
          <cx:pt idx="436">1</cx:pt>
          <cx:pt idx="437">1</cx:pt>
          <cx:pt idx="438">1</cx:pt>
          <cx:pt idx="439">1</cx:pt>
          <cx:pt idx="440">1</cx:pt>
          <cx:pt idx="441">1</cx:pt>
          <cx:pt idx="442">1</cx:pt>
        </cx:lvl>
      </cx:numDim>
    </cx:data>
    <cx:data id="7">
      <cx:numDim type="val">
        <cx:f>benign_data.csv!$H$2:$H$444</cx:f>
        <cx:lvl ptCount="443" formatCode="General">
          <cx:pt idx="0">1</cx:pt>
          <cx:pt idx="1">1</cx:pt>
          <cx:pt idx="2">1</cx:pt>
          <cx:pt idx="3">1</cx:pt>
          <cx:pt idx="4">1</cx:pt>
          <cx:pt idx="5">1</cx:pt>
          <cx:pt idx="6">5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2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2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  <cx:pt idx="65">1</cx:pt>
          <cx:pt idx="66">1</cx:pt>
          <cx:pt idx="67">1</cx:pt>
          <cx:pt idx="68">1</cx:pt>
          <cx:pt idx="69">1</cx:pt>
          <cx:pt idx="70">1</cx:pt>
          <cx:pt idx="71">1</cx:pt>
          <cx:pt idx="72">1</cx:pt>
          <cx:pt idx="73">1</cx:pt>
          <cx:pt idx="74">1</cx:pt>
          <cx:pt idx="75">1</cx:pt>
          <cx:pt idx="76">1</cx:pt>
          <cx:pt idx="77">1</cx:pt>
          <cx:pt idx="78">1</cx:pt>
          <cx:pt idx="79">1</cx:pt>
          <cx:pt idx="80">1</cx:pt>
          <cx:pt idx="81">1</cx:pt>
          <cx:pt idx="82">1</cx:pt>
          <cx:pt idx="83">1</cx:pt>
          <cx:pt idx="84">1</cx:pt>
          <cx:pt idx="85">1</cx:pt>
          <cx:pt idx="86">1</cx:pt>
          <cx:pt idx="87">1</cx:pt>
          <cx:pt idx="88">7</cx:pt>
          <cx:pt idx="89">1</cx:pt>
          <cx:pt idx="90">1</cx:pt>
          <cx:pt idx="91">1</cx:pt>
          <cx:pt idx="92">1</cx:pt>
          <cx:pt idx="93">1</cx:pt>
          <cx:pt idx="94">1</cx:pt>
          <cx:pt idx="95">1</cx:pt>
          <cx:pt idx="96">1</cx:pt>
          <cx:pt idx="97">1</cx:pt>
          <cx:pt idx="98">1</cx:pt>
          <cx:pt idx="99">1</cx:pt>
          <cx:pt idx="100">1</cx:pt>
          <cx:pt idx="101">1</cx:pt>
          <cx:pt idx="102">1</cx:pt>
          <cx:pt idx="103">1</cx:pt>
          <cx:pt idx="104">1</cx:pt>
          <cx:pt idx="105">1</cx:pt>
          <cx:pt idx="106">2</cx:pt>
          <cx:pt idx="107">1</cx:pt>
          <cx:pt idx="108">1</cx:pt>
          <cx:pt idx="109">1</cx:pt>
          <cx:pt idx="110">1</cx:pt>
          <cx:pt idx="111">1</cx:pt>
          <cx:pt idx="112">1</cx:pt>
          <cx:pt idx="113">1</cx:pt>
          <cx:pt idx="114">1</cx:pt>
          <cx:pt idx="115">1</cx:pt>
          <cx:pt idx="116">1</cx:pt>
          <cx:pt idx="117">1</cx:pt>
          <cx:pt idx="118">1</cx:pt>
          <cx:pt idx="119">1</cx:pt>
          <cx:pt idx="120">1</cx:pt>
          <cx:pt idx="121">1</cx:pt>
          <cx:pt idx="122">1</cx:pt>
          <cx:pt idx="123">1</cx:pt>
          <cx:pt idx="124">1</cx:pt>
          <cx:pt idx="125">1</cx:pt>
          <cx:pt idx="126">1</cx:pt>
          <cx:pt idx="127">1</cx:pt>
          <cx:pt idx="128">1</cx:pt>
          <cx:pt idx="129">1</cx:pt>
          <cx:pt idx="130">1</cx:pt>
          <cx:pt idx="131">1</cx:pt>
          <cx:pt idx="132">1</cx:pt>
          <cx:pt idx="133">3</cx:pt>
          <cx:pt idx="134">1</cx:pt>
          <cx:pt idx="135">1</cx:pt>
          <cx:pt idx="136">1</cx:pt>
          <cx:pt idx="137">1</cx:pt>
          <cx:pt idx="138">1</cx:pt>
          <cx:pt idx="139">1</cx:pt>
          <cx:pt idx="140">1</cx:pt>
          <cx:pt idx="141">1</cx:pt>
          <cx:pt idx="142">1</cx:pt>
          <cx:pt idx="143">1</cx:pt>
          <cx:pt idx="144">1</cx:pt>
          <cx:pt idx="145">1</cx:pt>
          <cx:pt idx="146">1</cx:pt>
          <cx:pt idx="147">1</cx:pt>
          <cx:pt idx="148">1</cx:pt>
          <cx:pt idx="149">1</cx:pt>
          <cx:pt idx="150">1</cx:pt>
          <cx:pt idx="151">1</cx:pt>
          <cx:pt idx="152">1</cx:pt>
          <cx:pt idx="153">1</cx:pt>
          <cx:pt idx="154">1</cx:pt>
          <cx:pt idx="155">1</cx:pt>
          <cx:pt idx="156">1</cx:pt>
          <cx:pt idx="157">1</cx:pt>
          <cx:pt idx="158">1</cx:pt>
          <cx:pt idx="159">1</cx:pt>
          <cx:pt idx="160">1</cx:pt>
          <cx:pt idx="161">1</cx:pt>
          <cx:pt idx="162">1</cx:pt>
          <cx:pt idx="163">1</cx:pt>
          <cx:pt idx="164">1</cx:pt>
          <cx:pt idx="165">1</cx:pt>
          <cx:pt idx="166">1</cx:pt>
          <cx:pt idx="167">2</cx:pt>
          <cx:pt idx="168">1</cx:pt>
          <cx:pt idx="169">1</cx:pt>
          <cx:pt idx="170">1</cx:pt>
          <cx:pt idx="171">1</cx:pt>
          <cx:pt idx="172">1</cx:pt>
          <cx:pt idx="173">1</cx:pt>
          <cx:pt idx="174">1</cx:pt>
          <cx:pt idx="175">1</cx:pt>
          <cx:pt idx="176">1</cx:pt>
          <cx:pt idx="177">1</cx:pt>
          <cx:pt idx="178">1</cx:pt>
          <cx:pt idx="179">1</cx:pt>
          <cx:pt idx="180">1</cx:pt>
          <cx:pt idx="181">1</cx:pt>
          <cx:pt idx="182">1</cx:pt>
          <cx:pt idx="183">1</cx:pt>
          <cx:pt idx="184">1</cx:pt>
          <cx:pt idx="185">1</cx:pt>
          <cx:pt idx="186">1</cx:pt>
          <cx:pt idx="187">1</cx:pt>
          <cx:pt idx="188">1</cx:pt>
          <cx:pt idx="189">1</cx:pt>
          <cx:pt idx="190">1</cx:pt>
          <cx:pt idx="191">1</cx:pt>
          <cx:pt idx="192">1</cx:pt>
          <cx:pt idx="193">1</cx:pt>
          <cx:pt idx="194">1</cx:pt>
          <cx:pt idx="195">1</cx:pt>
          <cx:pt idx="196">1</cx:pt>
          <cx:pt idx="197">1</cx:pt>
          <cx:pt idx="198">1</cx:pt>
          <cx:pt idx="199">1</cx:pt>
          <cx:pt idx="200">1</cx:pt>
          <cx:pt idx="201">1</cx:pt>
          <cx:pt idx="202">1</cx:pt>
          <cx:pt idx="203">3</cx:pt>
          <cx:pt idx="204">1</cx:pt>
          <cx:pt idx="205">1</cx:pt>
          <cx:pt idx="206">1</cx:pt>
          <cx:pt idx="207">1</cx:pt>
          <cx:pt idx="208">1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1</cx:pt>
          <cx:pt idx="220">1</cx:pt>
          <cx:pt idx="221">1</cx:pt>
          <cx:pt idx="222">1</cx:pt>
          <cx:pt idx="223">1</cx:pt>
          <cx:pt idx="224">1</cx:pt>
          <cx:pt idx="225">1</cx:pt>
          <cx:pt idx="226">1</cx:pt>
          <cx:pt idx="227">1</cx:pt>
          <cx:pt idx="228">1</cx:pt>
          <cx:pt idx="229">2</cx:pt>
          <cx:pt idx="230">1</cx:pt>
          <cx:pt idx="231">1</cx:pt>
          <cx:pt idx="232">1</cx:pt>
          <cx:pt idx="233">1</cx:pt>
          <cx:pt idx="234">1</cx:pt>
          <cx:pt idx="235">1</cx:pt>
          <cx:pt idx="236">1</cx:pt>
          <cx:pt idx="237">1</cx:pt>
          <cx:pt idx="238">1</cx:pt>
          <cx:pt idx="239">1</cx:pt>
          <cx:pt idx="240">1</cx:pt>
          <cx:pt idx="241">1</cx:pt>
          <cx:pt idx="242">1</cx:pt>
          <cx:pt idx="243">1</cx:pt>
          <cx:pt idx="244">1</cx:pt>
          <cx:pt idx="245">1</cx:pt>
          <cx:pt idx="246">1</cx:pt>
          <cx:pt idx="247">1</cx:pt>
          <cx:pt idx="248">1</cx:pt>
          <cx:pt idx="249">1</cx:pt>
          <cx:pt idx="250">1</cx:pt>
          <cx:pt idx="251">1</cx:pt>
          <cx:pt idx="252">1</cx:pt>
          <cx:pt idx="253">1</cx:pt>
          <cx:pt idx="254">1</cx:pt>
          <cx:pt idx="255">1</cx:pt>
          <cx:pt idx="256">1</cx:pt>
          <cx:pt idx="257">1</cx:pt>
          <cx:pt idx="258">1</cx:pt>
          <cx:pt idx="259">1</cx:pt>
          <cx:pt idx="260">1</cx:pt>
          <cx:pt idx="261">1</cx:pt>
          <cx:pt idx="262">1</cx:pt>
          <cx:pt idx="263">1</cx:pt>
          <cx:pt idx="264">1</cx:pt>
          <cx:pt idx="265">1</cx:pt>
          <cx:pt idx="266">1</cx:pt>
          <cx:pt idx="267">1</cx:pt>
          <cx:pt idx="268">1</cx:pt>
          <cx:pt idx="269">1</cx:pt>
          <cx:pt idx="270">1</cx:pt>
          <cx:pt idx="271">1</cx:pt>
          <cx:pt idx="272">1</cx:pt>
          <cx:pt idx="273">1</cx:pt>
          <cx:pt idx="274">1</cx:pt>
          <cx:pt idx="275">1</cx:pt>
          <cx:pt idx="276">1</cx:pt>
          <cx:pt idx="277">1</cx:pt>
          <cx:pt idx="278">1</cx:pt>
          <cx:pt idx="279">1</cx:pt>
          <cx:pt idx="280">1</cx:pt>
          <cx:pt idx="281">1</cx:pt>
          <cx:pt idx="282">1</cx:pt>
          <cx:pt idx="283">1</cx:pt>
          <cx:pt idx="284">1</cx:pt>
          <cx:pt idx="285">1</cx:pt>
          <cx:pt idx="286">1</cx:pt>
          <cx:pt idx="287">1</cx:pt>
          <cx:pt idx="288">1</cx:pt>
          <cx:pt idx="289">1</cx:pt>
          <cx:pt idx="290">1</cx:pt>
          <cx:pt idx="291">1</cx:pt>
          <cx:pt idx="292">1</cx:pt>
          <cx:pt idx="293">1</cx:pt>
          <cx:pt idx="294">1</cx:pt>
          <cx:pt idx="295">1</cx:pt>
          <cx:pt idx="296">1</cx:pt>
          <cx:pt idx="297">1</cx:pt>
          <cx:pt idx="298">1</cx:pt>
          <cx:pt idx="299">1</cx:pt>
          <cx:pt idx="300">1</cx:pt>
          <cx:pt idx="301">1</cx:pt>
          <cx:pt idx="302">1</cx:pt>
          <cx:pt idx="303">1</cx:pt>
          <cx:pt idx="304">1</cx:pt>
          <cx:pt idx="305">1</cx:pt>
          <cx:pt idx="306">1</cx:pt>
          <cx:pt idx="307">1</cx:pt>
          <cx:pt idx="308">1</cx:pt>
          <cx:pt idx="309">1</cx:pt>
          <cx:pt idx="310">1</cx:pt>
          <cx:pt idx="311">1</cx:pt>
          <cx:pt idx="312">1</cx:pt>
          <cx:pt idx="313">1</cx:pt>
          <cx:pt idx="314">1</cx:pt>
          <cx:pt idx="315">1</cx:pt>
          <cx:pt idx="316">1</cx:pt>
          <cx:pt idx="317">1</cx:pt>
          <cx:pt idx="318">1</cx:pt>
          <cx:pt idx="319">1</cx:pt>
          <cx:pt idx="320">1</cx:pt>
          <cx:pt idx="321">1</cx:pt>
          <cx:pt idx="322">1</cx:pt>
          <cx:pt idx="323">1</cx:pt>
          <cx:pt idx="324">1</cx:pt>
          <cx:pt idx="325">1</cx:pt>
          <cx:pt idx="326">1</cx:pt>
          <cx:pt idx="327">1</cx:pt>
          <cx:pt idx="328">1</cx:pt>
          <cx:pt idx="329">1</cx:pt>
          <cx:pt idx="330">1</cx:pt>
          <cx:pt idx="331">1</cx:pt>
          <cx:pt idx="332">1</cx:pt>
          <cx:pt idx="333">2</cx:pt>
          <cx:pt idx="334">1</cx:pt>
          <cx:pt idx="335">1</cx:pt>
          <cx:pt idx="336">1</cx:pt>
          <cx:pt idx="337">1</cx:pt>
          <cx:pt idx="338">1</cx:pt>
          <cx:pt idx="339">1</cx:pt>
          <cx:pt idx="340">1</cx:pt>
          <cx:pt idx="341">1</cx:pt>
          <cx:pt idx="342">1</cx:pt>
          <cx:pt idx="343">1</cx:pt>
          <cx:pt idx="344">1</cx:pt>
          <cx:pt idx="345">1</cx:pt>
          <cx:pt idx="346">1</cx:pt>
          <cx:pt idx="347">1</cx:pt>
          <cx:pt idx="348">1</cx:pt>
          <cx:pt idx="349">1</cx:pt>
          <cx:pt idx="350">1</cx:pt>
          <cx:pt idx="351">1</cx:pt>
          <cx:pt idx="352">1</cx:pt>
          <cx:pt idx="353">1</cx:pt>
          <cx:pt idx="354">1</cx:pt>
          <cx:pt idx="355">1</cx:pt>
          <cx:pt idx="356">1</cx:pt>
          <cx:pt idx="357">1</cx:pt>
          <cx:pt idx="358">1</cx:pt>
          <cx:pt idx="359">1</cx:pt>
          <cx:pt idx="360">1</cx:pt>
          <cx:pt idx="361">1</cx:pt>
          <cx:pt idx="362">1</cx:pt>
          <cx:pt idx="363">1</cx:pt>
          <cx:pt idx="364">1</cx:pt>
          <cx:pt idx="365">1</cx:pt>
          <cx:pt idx="366">1</cx:pt>
          <cx:pt idx="367">1</cx:pt>
          <cx:pt idx="368">1</cx:pt>
          <cx:pt idx="369">1</cx:pt>
          <cx:pt idx="370">1</cx:pt>
          <cx:pt idx="371">1</cx:pt>
          <cx:pt idx="372">1</cx:pt>
          <cx:pt idx="373">1</cx:pt>
          <cx:pt idx="374">1</cx:pt>
          <cx:pt idx="375">1</cx:pt>
          <cx:pt idx="376">1</cx:pt>
          <cx:pt idx="377">1</cx:pt>
          <cx:pt idx="378">1</cx:pt>
          <cx:pt idx="379">1</cx:pt>
          <cx:pt idx="380">1</cx:pt>
          <cx:pt idx="381">1</cx:pt>
          <cx:pt idx="382">1</cx:pt>
          <cx:pt idx="383">1</cx:pt>
          <cx:pt idx="384">1</cx:pt>
          <cx:pt idx="385">1</cx:pt>
          <cx:pt idx="386">1</cx:pt>
          <cx:pt idx="387">1</cx:pt>
          <cx:pt idx="388">1</cx:pt>
          <cx:pt idx="389">1</cx:pt>
          <cx:pt idx="390">1</cx:pt>
          <cx:pt idx="391">1</cx:pt>
          <cx:pt idx="392">1</cx:pt>
          <cx:pt idx="393">1</cx:pt>
          <cx:pt idx="394">1</cx:pt>
          <cx:pt idx="395">1</cx:pt>
          <cx:pt idx="396">1</cx:pt>
          <cx:pt idx="397">1</cx:pt>
          <cx:pt idx="398">1</cx:pt>
          <cx:pt idx="399">1</cx:pt>
          <cx:pt idx="400">1</cx:pt>
          <cx:pt idx="401">1</cx:pt>
          <cx:pt idx="402">1</cx:pt>
          <cx:pt idx="403">1</cx:pt>
          <cx:pt idx="404">1</cx:pt>
          <cx:pt idx="405">1</cx:pt>
          <cx:pt idx="406">1</cx:pt>
          <cx:pt idx="407">1</cx:pt>
          <cx:pt idx="408">1</cx:pt>
          <cx:pt idx="409">1</cx:pt>
          <cx:pt idx="410">1</cx:pt>
          <cx:pt idx="411">1</cx:pt>
          <cx:pt idx="412">1</cx:pt>
          <cx:pt idx="413">1</cx:pt>
          <cx:pt idx="414">1</cx:pt>
          <cx:pt idx="415">1</cx:pt>
          <cx:pt idx="416">1</cx:pt>
          <cx:pt idx="417">1</cx:pt>
          <cx:pt idx="418">1</cx:pt>
          <cx:pt idx="419">2</cx:pt>
          <cx:pt idx="420">1</cx:pt>
          <cx:pt idx="421">1</cx:pt>
          <cx:pt idx="422">1</cx:pt>
          <cx:pt idx="423">1</cx:pt>
          <cx:pt idx="424">1</cx:pt>
          <cx:pt idx="425">1</cx:pt>
          <cx:pt idx="426">1</cx:pt>
          <cx:pt idx="427">1</cx:pt>
          <cx:pt idx="428">1</cx:pt>
          <cx:pt idx="429">1</cx:pt>
          <cx:pt idx="430">1</cx:pt>
          <cx:pt idx="431">1</cx:pt>
          <cx:pt idx="432">1</cx:pt>
          <cx:pt idx="433">1</cx:pt>
          <cx:pt idx="434">1</cx:pt>
          <cx:pt idx="435">1</cx:pt>
          <cx:pt idx="436">1</cx:pt>
          <cx:pt idx="437">8</cx:pt>
          <cx:pt idx="438">1</cx:pt>
          <cx:pt idx="439">1</cx:pt>
          <cx:pt idx="440">2</cx:pt>
          <cx:pt idx="441">1</cx:pt>
          <cx:pt idx="442">1</cx:pt>
        </cx:lvl>
      </cx:numDim>
    </cx:data>
  </cx:chartData>
  <cx:chart>
    <cx:plotArea>
      <cx:plotAreaRegion>
        <cx:series layoutId="boxWhisker" uniqueId="{066DB989-3009-4306-9DE3-7DD5F4DB6C10}">
          <cx:tx>
            <cx:txData>
              <cx:f>benign_data.csv!$A$1</cx:f>
              <cx:v>unif_cell_size</cx:v>
            </cx:txData>
          </cx:tx>
          <cx:dataId val="0"/>
          <cx:layoutPr>
            <cx:statistics quartileMethod="exclusive"/>
          </cx:layoutPr>
        </cx:series>
        <cx:series layoutId="boxWhisker" uniqueId="{D07540B9-D802-4BC8-8B13-43C26F908325}">
          <cx:tx>
            <cx:txData>
              <cx:f>benign_data.csv!$B$1</cx:f>
              <cx:v>unif_cell_shape</cx:v>
            </cx:txData>
          </cx:tx>
          <cx:dataId val="1"/>
          <cx:layoutPr>
            <cx:statistics quartileMethod="exclusive"/>
          </cx:layoutPr>
        </cx:series>
        <cx:series layoutId="boxWhisker" uniqueId="{1A7AE490-8836-45E8-BF66-36F746C43773}">
          <cx:tx>
            <cx:txData>
              <cx:f>benign_data.csv!$C$1</cx:f>
              <cx:v>marg_adhesion</cx:v>
            </cx:txData>
          </cx:tx>
          <cx:dataId val="2"/>
          <cx:layoutPr>
            <cx:statistics quartileMethod="exclusive"/>
          </cx:layoutPr>
        </cx:series>
        <cx:series layoutId="boxWhisker" uniqueId="{4BACF2CD-17DA-48BE-B76A-5F296A6AE2D1}">
          <cx:tx>
            <cx:txData>
              <cx:f>benign_data.csv!$D$1</cx:f>
              <cx:v>epithelial_size</cx:v>
            </cx:txData>
          </cx:tx>
          <cx:dataId val="3"/>
          <cx:layoutPr>
            <cx:statistics quartileMethod="exclusive"/>
          </cx:layoutPr>
        </cx:series>
        <cx:series layoutId="boxWhisker" uniqueId="{3D9C2056-CDA6-4F1D-A94E-04514AD162BE}">
          <cx:tx>
            <cx:txData>
              <cx:f>benign_data.csv!$E$1</cx:f>
              <cx:v>bare_nuclei</cx:v>
            </cx:txData>
          </cx:tx>
          <cx:dataId val="4"/>
          <cx:layoutPr>
            <cx:statistics quartileMethod="exclusive"/>
          </cx:layoutPr>
        </cx:series>
        <cx:series layoutId="boxWhisker" uniqueId="{BC403DA1-59C8-411D-A2DE-548234D6B708}">
          <cx:tx>
            <cx:txData>
              <cx:f>benign_data.csv!$F$1</cx:f>
              <cx:v>bland_chromatin</cx:v>
            </cx:txData>
          </cx:tx>
          <cx:dataId val="5"/>
          <cx:layoutPr>
            <cx:statistics quartileMethod="exclusive"/>
          </cx:layoutPr>
        </cx:series>
        <cx:series layoutId="boxWhisker" uniqueId="{74889B14-65B6-40E2-8DDD-FBC96BA3445B}">
          <cx:tx>
            <cx:txData>
              <cx:f>benign_data.csv!$G$1</cx:f>
              <cx:v>normal_nucleoli</cx:v>
            </cx:txData>
          </cx:tx>
          <cx:dataId val="6"/>
          <cx:layoutPr>
            <cx:statistics quartileMethod="exclusive"/>
          </cx:layoutPr>
        </cx:series>
        <cx:series layoutId="boxWhisker" uniqueId="{431BD507-94B7-404F-BE30-CE270F377C10}">
          <cx:tx>
            <cx:txData>
              <cx:f>benign_data.csv!$H$1</cx:f>
              <cx:v>mitoses</cx:v>
            </cx:txData>
          </cx:tx>
          <cx:dataId val="7"/>
          <cx:layoutPr>
            <cx:statistics quartileMethod="exclusive"/>
          </cx:layoutPr>
        </cx:series>
      </cx:plotAreaRegion>
      <cx:axis id="0" hidden="1">
        <cx:cat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595959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endParaRPr lang="en-IE" sz="18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1800" b="0" i="0">
                <a:solidFill>
                  <a:srgbClr val="595959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endParaRPr lang="en-IE" sz="1800"/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/>
          </a:pPr>
          <a:endParaRPr lang="en-US" sz="2400" b="0" i="0" u="none" strike="noStrike" kern="1200" baseline="0">
            <a:solidFill>
              <a:sysClr val="windowText" lastClr="000000">
                <a:lumMod val="65000"/>
                <a:lumOff val="35000"/>
              </a:sysClr>
            </a:solidFill>
            <a:latin typeface="Calibri" panose="020F0502020204030204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malignant_data!$A$2:$A$240</cx:f>
        <cx:lvl ptCount="239" formatCode="General">
          <cx:pt idx="0">10</cx:pt>
          <cx:pt idx="1">3</cx:pt>
          <cx:pt idx="2">7</cx:pt>
          <cx:pt idx="3">4</cx:pt>
          <cx:pt idx="4">7</cx:pt>
          <cx:pt idx="5">3</cx:pt>
          <cx:pt idx="6">5</cx:pt>
          <cx:pt idx="7">2</cx:pt>
          <cx:pt idx="8">7</cx:pt>
          <cx:pt idx="9">10</cx:pt>
          <cx:pt idx="10">4</cx:pt>
          <cx:pt idx="11">5</cx:pt>
          <cx:pt idx="12">4</cx:pt>
          <cx:pt idx="13">10</cx:pt>
          <cx:pt idx="14">6</cx:pt>
          <cx:pt idx="15">10</cx:pt>
          <cx:pt idx="16">7</cx:pt>
          <cx:pt idx="17">8</cx:pt>
          <cx:pt idx="18">5</cx:pt>
          <cx:pt idx="19">3</cx:pt>
          <cx:pt idx="20">3</cx:pt>
          <cx:pt idx="21">5</cx:pt>
          <cx:pt idx="22">5</cx:pt>
          <cx:pt idx="23">6</cx:pt>
          <cx:pt idx="24">10</cx:pt>
          <cx:pt idx="25">2</cx:pt>
          <cx:pt idx="26">2</cx:pt>
          <cx:pt idx="27">5</cx:pt>
          <cx:pt idx="28">3</cx:pt>
          <cx:pt idx="29">10</cx:pt>
          <cx:pt idx="30">3</cx:pt>
          <cx:pt idx="31">4</cx:pt>
          <cx:pt idx="32">3</cx:pt>
          <cx:pt idx="33">3</cx:pt>
          <cx:pt idx="34">10</cx:pt>
          <cx:pt idx="35">4</cx:pt>
          <cx:pt idx="36">6</cx:pt>
          <cx:pt idx="37">5</cx:pt>
          <cx:pt idx="38">10</cx:pt>
          <cx:pt idx="39">3</cx:pt>
          <cx:pt idx="40">6</cx:pt>
          <cx:pt idx="41">6</cx:pt>
          <cx:pt idx="42">5</cx:pt>
          <cx:pt idx="43">3</cx:pt>
          <cx:pt idx="44">3</cx:pt>
          <cx:pt idx="45">2</cx:pt>
          <cx:pt idx="46">10</cx:pt>
          <cx:pt idx="47">3</cx:pt>
          <cx:pt idx="48">10</cx:pt>
          <cx:pt idx="49">6</cx:pt>
          <cx:pt idx="50">5</cx:pt>
          <cx:pt idx="51">6</cx:pt>
          <cx:pt idx="52">3</cx:pt>
          <cx:pt idx="53">10</cx:pt>
          <cx:pt idx="54">5</cx:pt>
          <cx:pt idx="55">10</cx:pt>
          <cx:pt idx="56">3</cx:pt>
          <cx:pt idx="57">4</cx:pt>
          <cx:pt idx="58">5</cx:pt>
          <cx:pt idx="59">3</cx:pt>
          <cx:pt idx="60">10</cx:pt>
          <cx:pt idx="61">5</cx:pt>
          <cx:pt idx="62">4</cx:pt>
          <cx:pt idx="63">8</cx:pt>
          <cx:pt idx="64">2</cx:pt>
          <cx:pt idx="65">10</cx:pt>
          <cx:pt idx="66">5</cx:pt>
          <cx:pt idx="67">9</cx:pt>
          <cx:pt idx="68">7</cx:pt>
          <cx:pt idx="69">6</cx:pt>
          <cx:pt idx="70">8</cx:pt>
          <cx:pt idx="71">10</cx:pt>
          <cx:pt idx="72">6</cx:pt>
          <cx:pt idx="73">8</cx:pt>
          <cx:pt idx="74">10</cx:pt>
          <cx:pt idx="75">3</cx:pt>
          <cx:pt idx="76">8</cx:pt>
          <cx:pt idx="77">7</cx:pt>
          <cx:pt idx="78">5</cx:pt>
          <cx:pt idx="79">5</cx:pt>
          <cx:pt idx="80">8</cx:pt>
          <cx:pt idx="81">10</cx:pt>
          <cx:pt idx="82">5</cx:pt>
          <cx:pt idx="83">7</cx:pt>
          <cx:pt idx="84">8</cx:pt>
          <cx:pt idx="85">10</cx:pt>
          <cx:pt idx="86">10</cx:pt>
          <cx:pt idx="87">10</cx:pt>
          <cx:pt idx="88">10</cx:pt>
          <cx:pt idx="89">10</cx:pt>
          <cx:pt idx="90">10</cx:pt>
          <cx:pt idx="91">7</cx:pt>
          <cx:pt idx="92">10</cx:pt>
          <cx:pt idx="93">6</cx:pt>
          <cx:pt idx="94">1</cx:pt>
          <cx:pt idx="95">5</cx:pt>
          <cx:pt idx="96">5</cx:pt>
          <cx:pt idx="97">5</cx:pt>
          <cx:pt idx="98">9</cx:pt>
          <cx:pt idx="99">10</cx:pt>
          <cx:pt idx="100">4</cx:pt>
          <cx:pt idx="101">8</cx:pt>
          <cx:pt idx="102">4</cx:pt>
          <cx:pt idx="103">8</cx:pt>
          <cx:pt idx="104">8</cx:pt>
          <cx:pt idx="105">10</cx:pt>
          <cx:pt idx="106">4</cx:pt>
          <cx:pt idx="107">10</cx:pt>
          <cx:pt idx="108">4</cx:pt>
          <cx:pt idx="109">4</cx:pt>
          <cx:pt idx="110">10</cx:pt>
          <cx:pt idx="111">10</cx:pt>
          <cx:pt idx="112">6</cx:pt>
          <cx:pt idx="113">5</cx:pt>
          <cx:pt idx="114">10</cx:pt>
          <cx:pt idx="115">8</cx:pt>
          <cx:pt idx="116">4</cx:pt>
          <cx:pt idx="117">9</cx:pt>
          <cx:pt idx="118">10</cx:pt>
          <cx:pt idx="119">3</cx:pt>
          <cx:pt idx="120">8</cx:pt>
          <cx:pt idx="121">4</cx:pt>
          <cx:pt idx="122">3</cx:pt>
          <cx:pt idx="123">2</cx:pt>
          <cx:pt idx="124">5</cx:pt>
          <cx:pt idx="125">4</cx:pt>
          <cx:pt idx="126">4</cx:pt>
          <cx:pt idx="127">4</cx:pt>
          <cx:pt idx="128">10</cx:pt>
          <cx:pt idx="129">10</cx:pt>
          <cx:pt idx="130">1</cx:pt>
          <cx:pt idx="131">6</cx:pt>
          <cx:pt idx="132">4</cx:pt>
          <cx:pt idx="133">5</cx:pt>
          <cx:pt idx="134">1</cx:pt>
          <cx:pt idx="135">4</cx:pt>
          <cx:pt idx="136">10</cx:pt>
          <cx:pt idx="137">3</cx:pt>
          <cx:pt idx="138">8</cx:pt>
          <cx:pt idx="139">8</cx:pt>
          <cx:pt idx="140">6</cx:pt>
          <cx:pt idx="141">5</cx:pt>
          <cx:pt idx="142">8</cx:pt>
          <cx:pt idx="143">6</cx:pt>
          <cx:pt idx="144">4</cx:pt>
          <cx:pt idx="145">1</cx:pt>
          <cx:pt idx="146">10</cx:pt>
          <cx:pt idx="147">4</cx:pt>
          <cx:pt idx="148">4</cx:pt>
          <cx:pt idx="149">4</cx:pt>
          <cx:pt idx="150">6</cx:pt>
          <cx:pt idx="151">5</cx:pt>
          <cx:pt idx="152">5</cx:pt>
          <cx:pt idx="153">3</cx:pt>
          <cx:pt idx="154">6</cx:pt>
          <cx:pt idx="155">4</cx:pt>
          <cx:pt idx="156">2</cx:pt>
          <cx:pt idx="157">7</cx:pt>
          <cx:pt idx="158">3</cx:pt>
          <cx:pt idx="159">10</cx:pt>
          <cx:pt idx="160">10</cx:pt>
          <cx:pt idx="161">3</cx:pt>
          <cx:pt idx="162">10</cx:pt>
          <cx:pt idx="163">10</cx:pt>
          <cx:pt idx="164">10</cx:pt>
          <cx:pt idx="165">8</cx:pt>
          <cx:pt idx="166">6</cx:pt>
          <cx:pt idx="167">6</cx:pt>
          <cx:pt idx="168">8</cx:pt>
          <cx:pt idx="169">10</cx:pt>
          <cx:pt idx="170">10</cx:pt>
          <cx:pt idx="171">5</cx:pt>
          <cx:pt idx="172">7</cx:pt>
          <cx:pt idx="173">10</cx:pt>
          <cx:pt idx="174">10</cx:pt>
          <cx:pt idx="175">7</cx:pt>
          <cx:pt idx="176">8</cx:pt>
          <cx:pt idx="177">10</cx:pt>
          <cx:pt idx="178">4</cx:pt>
          <cx:pt idx="179">7</cx:pt>
          <cx:pt idx="180">5</cx:pt>
          <cx:pt idx="181">2</cx:pt>
          <cx:pt idx="182">6</cx:pt>
          <cx:pt idx="183">8</cx:pt>
          <cx:pt idx="184">9</cx:pt>
          <cx:pt idx="185">6</cx:pt>
          <cx:pt idx="186">6</cx:pt>
          <cx:pt idx="187">8</cx:pt>
          <cx:pt idx="188">10</cx:pt>
          <cx:pt idx="189">7</cx:pt>
          <cx:pt idx="190">10</cx:pt>
          <cx:pt idx="191">6</cx:pt>
          <cx:pt idx="192">3</cx:pt>
          <cx:pt idx="193">8</cx:pt>
          <cx:pt idx="194">10</cx:pt>
          <cx:pt idx="195">10</cx:pt>
          <cx:pt idx="196">6</cx:pt>
          <cx:pt idx="197">10</cx:pt>
          <cx:pt idx="198">7</cx:pt>
          <cx:pt idx="199">4</cx:pt>
          <cx:pt idx="200">5</cx:pt>
          <cx:pt idx="201">4</cx:pt>
          <cx:pt idx="202">10</cx:pt>
          <cx:pt idx="203">8</cx:pt>
          <cx:pt idx="204">7</cx:pt>
          <cx:pt idx="205">4</cx:pt>
          <cx:pt idx="206">10</cx:pt>
          <cx:pt idx="207">10</cx:pt>
          <cx:pt idx="208">6</cx:pt>
          <cx:pt idx="209">9</cx:pt>
          <cx:pt idx="210">7</cx:pt>
          <cx:pt idx="211">10</cx:pt>
          <cx:pt idx="212">10</cx:pt>
          <cx:pt idx="213">8</cx:pt>
          <cx:pt idx="214">10</cx:pt>
          <cx:pt idx="215">5</cx:pt>
          <cx:pt idx="216">3</cx:pt>
          <cx:pt idx="217">8</cx:pt>
          <cx:pt idx="218">4</cx:pt>
          <cx:pt idx="219">3</cx:pt>
          <cx:pt idx="220">5</cx:pt>
          <cx:pt idx="221">10</cx:pt>
          <cx:pt idx="222">4</cx:pt>
          <cx:pt idx="223">10</cx:pt>
          <cx:pt idx="224">10</cx:pt>
          <cx:pt idx="225">6</cx:pt>
          <cx:pt idx="226">7</cx:pt>
          <cx:pt idx="227">10</cx:pt>
          <cx:pt idx="228">10</cx:pt>
          <cx:pt idx="229">8</cx:pt>
          <cx:pt idx="230">7</cx:pt>
          <cx:pt idx="231">10</cx:pt>
          <cx:pt idx="232">10</cx:pt>
          <cx:pt idx="233">10</cx:pt>
          <cx:pt idx="234">10</cx:pt>
          <cx:pt idx="235">10</cx:pt>
          <cx:pt idx="236">10</cx:pt>
          <cx:pt idx="237">8</cx:pt>
          <cx:pt idx="238">8</cx:pt>
        </cx:lvl>
      </cx:numDim>
    </cx:data>
    <cx:data id="1">
      <cx:numDim type="val">
        <cx:f>malignant_data!$B$2:$B$240</cx:f>
        <cx:lvl ptCount="239" formatCode="General">
          <cx:pt idx="0">10</cx:pt>
          <cx:pt idx="1">3</cx:pt>
          <cx:pt idx="2">5</cx:pt>
          <cx:pt idx="3">6</cx:pt>
          <cx:pt idx="4">7</cx:pt>
          <cx:pt idx="5">2</cx:pt>
          <cx:pt idx="6">5</cx:pt>
          <cx:pt idx="7">3</cx:pt>
          <cx:pt idx="8">7</cx:pt>
          <cx:pt idx="9">10</cx:pt>
          <cx:pt idx="10">4</cx:pt>
          <cx:pt idx="11">3</cx:pt>
          <cx:pt idx="12">3</cx:pt>
          <cx:pt idx="13">10</cx:pt>
          <cx:pt idx="14">5</cx:pt>
          <cx:pt idx="15">10</cx:pt>
          <cx:pt idx="16">7</cx:pt>
          <cx:pt idx="17">7</cx:pt>
          <cx:pt idx="18">8</cx:pt>
          <cx:pt idx="19">3</cx:pt>
          <cx:pt idx="20">6</cx:pt>
          <cx:pt idx="21">5</cx:pt>
          <cx:pt idx="22">5</cx:pt>
          <cx:pt idx="23">6</cx:pt>
          <cx:pt idx="24">10</cx:pt>
          <cx:pt idx="25">4</cx:pt>
          <cx:pt idx="26">3</cx:pt>
          <cx:pt idx="27">5</cx:pt>
          <cx:pt idx="28">5</cx:pt>
          <cx:pt idx="29">10</cx:pt>
          <cx:pt idx="30">4</cx:pt>
          <cx:pt idx="31">2</cx:pt>
          <cx:pt idx="32">4</cx:pt>
          <cx:pt idx="33">8</cx:pt>
          <cx:pt idx="34">2</cx:pt>
          <cx:pt idx="35">5</cx:pt>
          <cx:pt idx="36">4</cx:pt>
          <cx:pt idx="37">7</cx:pt>
          <cx:pt idx="38">6</cx:pt>
          <cx:pt idx="39">6</cx:pt>
          <cx:pt idx="40">6</cx:pt>
          <cx:pt idx="41">9</cx:pt>
          <cx:pt idx="42">6</cx:pt>
          <cx:pt idx="43">5</cx:pt>
          <cx:pt idx="44">4</cx:pt>
          <cx:pt idx="45">3</cx:pt>
          <cx:pt idx="46">10</cx:pt>
          <cx:pt idx="47">4</cx:pt>
          <cx:pt idx="48">10</cx:pt>
          <cx:pt idx="49">8</cx:pt>
          <cx:pt idx="50">4</cx:pt>
          <cx:pt idx="51">4</cx:pt>
          <cx:pt idx="52">3</cx:pt>
          <cx:pt idx="53">10</cx:pt>
          <cx:pt idx="54">5</cx:pt>
          <cx:pt idx="55">10</cx:pt>
          <cx:pt idx="56">5</cx:pt>
          <cx:pt idx="57">6</cx:pt>
          <cx:pt idx="58">3</cx:pt>
          <cx:pt idx="59">5</cx:pt>
          <cx:pt idx="60">8</cx:pt>
          <cx:pt idx="61">5</cx:pt>
          <cx:pt idx="62">5</cx:pt>
          <cx:pt idx="63">7</cx:pt>
          <cx:pt idx="64">4</cx:pt>
          <cx:pt idx="65">8</cx:pt>
          <cx:pt idx="66">5</cx:pt>
          <cx:pt idx="67">10</cx:pt>
          <cx:pt idx="68">7</cx:pt>
          <cx:pt idx="69">7</cx:pt>
          <cx:pt idx="70">10</cx:pt>
          <cx:pt idx="71">10</cx:pt>
          <cx:pt idx="72">5</cx:pt>
          <cx:pt idx="73">7</cx:pt>
          <cx:pt idx="74">10</cx:pt>
          <cx:pt idx="75">3</cx:pt>
          <cx:pt idx="76">8</cx:pt>
          <cx:pt idx="77">6</cx:pt>
          <cx:pt idx="78">8</cx:pt>
          <cx:pt idx="79">6</cx:pt>
          <cx:pt idx="80">4</cx:pt>
          <cx:pt idx="81">10</cx:pt>
          <cx:pt idx="82">10</cx:pt>
          <cx:pt idx="83">7</cx:pt>
          <cx:pt idx="84">8</cx:pt>
          <cx:pt idx="85">10</cx:pt>
          <cx:pt idx="86">9</cx:pt>
          <cx:pt idx="87">10</cx:pt>
          <cx:pt idx="88">8</cx:pt>
          <cx:pt idx="89">10</cx:pt>
          <cx:pt idx="90">10</cx:pt>
          <cx:pt idx="91">8</cx:pt>
          <cx:pt idx="92">7</cx:pt>
          <cx:pt idx="93">4</cx:pt>
          <cx:pt idx="94">1</cx:pt>
          <cx:pt idx="95">6</cx:pt>
          <cx:pt idx="96">5</cx:pt>
          <cx:pt idx="97">7</cx:pt>
          <cx:pt idx="98">9</cx:pt>
          <cx:pt idx="99">10</cx:pt>
          <cx:pt idx="100">7</cx:pt>
          <cx:pt idx="101">7</cx:pt>
          <cx:pt idx="102">5</cx:pt>
          <cx:pt idx="103">8</cx:pt>
          <cx:pt idx="104">8</cx:pt>
          <cx:pt idx="105">10</cx:pt>
          <cx:pt idx="106">3</cx:pt>
          <cx:pt idx="107">10</cx:pt>
          <cx:pt idx="108">4</cx:pt>
          <cx:pt idx="109">4</cx:pt>
          <cx:pt idx="110">10</cx:pt>
          <cx:pt idx="111">10</cx:pt>
          <cx:pt idx="112">6</cx:pt>
          <cx:pt idx="113">8</cx:pt>
          <cx:pt idx="114">10</cx:pt>
          <cx:pt idx="115">9</cx:pt>
          <cx:pt idx="116">4</cx:pt>
          <cx:pt idx="117">4</cx:pt>
          <cx:pt idx="118">6</cx:pt>
          <cx:pt idx="119">5</cx:pt>
          <cx:pt idx="120">8</cx:pt>
          <cx:pt idx="121">7</cx:pt>
          <cx:pt idx="122">5</cx:pt>
          <cx:pt idx="123">4</cx:pt>
          <cx:pt idx="124">7</cx:pt>
          <cx:pt idx="125">3</cx:pt>
          <cx:pt idx="126">6</cx:pt>
          <cx:pt idx="127">5</cx:pt>
          <cx:pt idx="128">10</cx:pt>
          <cx:pt idx="129">10</cx:pt>
          <cx:pt idx="130">3</cx:pt>
          <cx:pt idx="131">6</cx:pt>
          <cx:pt idx="132">4</cx:pt>
          <cx:pt idx="133">7</cx:pt>
          <cx:pt idx="134">2</cx:pt>
          <cx:pt idx="135">10</cx:pt>
          <cx:pt idx="136">10</cx:pt>
          <cx:pt idx="137">4</cx:pt>
          <cx:pt idx="138">4</cx:pt>
          <cx:pt idx="139">7</cx:pt>
          <cx:pt idx="140">4</cx:pt>
          <cx:pt idx="141">5</cx:pt>
          <cx:pt idx="142">7</cx:pt>
          <cx:pt idx="143">3</cx:pt>
          <cx:pt idx="144">6</cx:pt>
          <cx:pt idx="145">1</cx:pt>
          <cx:pt idx="146">3</cx:pt>
          <cx:pt idx="147">6</cx:pt>
          <cx:pt idx="148">7</cx:pt>
          <cx:pt idx="149">6</cx:pt>
          <cx:pt idx="150">7</cx:pt>
          <cx:pt idx="151">5</cx:pt>
          <cx:pt idx="152">5</cx:pt>
          <cx:pt idx="153">3</cx:pt>
          <cx:pt idx="154">4</cx:pt>
          <cx:pt idx="155">4</cx:pt>
          <cx:pt idx="156">3</cx:pt>
          <cx:pt idx="157">10</cx:pt>
          <cx:pt idx="158">3</cx:pt>
          <cx:pt idx="159">10</cx:pt>
          <cx:pt idx="160">5</cx:pt>
          <cx:pt idx="161">5</cx:pt>
          <cx:pt idx="162">10</cx:pt>
          <cx:pt idx="163">3</cx:pt>
          <cx:pt idx="164">10</cx:pt>
          <cx:pt idx="165">8</cx:pt>
          <cx:pt idx="166">3</cx:pt>
          <cx:pt idx="167">6</cx:pt>
          <cx:pt idx="168">7</cx:pt>
          <cx:pt idx="169">8</cx:pt>
          <cx:pt idx="170">10</cx:pt>
          <cx:pt idx="171">6</cx:pt>
          <cx:pt idx="172">8</cx:pt>
          <cx:pt idx="173">10</cx:pt>
          <cx:pt idx="174">10</cx:pt>
          <cx:pt idx="175">8</cx:pt>
          <cx:pt idx="176">10</cx:pt>
          <cx:pt idx="177">10</cx:pt>
          <cx:pt idx="178">3</cx:pt>
          <cx:pt idx="179">9</cx:pt>
          <cx:pt idx="180">5</cx:pt>
          <cx:pt idx="181">2</cx:pt>
          <cx:pt idx="182">5</cx:pt>
          <cx:pt idx="183">9</cx:pt>
          <cx:pt idx="184">8</cx:pt>
          <cx:pt idx="185">6</cx:pt>
          <cx:pt idx="186">6</cx:pt>
          <cx:pt idx="187">7</cx:pt>
          <cx:pt idx="188">10</cx:pt>
          <cx:pt idx="189">8</cx:pt>
          <cx:pt idx="190">10</cx:pt>
          <cx:pt idx="191">4</cx:pt>
          <cx:pt idx="192">2</cx:pt>
          <cx:pt idx="193">9</cx:pt>
          <cx:pt idx="194">10</cx:pt>
          <cx:pt idx="195">10</cx:pt>
          <cx:pt idx="196">7</cx:pt>
          <cx:pt idx="197">4</cx:pt>
          <cx:pt idx="198">8</cx:pt>
          <cx:pt idx="199">5</cx:pt>
          <cx:pt idx="200">6</cx:pt>
          <cx:pt idx="201">4</cx:pt>
          <cx:pt idx="202">10</cx:pt>
          <cx:pt idx="203">3</cx:pt>
          <cx:pt idx="204">10</cx:pt>
          <cx:pt idx="205">4</cx:pt>
          <cx:pt idx="206">8</cx:pt>
          <cx:pt idx="207">4</cx:pt>
          <cx:pt idx="208">10</cx:pt>
          <cx:pt idx="209">7</cx:pt>
          <cx:pt idx="210">10</cx:pt>
          <cx:pt idx="211">5</cx:pt>
          <cx:pt idx="212">10</cx:pt>
          <cx:pt idx="213">8</cx:pt>
          <cx:pt idx="214">8</cx:pt>
          <cx:pt idx="215">7</cx:pt>
          <cx:pt idx="216">4</cx:pt>
          <cx:pt idx="217">6</cx:pt>
          <cx:pt idx="218">6</cx:pt>
          <cx:pt idx="219">2</cx:pt>
          <cx:pt idx="220">10</cx:pt>
          <cx:pt idx="221">10</cx:pt>
          <cx:pt idx="222">3</cx:pt>
          <cx:pt idx="223">10</cx:pt>
          <cx:pt idx="224">10</cx:pt>
          <cx:pt idx="225">6</cx:pt>
          <cx:pt idx="226">4</cx:pt>
          <cx:pt idx="227">7</cx:pt>
          <cx:pt idx="228">10</cx:pt>
          <cx:pt idx="229">8</cx:pt>
          <cx:pt idx="230">4</cx:pt>
          <cx:pt idx="231">10</cx:pt>
          <cx:pt idx="232">7</cx:pt>
          <cx:pt idx="233">10</cx:pt>
          <cx:pt idx="234">10</cx:pt>
          <cx:pt idx="235">10</cx:pt>
          <cx:pt idx="236">10</cx:pt>
          <cx:pt idx="237">6</cx:pt>
          <cx:pt idx="238">8</cx:pt>
        </cx:lvl>
      </cx:numDim>
    </cx:data>
    <cx:data id="2">
      <cx:numDim type="val">
        <cx:f>malignant_data!$C$2:$C$240</cx:f>
        <cx:lvl ptCount="239" formatCode="General">
          <cx:pt idx="0">8</cx:pt>
          <cx:pt idx="1">3</cx:pt>
          <cx:pt idx="2">10</cx:pt>
          <cx:pt idx="3">4</cx:pt>
          <cx:pt idx="4">6</cx:pt>
          <cx:pt idx="5">10</cx:pt>
          <cx:pt idx="6">3</cx:pt>
          <cx:pt idx="7">4</cx:pt>
          <cx:pt idx="8">3</cx:pt>
          <cx:pt idx="9">8</cx:pt>
          <cx:pt idx="10">9</cx:pt>
          <cx:pt idx="11">3</cx:pt>
          <cx:pt idx="12">1</cx:pt>
          <cx:pt idx="13">2</cx:pt>
          <cx:pt idx="14">6</cx:pt>
          <cx:pt idx="15">4</cx:pt>
          <cx:pt idx="16">4</cx:pt>
          <cx:pt idx="17">2</cx:pt>
          <cx:pt idx="18">1</cx:pt>
          <cx:pt idx="19">4</cx:pt>
          <cx:pt idx="20">2</cx:pt>
          <cx:pt idx="21">8</cx:pt>
          <cx:pt idx="22">6</cx:pt>
          <cx:pt idx="23">3</cx:pt>
          <cx:pt idx="24">1</cx:pt>
          <cx:pt idx="25">1</cx:pt>
          <cx:pt idx="26">1</cx:pt>
          <cx:pt idx="27">2</cx:pt>
          <cx:pt idx="28">5</cx:pt>
          <cx:pt idx="29">1</cx:pt>
          <cx:pt idx="30">1</cx:pt>
          <cx:pt idx="31">1</cx:pt>
          <cx:pt idx="32">1</cx:pt>
          <cx:pt idx="33">3</cx:pt>
          <cx:pt idx="34">8</cx:pt>
          <cx:pt idx="35">10</cx:pt>
          <cx:pt idx="36">1</cx:pt>
          <cx:pt idx="37">8</cx:pt>
          <cx:pt idx="38">1</cx:pt>
          <cx:pt idx="39">4</cx:pt>
          <cx:pt idx="40">6</cx:pt>
          <cx:pt idx="41">2</cx:pt>
          <cx:pt idx="42">10</cx:pt>
          <cx:pt idx="43">1</cx:pt>
          <cx:pt idx="44">4</cx:pt>
          <cx:pt idx="45">1</cx:pt>
          <cx:pt idx="46">10</cx:pt>
          <cx:pt idx="47">4</cx:pt>
          <cx:pt idx="48">8</cx:pt>
          <cx:pt idx="49">10</cx:pt>
          <cx:pt idx="50">4</cx:pt>
          <cx:pt idx="51">3</cx:pt>
          <cx:pt idx="52">10</cx:pt>
          <cx:pt idx="53">3</cx:pt>
          <cx:pt idx="54">10</cx:pt>
          <cx:pt idx="55">2</cx:pt>
          <cx:pt idx="56">1</cx:pt>
          <cx:pt idx="57">7</cx:pt>
          <cx:pt idx="58">7</cx:pt>
          <cx:pt idx="59">4</cx:pt>
          <cx:pt idx="60">10</cx:pt>
          <cx:pt idx="61">4</cx:pt>
          <cx:pt idx="62">2</cx:pt>
          <cx:pt idx="63">4</cx:pt>
          <cx:pt idx="64">1</cx:pt>
          <cx:pt idx="65">6</cx:pt>
          <cx:pt idx="66">6</cx:pt>
          <cx:pt idx="67">3</cx:pt>
          <cx:pt idx="68">4</cx:pt>
          <cx:pt idx="69">8</cx:pt>
          <cx:pt idx="70">10</cx:pt>
          <cx:pt idx="71">10</cx:pt>
          <cx:pt idx="72">4</cx:pt>
          <cx:pt idx="73">7</cx:pt>
          <cx:pt idx="74">3</cx:pt>
          <cx:pt idx="75">3</cx:pt>
          <cx:pt idx="76">8</cx:pt>
          <cx:pt idx="77">4</cx:pt>
          <cx:pt idx="78">6</cx:pt>
          <cx:pt idx="79">10</cx:pt>
          <cx:pt idx="80">10</cx:pt>
          <cx:pt idx="81">8</cx:pt>
          <cx:pt idx="82">10</cx:pt>
          <cx:pt idx="83">5</cx:pt>
          <cx:pt idx="84">4</cx:pt>
          <cx:pt idx="85">9</cx:pt>
          <cx:pt idx="86">3</cx:pt>
          <cx:pt idx="87">10</cx:pt>
          <cx:pt idx="88">8</cx:pt>
          <cx:pt idx="89">10</cx:pt>
          <cx:pt idx="90">10</cx:pt>
          <cx:pt idx="91">7</cx:pt>
          <cx:pt idx="92">7</cx:pt>
          <cx:pt idx="93">3</cx:pt>
          <cx:pt idx="94">3</cx:pt>
          <cx:pt idx="95">3</cx:pt>
          <cx:pt idx="96">6</cx:pt>
          <cx:pt idx="97">4</cx:pt>
          <cx:pt idx="98">5</cx:pt>
          <cx:pt idx="99">3</cx:pt>
          <cx:pt idx="100">4</cx:pt>
          <cx:pt idx="101">5</cx:pt>
          <cx:pt idx="102">5</cx:pt>
          <cx:pt idx="103">2</cx:pt>
          <cx:pt idx="104">5</cx:pt>
          <cx:pt idx="105">8</cx:pt>
          <cx:pt idx="106">2</cx:pt>
          <cx:pt idx="107">8</cx:pt>
          <cx:pt idx="108">1</cx:pt>
          <cx:pt idx="109">10</cx:pt>
          <cx:pt idx="110">2</cx:pt>
          <cx:pt idx="111">1</cx:pt>
          <cx:pt idx="112">2</cx:pt>
          <cx:pt idx="113">10</cx:pt>
          <cx:pt idx="114">6</cx:pt>
          <cx:pt idx="115">4</cx:pt>
          <cx:pt idx="116">10</cx:pt>
          <cx:pt idx="117">10</cx:pt>
          <cx:pt idx="118">3</cx:pt>
          <cx:pt idx="119">2</cx:pt>
          <cx:pt idx="120">2</cx:pt>
          <cx:pt idx="121">1</cx:pt>
          <cx:pt idx="122">2</cx:pt>
          <cx:pt idx="123">1</cx:pt>
          <cx:pt idx="124">3</cx:pt>
          <cx:pt idx="125">10</cx:pt>
          <cx:pt idx="126">1</cx:pt>
          <cx:pt idx="127">10</cx:pt>
          <cx:pt idx="128">10</cx:pt>
          <cx:pt idx="129">10</cx:pt>
          <cx:pt idx="130">1</cx:pt>
          <cx:pt idx="131">8</cx:pt>
          <cx:pt idx="132">6</cx:pt>
          <cx:pt idx="133">8</cx:pt>
          <cx:pt idx="134">6</cx:pt>
          <cx:pt idx="135">5</cx:pt>
          <cx:pt idx="136">7</cx:pt>
          <cx:pt idx="137">9</cx:pt>
          <cx:pt idx="138">4</cx:pt>
          <cx:pt idx="139">6</cx:pt>
          <cx:pt idx="140">10</cx:pt>
          <cx:pt idx="141">2</cx:pt>
          <cx:pt idx="142">8</cx:pt>
          <cx:pt idx="143">2</cx:pt>
          <cx:pt idx="144">10</cx:pt>
          <cx:pt idx="145">1</cx:pt>
          <cx:pt idx="146">2</cx:pt>
          <cx:pt idx="147">4</cx:pt>
          <cx:pt idx="148">2</cx:pt>
          <cx:pt idx="149">6</cx:pt>
          <cx:pt idx="150">3</cx:pt>
          <cx:pt idx="151">8</cx:pt>
          <cx:pt idx="152">5</cx:pt>
          <cx:pt idx="153">1</cx:pt>
          <cx:pt idx="154">8</cx:pt>
          <cx:pt idx="155">10</cx:pt>
          <cx:pt idx="156">5</cx:pt>
          <cx:pt idx="157">10</cx:pt>
          <cx:pt idx="158">1</cx:pt>
          <cx:pt idx="159">7</cx:pt>
          <cx:pt idx="160">3</cx:pt>
          <cx:pt idx="161">4</cx:pt>
          <cx:pt idx="162">10</cx:pt>
          <cx:pt idx="163">10</cx:pt>
          <cx:pt idx="164">10</cx:pt>
          <cx:pt idx="165">10</cx:pt>
          <cx:pt idx="166">6</cx:pt>
          <cx:pt idx="167">3</cx:pt>
          <cx:pt idx="168">4</cx:pt>
          <cx:pt idx="169">7</cx:pt>
          <cx:pt idx="170">6</cx:pt>
          <cx:pt idx="171">2</cx:pt>
          <cx:pt idx="172">5</cx:pt>
          <cx:pt idx="173">7</cx:pt>
          <cx:pt idx="174">10</cx:pt>
          <cx:pt idx="175">2</cx:pt>
          <cx:pt idx="176">1</cx:pt>
          <cx:pt idx="177">1</cx:pt>
          <cx:pt idx="178">10</cx:pt>
          <cx:pt idx="179">8</cx:pt>
          <cx:pt idx="180">8</cx:pt>
          <cx:pt idx="181">1</cx:pt>
          <cx:pt idx="182">8</cx:pt>
          <cx:pt idx="183">6</cx:pt>
          <cx:pt idx="184">7</cx:pt>
          <cx:pt idx="185">2</cx:pt>
          <cx:pt idx="186">5</cx:pt>
          <cx:pt idx="187">10</cx:pt>
          <cx:pt idx="188">10</cx:pt>
          <cx:pt idx="189">5</cx:pt>
          <cx:pt idx="190">10</cx:pt>
          <cx:pt idx="191">10</cx:pt>
          <cx:pt idx="192">1</cx:pt>
          <cx:pt idx="193">4</cx:pt>
          <cx:pt idx="194">10</cx:pt>
          <cx:pt idx="195">10</cx:pt>
          <cx:pt idx="196">10</cx:pt>
          <cx:pt idx="197">7</cx:pt>
          <cx:pt idx="198">3</cx:pt>
          <cx:pt idx="199">4</cx:pt>
          <cx:pt idx="200">10</cx:pt>
          <cx:pt idx="201">3</cx:pt>
          <cx:pt idx="202">10</cx:pt>
          <cx:pt idx="203">7</cx:pt>
          <cx:pt idx="204">10</cx:pt>
          <cx:pt idx="205">1</cx:pt>
          <cx:pt idx="206">10</cx:pt>
          <cx:pt idx="207">4</cx:pt>
          <cx:pt idx="208">5</cx:pt>
          <cx:pt idx="209">3</cx:pt>
          <cx:pt idx="210">6</cx:pt>
          <cx:pt idx="211">5</cx:pt>
          <cx:pt idx="212">10</cx:pt>
          <cx:pt idx="213">9</cx:pt>
          <cx:pt idx="214">5</cx:pt>
          <cx:pt idx="215">6</cx:pt>
          <cx:pt idx="216">5</cx:pt>
          <cx:pt idx="217">3</cx:pt>
          <cx:pt idx="218">8</cx:pt>
          <cx:pt idx="219">8</cx:pt>
          <cx:pt idx="220">3</cx:pt>
          <cx:pt idx="221">10</cx:pt>
          <cx:pt idx="222">10</cx:pt>
          <cx:pt idx="223">10</cx:pt>
          <cx:pt idx="224">10</cx:pt>
          <cx:pt idx="225">5</cx:pt>
          <cx:pt idx="226">4</cx:pt>
          <cx:pt idx="227">8</cx:pt>
          <cx:pt idx="228">10</cx:pt>
          <cx:pt idx="229">7</cx:pt>
          <cx:pt idx="230">1</cx:pt>
          <cx:pt idx="231">8</cx:pt>
          <cx:pt idx="232">8</cx:pt>
          <cx:pt idx="233">10</cx:pt>
          <cx:pt idx="234">10</cx:pt>
          <cx:pt idx="235">5</cx:pt>
          <cx:pt idx="236">3</cx:pt>
          <cx:pt idx="237">4</cx:pt>
          <cx:pt idx="238">5</cx:pt>
        </cx:lvl>
      </cx:numDim>
    </cx:data>
    <cx:data id="3">
      <cx:numDim type="val">
        <cx:f>malignant_data!$D$2:$D$240</cx:f>
        <cx:lvl ptCount="239" formatCode="General">
          <cx:pt idx="0">7</cx:pt>
          <cx:pt idx="1">2</cx:pt>
          <cx:pt idx="2">7</cx:pt>
          <cx:pt idx="3">6</cx:pt>
          <cx:pt idx="4">4</cx:pt>
          <cx:pt idx="5">5</cx:pt>
          <cx:pt idx="6">6</cx:pt>
          <cx:pt idx="7">2</cx:pt>
          <cx:pt idx="8">8</cx:pt>
          <cx:pt idx="9">6</cx:pt>
          <cx:pt idx="10">2</cx:pt>
          <cx:pt idx="11">6</cx:pt>
          <cx:pt idx="12">3</cx:pt>
          <cx:pt idx="13">8</cx:pt>
          <cx:pt idx="14">10</cx:pt>
          <cx:pt idx="15">8</cx:pt>
          <cx:pt idx="16">4</cx:pt>
          <cx:pt idx="17">4</cx:pt>
          <cx:pt idx="18">2</cx:pt>
          <cx:pt idx="19">2</cx:pt>
          <cx:pt idx="20">3</cx:pt>
          <cx:pt idx="21">10</cx:pt>
          <cx:pt idx="22">8</cx:pt>
          <cx:pt idx="23">4</cx:pt>
          <cx:pt idx="24">3</cx:pt>
          <cx:pt idx="25">5</cx:pt>
          <cx:pt idx="26">6</cx:pt>
          <cx:pt idx="27">2</cx:pt>
          <cx:pt idx="28">3</cx:pt>
          <cx:pt idx="29">10</cx:pt>
          <cx:pt idx="30">5</cx:pt>
          <cx:pt idx="31">3</cx:pt>
          <cx:pt idx="32">8</cx:pt>
          <cx:pt idx="33">4</cx:pt>
          <cx:pt idx="34">10</cx:pt>
          <cx:pt idx="35">6</cx:pt>
          <cx:pt idx="36">3</cx:pt>
          <cx:pt idx="37">8</cx:pt>
          <cx:pt idx="38">10</cx:pt>
          <cx:pt idx="39">5</cx:pt>
          <cx:pt idx="40">5</cx:pt>
          <cx:pt idx="41">10</cx:pt>
          <cx:pt idx="42">5</cx:pt>
          <cx:pt idx="43">10</cx:pt>
          <cx:pt idx="44">2</cx:pt>
          <cx:pt idx="45">6</cx:pt>
          <cx:pt idx="46">10</cx:pt>
          <cx:pt idx="47">3</cx:pt>
          <cx:pt idx="48">2</cx:pt>
          <cx:pt idx="49">8</cx:pt>
          <cx:pt idx="50">3</cx:pt>
          <cx:pt idx="51">5</cx:pt>
          <cx:pt idx="52">2</cx:pt>
          <cx:pt idx="53">10</cx:pt>
          <cx:pt idx="54">4</cx:pt>
          <cx:pt idx="55">10</cx:pt>
          <cx:pt idx="56">8</cx:pt>
          <cx:pt idx="57">9</cx:pt>
          <cx:pt idx="58">4</cx:pt>
          <cx:pt idx="59">5</cx:pt>
          <cx:pt idx="60">8</cx:pt>
          <cx:pt idx="61">4</cx:pt>
          <cx:pt idx="62">6</cx:pt>
          <cx:pt idx="63">10</cx:pt>
          <cx:pt idx="64">6</cx:pt>
          <cx:pt idx="65">4</cx:pt>
          <cx:pt idx="66">3</cx:pt>
          <cx:pt idx="67">6</cx:pt>
          <cx:pt idx="68">5</cx:pt>
          <cx:pt idx="69">8</cx:pt>
          <cx:pt idx="70">6</cx:pt>
          <cx:pt idx="71">8</cx:pt>
          <cx:pt idx="72">3</cx:pt>
          <cx:pt idx="73">10</cx:pt>
          <cx:pt idx="74">8</cx:pt>
          <cx:pt idx="75">6</cx:pt>
          <cx:pt idx="76">5</cx:pt>
          <cx:pt idx="77">4</cx:pt>
          <cx:pt idx="78">5</cx:pt>
          <cx:pt idx="79">6</cx:pt>
          <cx:pt idx="80">5</cx:pt>
          <cx:pt idx="81">6</cx:pt>
          <cx:pt idx="82">10</cx:pt>
          <cx:pt idx="83">5</cx:pt>
          <cx:pt idx="84">10</cx:pt>
          <cx:pt idx="85">6</cx:pt>
          <cx:pt idx="86">7</cx:pt>
          <cx:pt idx="87">5</cx:pt>
          <cx:pt idx="88">4</cx:pt>
          <cx:pt idx="89">7</cx:pt>
          <cx:pt idx="90">3</cx:pt>
          <cx:pt idx="91">5</cx:pt>
          <cx:pt idx="92">6</cx:pt>
          <cx:pt idx="93">10</cx:pt>
          <cx:pt idx="94">1</cx:pt>
          <cx:pt idx="95">3</cx:pt>
          <cx:pt idx="96">3</cx:pt>
          <cx:pt idx="97">4</cx:pt>
          <cx:pt idx="98">3</cx:pt>
          <cx:pt idx="99">10</cx:pt>
          <cx:pt idx="100">3</cx:pt>
          <cx:pt idx="101">6</cx:pt>
          <cx:pt idx="102">5</cx:pt>
          <cx:pt idx="103">8</cx:pt>
          <cx:pt idx="104">6</cx:pt>
          <cx:pt idx="105">6</cx:pt>
          <cx:pt idx="106">3</cx:pt>
          <cx:pt idx="107">5</cx:pt>
          <cx:pt idx="108">2</cx:pt>
          <cx:pt idx="109">2</cx:pt>
          <cx:pt idx="110">8</cx:pt>
          <cx:pt idx="111">10</cx:pt>
          <cx:pt idx="112">4</cx:pt>
          <cx:pt idx="113">3</cx:pt>
          <cx:pt idx="114">10</cx:pt>
          <cx:pt idx="115">5</cx:pt>
          <cx:pt idx="116">6</cx:pt>
          <cx:pt idx="117">10</cx:pt>
          <cx:pt idx="118">3</cx:pt>
          <cx:pt idx="119">3</cx:pt>
          <cx:pt idx="120">3</cx:pt>
          <cx:pt idx="121">3</cx:pt>
          <cx:pt idx="122">3</cx:pt>
          <cx:pt idx="123">3</cx:pt>
          <cx:pt idx="124">3</cx:pt>
          <cx:pt idx="125">4</cx:pt>
          <cx:pt idx="126">2</cx:pt>
          <cx:pt idx="127">2</cx:pt>
          <cx:pt idx="128">8</cx:pt>
          <cx:pt idx="129">10</cx:pt>
          <cx:pt idx="130">4</cx:pt>
          <cx:pt idx="131">6</cx:pt>
          <cx:pt idx="132">2</cx:pt>
          <cx:pt idx="133">6</cx:pt>
          <cx:pt idx="134">4</cx:pt>
          <cx:pt idx="135">4</cx:pt>
          <cx:pt idx="136">9</cx:pt>
          <cx:pt idx="137">3</cx:pt>
          <cx:pt idx="138">4</cx:pt>
          <cx:pt idx="139">4</cx:pt>
          <cx:pt idx="140">10</cx:pt>
          <cx:pt idx="141">5</cx:pt>
          <cx:pt idx="142">6</cx:pt>
          <cx:pt idx="143">5</cx:pt>
          <cx:pt idx="144">2</cx:pt>
          <cx:pt idx="145">2</cx:pt>
          <cx:pt idx="146">6</cx:pt>
          <cx:pt idx="147">5</cx:pt>
          <cx:pt idx="148">2</cx:pt>
          <cx:pt idx="149">4</cx:pt>
          <cx:pt idx="150">3</cx:pt>
          <cx:pt idx="151">4</cx:pt>
          <cx:pt idx="152">2</cx:pt>
          <cx:pt idx="153">2</cx:pt>
          <cx:pt idx="154">10</cx:pt>
          <cx:pt idx="155">5</cx:pt>
          <cx:pt idx="156">3</cx:pt>
          <cx:pt idx="157">7</cx:pt>
          <cx:pt idx="158">3</cx:pt>
          <cx:pt idx="159">10</cx:pt>
          <cx:pt idx="160">8</cx:pt>
          <cx:pt idx="161">3</cx:pt>
          <cx:pt idx="162">10</cx:pt>
          <cx:pt idx="163">6</cx:pt>
          <cx:pt idx="164">8</cx:pt>
          <cx:pt idx="165">5</cx:pt>
          <cx:pt idx="166">4</cx:pt>
          <cx:pt idx="167">2</cx:pt>
          <cx:pt idx="168">3</cx:pt>
          <cx:pt idx="169">6</cx:pt>
          <cx:pt idx="170">8</cx:pt>
          <cx:pt idx="171">3</cx:pt>
          <cx:pt idx="172">10</cx:pt>
          <cx:pt idx="173">10</cx:pt>
          <cx:pt idx="174">10</cx:pt>
          <cx:pt idx="175">4</cx:pt>
          <cx:pt idx="176">3</cx:pt>
          <cx:pt idx="177">6</cx:pt>
          <cx:pt idx="178">4</cx:pt>
          <cx:pt idx="179">6</cx:pt>
          <cx:pt idx="180">6</cx:pt>
          <cx:pt idx="181">2</cx:pt>
          <cx:pt idx="182">5</cx:pt>
          <cx:pt idx="183">6</cx:pt>
          <cx:pt idx="184">6</cx:pt>
          <cx:pt idx="185">4</cx:pt>
          <cx:pt idx="186">4</cx:pt>
          <cx:pt idx="187">4</cx:pt>
          <cx:pt idx="188">10</cx:pt>
          <cx:pt idx="189">5</cx:pt>
          <cx:pt idx="190">6</cx:pt>
          <cx:pt idx="191">3</cx:pt>
          <cx:pt idx="192">3</cx:pt>
          <cx:pt idx="193">3</cx:pt>
          <cx:pt idx="194">6</cx:pt>
          <cx:pt idx="195">7</cx:pt>
          <cx:pt idx="196">3</cx:pt>
          <cx:pt idx="197">3</cx:pt>
          <cx:pt idx="198">4</cx:pt>
          <cx:pt idx="199">3</cx:pt>
          <cx:pt idx="200">4</cx:pt>
          <cx:pt idx="201">4</cx:pt>
          <cx:pt idx="202">4</cx:pt>
          <cx:pt idx="203">4</cx:pt>
          <cx:pt idx="204">5</cx:pt>
          <cx:pt idx="205">6</cx:pt>
          <cx:pt idx="206">6</cx:pt>
          <cx:pt idx="207">8</cx:pt>
          <cx:pt idx="208">3</cx:pt>
          <cx:pt idx="209">4</cx:pt>
          <cx:pt idx="210">5</cx:pt>
          <cx:pt idx="211">4</cx:pt>
          <cx:pt idx="212">6</cx:pt>
          <cx:pt idx="213">6</cx:pt>
          <cx:pt idx="214">4</cx:pt>
          <cx:pt idx="215">4</cx:pt>
          <cx:pt idx="216">3</cx:pt>
          <cx:pt idx="217">4</cx:pt>
          <cx:pt idx="218">4</cx:pt>
          <cx:pt idx="219">5</cx:pt>
          <cx:pt idx="220">5</cx:pt>
          <cx:pt idx="221">10</cx:pt>
          <cx:pt idx="222">3</cx:pt>
          <cx:pt idx="223">5</cx:pt>
          <cx:pt idx="224">6</cx:pt>
          <cx:pt idx="225">7</cx:pt>
          <cx:pt idx="226">5</cx:pt>
          <cx:pt idx="227">7</cx:pt>
          <cx:pt idx="228">10</cx:pt>
          <cx:pt idx="229">3</cx:pt>
          <cx:pt idx="230">6</cx:pt>
          <cx:pt idx="231">5</cx:pt>
          <cx:pt idx="232">5</cx:pt>
          <cx:pt idx="233">5</cx:pt>
          <cx:pt idx="234">4</cx:pt>
          <cx:pt idx="235">4</cx:pt>
          <cx:pt idx="236">7</cx:pt>
          <cx:pt idx="237">3</cx:pt>
          <cx:pt idx="238">4</cx:pt>
        </cx:lvl>
      </cx:numDim>
    </cx:data>
    <cx:data id="4">
      <cx:numDim type="val">
        <cx:f>malignant_data!$E$2:$E$240</cx:f>
        <cx:lvl ptCount="239" formatCode="General">
          <cx:pt idx="0">10</cx:pt>
          <cx:pt idx="1">3</cx:pt>
          <cx:pt idx="2">9</cx:pt>
          <cx:pt idx="3">1</cx:pt>
          <cx:pt idx="4">10</cx:pt>
          <cx:pt idx="5">10</cx:pt>
          <cx:pt idx="6">7</cx:pt>
          <cx:pt idx="7">7</cx:pt>
          <cx:pt idx="8">5</cx:pt>
          <cx:pt idx="9">1</cx:pt>
          <cx:pt idx="10">10</cx:pt>
          <cx:pt idx="11">7</cx:pt>
          <cx:pt idx="12">3</cx:pt>
          <cx:pt idx="13">10</cx:pt>
          <cx:pt idx="14">1</cx:pt>
          <cx:pt idx="15">1</cx:pt>
          <cx:pt idx="16">9</cx:pt>
          <cx:pt idx="17">8</cx:pt>
          <cx:pt idx="18">3</cx:pt>
          <cx:pt idx="19">4</cx:pt>
          <cx:pt idx="20">5</cx:pt>
          <cx:pt idx="21">8</cx:pt>
          <cx:pt idx="22">8</cx:pt>
          <cx:pt idx="23">5</cx:pt>
          <cx:pt idx="24">6</cx:pt>
          <cx:pt idx="25">1</cx:pt>
          <cx:pt idx="26">10</cx:pt>
          <cx:pt idx="27">2</cx:pt>
          <cx:pt idx="28">3</cx:pt>
          <cx:pt idx="29">8</cx:pt>
          <cx:pt idx="30">2</cx:pt>
          <cx:pt idx="31">2</cx:pt>
          <cx:pt idx="32">10</cx:pt>
          <cx:pt idx="33">9</cx:pt>
          <cx:pt idx="34">2</cx:pt>
          <cx:pt idx="35">10</cx:pt>
          <cx:pt idx="36">4</cx:pt>
          <cx:pt idx="37">9</cx:pt>
          <cx:pt idx="38">4</cx:pt>
          <cx:pt idx="39">8</cx:pt>
          <cx:pt idx="40">10</cx:pt>
          <cx:pt idx="41">6</cx:pt>
          <cx:pt idx="42">10</cx:pt>
          <cx:pt idx="43">5</cx:pt>
          <cx:pt idx="44">5</cx:pt>
          <cx:pt idx="45">3</cx:pt>
          <cx:pt idx="46">1</cx:pt>
          <cx:pt idx="47">3</cx:pt>
          <cx:pt idx="48">10</cx:pt>
          <cx:pt idx="49">10</cx:pt>
          <cx:pt idx="50">9</cx:pt>
          <cx:pt idx="51">9</cx:pt>
          <cx:pt idx="52">10</cx:pt>
          <cx:pt idx="53">8</cx:pt>
          <cx:pt idx="54">10</cx:pt>
          <cx:pt idx="55">10</cx:pt>
          <cx:pt idx="56">10</cx:pt>
          <cx:pt idx="57">7</cx:pt>
          <cx:pt idx="58">10</cx:pt>
          <cx:pt idx="59">10</cx:pt>
          <cx:pt idx="60">10</cx:pt>
          <cx:pt idx="61">5</cx:pt>
          <cx:pt idx="62">8</cx:pt>
          <cx:pt idx="63">10</cx:pt>
          <cx:pt idx="64">10</cx:pt>
          <cx:pt idx="65">5</cx:pt>
          <cx:pt idx="66">10</cx:pt>
          <cx:pt idx="67">10</cx:pt>
          <cx:pt idx="68">10</cx:pt>
          <cx:pt idx="69">10</cx:pt>
          <cx:pt idx="70">1</cx:pt>
          <cx:pt idx="71">10</cx:pt>
          <cx:pt idx="72">10</cx:pt>
          <cx:pt idx="73">10</cx:pt>
          <cx:pt idx="74">1</cx:pt>
          <cx:pt idx="75">10</cx:pt>
          <cx:pt idx="76">10</cx:pt>
          <cx:pt idx="77">10</cx:pt>
          <cx:pt idx="78">8</cx:pt>
          <cx:pt idx="79">10</cx:pt>
          <cx:pt idx="80">8</cx:pt>
          <cx:pt idx="81">8</cx:pt>
          <cx:pt idx="82">10</cx:pt>
          <cx:pt idx="83">10</cx:pt>
          <cx:pt idx="84">10</cx:pt>
          <cx:pt idx="85">10</cx:pt>
          <cx:pt idx="86">5</cx:pt>
          <cx:pt idx="87">10</cx:pt>
          <cx:pt idx="88">8</cx:pt>
          <cx:pt idx="89">10</cx:pt>
          <cx:pt idx="90">10</cx:pt>
          <cx:pt idx="91">5</cx:pt>
          <cx:pt idx="92">4</cx:pt>
          <cx:pt idx="93">10</cx:pt>
          <cx:pt idx="94">5</cx:pt>
          <cx:pt idx="95">8</cx:pt>
          <cx:pt idx="96">10</cx:pt>
          <cx:pt idx="97">10</cx:pt>
          <cx:pt idx="98">5</cx:pt>
          <cx:pt idx="99">10</cx:pt>
          <cx:pt idx="100">7</cx:pt>
          <cx:pt idx="101">8</cx:pt>
          <cx:pt idx="102">10</cx:pt>
          <cx:pt idx="103">10</cx:pt>
          <cx:pt idx="104">2</cx:pt>
          <cx:pt idx="105">9</cx:pt>
          <cx:pt idx="106">10</cx:pt>
          <cx:pt idx="107">10</cx:pt>
          <cx:pt idx="108">9</cx:pt>
          <cx:pt idx="109">10</cx:pt>
          <cx:pt idx="110">10</cx:pt>
          <cx:pt idx="111">8</cx:pt>
          <cx:pt idx="112">10</cx:pt>
          <cx:pt idx="113">10</cx:pt>
          <cx:pt idx="114">10</cx:pt>
          <cx:pt idx="115">10</cx:pt>
          <cx:pt idx="116">10</cx:pt>
          <cx:pt idx="117">3</cx:pt>
          <cx:pt idx="118">10</cx:pt>
          <cx:pt idx="119">10</cx:pt>
          <cx:pt idx="120">4</cx:pt>
          <cx:pt idx="121">10</cx:pt>
          <cx:pt idx="122">10</cx:pt>
          <cx:pt idx="123">4</cx:pt>
          <cx:pt idx="124">7</cx:pt>
          <cx:pt idx="125">10</cx:pt>
          <cx:pt idx="126">10</cx:pt>
          <cx:pt idx="127">10</cx:pt>
          <cx:pt idx="128">10</cx:pt>
          <cx:pt idx="129">10</cx:pt>
          <cx:pt idx="130">5</cx:pt>
          <cx:pt idx="131">10</cx:pt>
          <cx:pt idx="132">10</cx:pt>
          <cx:pt idx="133">10</cx:pt>
          <cx:pt idx="134">10</cx:pt>
          <cx:pt idx="135">4</cx:pt>
          <cx:pt idx="136">10</cx:pt>
          <cx:pt idx="137">10</cx:pt>
          <cx:pt idx="138">10</cx:pt>
          <cx:pt idx="139">3</cx:pt>
          <cx:pt idx="140">1</cx:pt>
          <cx:pt idx="141">10</cx:pt>
          <cx:pt idx="142">8</cx:pt>
          <cx:pt idx="143">10</cx:pt>
          <cx:pt idx="144">10</cx:pt>
          <cx:pt idx="145">10</cx:pt>
          <cx:pt idx="146">4</cx:pt>
          <cx:pt idx="147">10</cx:pt>
          <cx:pt idx="148">8</cx:pt>
          <cx:pt idx="149">10</cx:pt>
          <cx:pt idx="150">10</cx:pt>
          <cx:pt idx="151">10</cx:pt>
          <cx:pt idx="152">10</cx:pt>
          <cx:pt idx="153">10</cx:pt>
          <cx:pt idx="154">10</cx:pt>
          <cx:pt idx="155">1</cx:pt>
          <cx:pt idx="156">8</cx:pt>
          <cx:pt idx="157">10</cx:pt>
          <cx:pt idx="158">3</cx:pt>
          <cx:pt idx="159">10</cx:pt>
          <cx:pt idx="160">4</cx:pt>
          <cx:pt idx="161">7</cx:pt>
          <cx:pt idx="162">10</cx:pt>
          <cx:pt idx="163">10</cx:pt>
          <cx:pt idx="164">10</cx:pt>
          <cx:pt idx="165">10</cx:pt>
          <cx:pt idx="166">10</cx:pt>
          <cx:pt idx="167">10</cx:pt>
          <cx:pt idx="168">10</cx:pt>
          <cx:pt idx="169">9</cx:pt>
          <cx:pt idx="170">4</cx:pt>
          <cx:pt idx="171">10</cx:pt>
          <cx:pt idx="172">10</cx:pt>
          <cx:pt idx="173">10</cx:pt>
          <cx:pt idx="174">10</cx:pt>
          <cx:pt idx="175">2</cx:pt>
          <cx:pt idx="176">10</cx:pt>
          <cx:pt idx="177">1</cx:pt>
          <cx:pt idx="178">10</cx:pt>
          <cx:pt idx="179">10</cx:pt>
          <cx:pt idx="180">10</cx:pt>
          <cx:pt idx="181">6</cx:pt>
          <cx:pt idx="182">10</cx:pt>
          <cx:pt idx="183">3</cx:pt>
          <cx:pt idx="184">4</cx:pt>
          <cx:pt idx="185">10</cx:pt>
          <cx:pt idx="186">10</cx:pt>
          <cx:pt idx="187">10</cx:pt>
          <cx:pt idx="188">5</cx:pt>
          <cx:pt idx="189">10</cx:pt>
          <cx:pt idx="190">10</cx:pt>
          <cx:pt idx="191">3</cx:pt>
          <cx:pt idx="192">4</cx:pt>
          <cx:pt idx="193">10</cx:pt>
          <cx:pt idx="194">10</cx:pt>
          <cx:pt idx="195">5</cx:pt>
          <cx:pt idx="196">10</cx:pt>
          <cx:pt idx="197">10</cx:pt>
          <cx:pt idx="198">10</cx:pt>
          <cx:pt idx="199">5</cx:pt>
          <cx:pt idx="200">10</cx:pt>
          <cx:pt idx="201">10</cx:pt>
          <cx:pt idx="202">10</cx:pt>
          <cx:pt idx="203">5</cx:pt>
          <cx:pt idx="204">10</cx:pt>
          <cx:pt idx="205">10</cx:pt>
          <cx:pt idx="206">5</cx:pt>
          <cx:pt idx="207">10</cx:pt>
          <cx:pt idx="208">10</cx:pt>
          <cx:pt idx="209">2</cx:pt>
          <cx:pt idx="210">10</cx:pt>
          <cx:pt idx="211">10</cx:pt>
          <cx:pt idx="212">10</cx:pt>
          <cx:pt idx="213">3</cx:pt>
          <cx:pt idx="214">1</cx:pt>
          <cx:pt idx="215">10</cx:pt>
          <cx:pt idx="216">10</cx:pt>
          <cx:pt idx="217">10</cx:pt>
          <cx:pt idx="218">1</cx:pt>
          <cx:pt idx="219">10</cx:pt>
          <cx:pt idx="220">8</cx:pt>
          <cx:pt idx="221">10</cx:pt>
          <cx:pt idx="222">10</cx:pt>
          <cx:pt idx="223">2</cx:pt>
          <cx:pt idx="224">10</cx:pt>
          <cx:pt idx="225">6</cx:pt>
          <cx:pt idx="226">3</cx:pt>
          <cx:pt idx="227">1</cx:pt>
          <cx:pt idx="228">2</cx:pt>
          <cx:pt idx="229">10</cx:pt>
          <cx:pt idx="230">1</cx:pt>
          <cx:pt idx="231">5</cx:pt>
          <cx:pt idx="232">8</cx:pt>
          <cx:pt idx="233">10</cx:pt>
          <cx:pt idx="234">10</cx:pt>
          <cx:pt idx="235">5</cx:pt>
          <cx:pt idx="236">3</cx:pt>
          <cx:pt idx="237">4</cx:pt>
          <cx:pt idx="238">5</cx:pt>
        </cx:lvl>
      </cx:numDim>
    </cx:data>
    <cx:data id="5">
      <cx:numDim type="val">
        <cx:f>malignant_data!$F$2:$F$240</cx:f>
        <cx:lvl ptCount="239" formatCode="General">
          <cx:pt idx="0">9</cx:pt>
          <cx:pt idx="1">4</cx:pt>
          <cx:pt idx="2">5</cx:pt>
          <cx:pt idx="3">4</cx:pt>
          <cx:pt idx="4">4</cx:pt>
          <cx:pt idx="5">5</cx:pt>
          <cx:pt idx="6">7</cx:pt>
          <cx:pt idx="7">3</cx:pt>
          <cx:pt idx="8">7</cx:pt>
          <cx:pt idx="9">8</cx:pt>
          <cx:pt idx="10">5</cx:pt>
          <cx:pt idx="11">7</cx:pt>
          <cx:pt idx="12">6</cx:pt>
          <cx:pt idx="13">7</cx:pt>
          <cx:pt idx="14">3</cx:pt>
          <cx:pt idx="15">8</cx:pt>
          <cx:pt idx="16">4</cx:pt>
          <cx:pt idx="17">3</cx:pt>
          <cx:pt idx="18">2</cx:pt>
          <cx:pt idx="19">3</cx:pt>
          <cx:pt idx="20">4</cx:pt>
          <cx:pt idx="21">7</cx:pt>
          <cx:pt idx="22">7</cx:pt>
          <cx:pt idx="23">3</cx:pt>
          <cx:pt idx="24">3</cx:pt>
          <cx:pt idx="25">5</cx:pt>
          <cx:pt idx="26">5</cx:pt>
          <cx:pt idx="27">5</cx:pt>
          <cx:pt idx="28">4</cx:pt>
          <cx:pt idx="29">3</cx:pt>
          <cx:pt idx="30">3</cx:pt>
          <cx:pt idx="31">4</cx:pt>
          <cx:pt idx="32">4</cx:pt>
          <cx:pt idx="33">8</cx:pt>
          <cx:pt idx="34">7</cx:pt>
          <cx:pt idx="35">4</cx:pt>
          <cx:pt idx="36">3</cx:pt>
          <cx:pt idx="37">7</cx:pt>
          <cx:pt idx="38">4</cx:pt>
          <cx:pt idx="39">4</cx:pt>
          <cx:pt idx="40">6</cx:pt>
          <cx:pt idx="41">2</cx:pt>
          <cx:pt idx="42">7</cx:pt>
          <cx:pt idx="43">3</cx:pt>
          <cx:pt idx="44">2</cx:pt>
          <cx:pt idx="45">7</cx:pt>
          <cx:pt idx="46">8</cx:pt>
          <cx:pt idx="47">3</cx:pt>
          <cx:pt idx="48">4</cx:pt>
          <cx:pt idx="49">5</cx:pt>
          <cx:pt idx="50">7</cx:pt>
          <cx:pt idx="51">3</cx:pt>
          <cx:pt idx="52">7</cx:pt>
          <cx:pt idx="53">8</cx:pt>
          <cx:pt idx="54">7</cx:pt>
          <cx:pt idx="55">5</cx:pt>
          <cx:pt idx="56">5</cx:pt>
          <cx:pt idx="57">8</cx:pt>
          <cx:pt idx="58">7</cx:pt>
          <cx:pt idx="59">1</cx:pt>
          <cx:pt idx="60">3</cx:pt>
          <cx:pt idx="61">4</cx:pt>
          <cx:pt idx="62">4</cx:pt>
          <cx:pt idx="63">7</cx:pt>
          <cx:pt idx="64">5</cx:pt>
          <cx:pt idx="65">8</cx:pt>
          <cx:pt idx="66">3</cx:pt>
          <cx:pt idx="67">7</cx:pt>
          <cx:pt idx="68">5</cx:pt>
          <cx:pt idx="69">3</cx:pt>
          <cx:pt idx="70">3</cx:pt>
          <cx:pt idx="71">10</cx:pt>
          <cx:pt idx="72">6</cx:pt>
          <cx:pt idx="73">5</cx:pt>
          <cx:pt idx="74">5</cx:pt>
          <cx:pt idx="75">3</cx:pt>
          <cx:pt idx="76">7</cx:pt>
          <cx:pt idx="77">5</cx:pt>
          <cx:pt idx="78">7</cx:pt>
          <cx:pt idx="79">7</cx:pt>
          <cx:pt idx="80">9</cx:pt>
          <cx:pt idx="81">7</cx:pt>
          <cx:pt idx="82">4</cx:pt>
          <cx:pt idx="83">7</cx:pt>
          <cx:pt idx="84">8</cx:pt>
          <cx:pt idx="85">7</cx:pt>
          <cx:pt idx="86">3</cx:pt>
          <cx:pt idx="87">8</cx:pt>
          <cx:pt idx="88">7</cx:pt>
          <cx:pt idx="89">7</cx:pt>
          <cx:pt idx="90">10</cx:pt>
          <cx:pt idx="91">5</cx:pt>
          <cx:pt idx="92">8</cx:pt>
          <cx:pt idx="93">9</cx:pt>
          <cx:pt idx="94">2</cx:pt>
          <cx:pt idx="95">7</cx:pt>
          <cx:pt idx="96">7</cx:pt>
          <cx:pt idx="97">8</cx:pt>
          <cx:pt idx="98">7</cx:pt>
          <cx:pt idx="99">9</cx:pt>
          <cx:pt idx="100">7</cx:pt>
          <cx:pt idx="101">8</cx:pt>
          <cx:pt idx="102">4</cx:pt>
          <cx:pt idx="103">4</cx:pt>
          <cx:pt idx="104">4</cx:pt>
          <cx:pt idx="105">3</cx:pt>
          <cx:pt idx="106">5</cx:pt>
          <cx:pt idx="107">7</cx:pt>
          <cx:pt idx="108">3</cx:pt>
          <cx:pt idx="109">5</cx:pt>
          <cx:pt idx="110">7</cx:pt>
          <cx:pt idx="111">3</cx:pt>
          <cx:pt idx="112">3</cx:pt>
          <cx:pt idx="113">5</cx:pt>
          <cx:pt idx="114">10</cx:pt>
          <cx:pt idx="115">7</cx:pt>
          <cx:pt idx="116">5</cx:pt>
          <cx:pt idx="117">5</cx:pt>
          <cx:pt idx="118">4</cx:pt>
          <cx:pt idx="119">7</cx:pt>
          <cx:pt idx="120">8</cx:pt>
          <cx:pt idx="121">3</cx:pt>
          <cx:pt idx="122">7</cx:pt>
          <cx:pt idx="123">3</cx:pt>
          <cx:pt idx="124">3</cx:pt>
          <cx:pt idx="125">5</cx:pt>
          <cx:pt idx="126">5</cx:pt>
          <cx:pt idx="127">3</cx:pt>
          <cx:pt idx="128">10</cx:pt>
          <cx:pt idx="129">4</cx:pt>
          <cx:pt idx="130">5</cx:pt>
          <cx:pt idx="131">4</cx:pt>
          <cx:pt idx="132">2</cx:pt>
          <cx:pt idx="133">7</cx:pt>
          <cx:pt idx="134">7</cx:pt>
          <cx:pt idx="135">7</cx:pt>
          <cx:pt idx="136">7</cx:pt>
          <cx:pt idx="137">3</cx:pt>
          <cx:pt idx="138">3</cx:pt>
          <cx:pt idx="139">8</cx:pt>
          <cx:pt idx="140">3</cx:pt>
          <cx:pt idx="141">4</cx:pt>
          <cx:pt idx="142">8</cx:pt>
          <cx:pt idx="143">7</cx:pt>
          <cx:pt idx="144">4</cx:pt>
          <cx:pt idx="145">5</cx:pt>
          <cx:pt idx="146">3</cx:pt>
          <cx:pt idx="147">7</cx:pt>
          <cx:pt idx="148">6</cx:pt>
          <cx:pt idx="149">4</cx:pt>
          <cx:pt idx="150">3</cx:pt>
          <cx:pt idx="151">3</cx:pt>
          <cx:pt idx="152">4</cx:pt>
          <cx:pt idx="153">7</cx:pt>
          <cx:pt idx="154">9</cx:pt>
          <cx:pt idx="155">3</cx:pt>
          <cx:pt idx="156">7</cx:pt>
          <cx:pt idx="157">4</cx:pt>
          <cx:pt idx="158">3</cx:pt>
          <cx:pt idx="159">7</cx:pt>
          <cx:pt idx="160">4</cx:pt>
          <cx:pt idx="161">3</cx:pt>
          <cx:pt idx="162">8</cx:pt>
          <cx:pt idx="163">5</cx:pt>
          <cx:pt idx="164">7</cx:pt>
          <cx:pt idx="165">8</cx:pt>
          <cx:pt idx="166">7</cx:pt>
          <cx:pt idx="167">7</cx:pt>
          <cx:pt idx="168">7</cx:pt>
          <cx:pt idx="169">9</cx:pt>
          <cx:pt idx="170">8</cx:pt>
          <cx:pt idx="171">6</cx:pt>
          <cx:pt idx="172">7</cx:pt>
          <cx:pt idx="173">8</cx:pt>
          <cx:pt idx="174">10</cx:pt>
          <cx:pt idx="175">5</cx:pt>
          <cx:pt idx="176">5</cx:pt>
          <cx:pt idx="177">2</cx:pt>
          <cx:pt idx="178">10</cx:pt>
          <cx:pt idx="179">8</cx:pt>
          <cx:pt idx="180">10</cx:pt>
          <cx:pt idx="181">1</cx:pt>
          <cx:pt idx="182">8</cx:pt>
          <cx:pt idx="183">10</cx:pt>
          <cx:pt idx="184">7</cx:pt>
          <cx:pt idx="185">9</cx:pt>
          <cx:pt idx="186">7</cx:pt>
          <cx:pt idx="187">7</cx:pt>
          <cx:pt idx="188">10</cx:pt>
          <cx:pt idx="189">9</cx:pt>
          <cx:pt idx="190">8</cx:pt>
          <cx:pt idx="191">3</cx:pt>
          <cx:pt idx="192">4</cx:pt>
          <cx:pt idx="193">7</cx:pt>
          <cx:pt idx="194">6</cx:pt>
          <cx:pt idx="195">4</cx:pt>
          <cx:pt idx="196">8</cx:pt>
          <cx:pt idx="197">9</cx:pt>
          <cx:pt idx="198">9</cx:pt>
          <cx:pt idx="199">7</cx:pt>
          <cx:pt idx="200">5</cx:pt>
          <cx:pt idx="201">6</cx:pt>
          <cx:pt idx="202">7</cx:pt>
          <cx:pt idx="203">7</cx:pt>
          <cx:pt idx="204">10</cx:pt>
          <cx:pt idx="205">2</cx:pt>
          <cx:pt idx="206">10</cx:pt>
          <cx:pt idx="207">8</cx:pt>
          <cx:pt idx="208">9</cx:pt>
          <cx:pt idx="209">7</cx:pt>
          <cx:pt idx="210">7</cx:pt>
          <cx:pt idx="211">6</cx:pt>
          <cx:pt idx="212">10</cx:pt>
          <cx:pt idx="213">4</cx:pt>
          <cx:pt idx="214">10</cx:pt>
          <cx:pt idx="215">7</cx:pt>
          <cx:pt idx="216">4</cx:pt>
          <cx:pt idx="217">7</cx:pt>
          <cx:pt idx="218">8</cx:pt>
          <cx:pt idx="219">8</cx:pt>
          <cx:pt idx="220">7</cx:pt>
          <cx:pt idx="221">10</cx:pt>
          <cx:pt idx="222">7</cx:pt>
          <cx:pt idx="223">8</cx:pt>
          <cx:pt idx="224">10</cx:pt>
          <cx:pt idx="225">7</cx:pt>
          <cx:pt idx="226">5</cx:pt>
          <cx:pt idx="227">10</cx:pt>
          <cx:pt idx="228">10</cx:pt>
          <cx:pt idx="229">7</cx:pt>
          <cx:pt idx="230">7</cx:pt>
          <cx:pt idx="231">7</cx:pt>
          <cx:pt idx="232">7</cx:pt>
          <cx:pt idx="233">10</cx:pt>
          <cx:pt idx="234">5</cx:pt>
          <cx:pt idx="235">4</cx:pt>
          <cx:pt idx="236">8</cx:pt>
          <cx:pt idx="237">10</cx:pt>
          <cx:pt idx="238">10</cx:pt>
        </cx:lvl>
      </cx:numDim>
    </cx:data>
    <cx:data id="6">
      <cx:numDim type="val">
        <cx:f>malignant_data!$G$2:$G$240</cx:f>
        <cx:lvl ptCount="239" formatCode="General">
          <cx:pt idx="0">7</cx:pt>
          <cx:pt idx="1">4</cx:pt>
          <cx:pt idx="2">5</cx:pt>
          <cx:pt idx="3">3</cx:pt>
          <cx:pt idx="4">1</cx:pt>
          <cx:pt idx="5">4</cx:pt>
          <cx:pt idx="6">10</cx:pt>
          <cx:pt idx="7">6</cx:pt>
          <cx:pt idx="8">4</cx:pt>
          <cx:pt idx="9">9</cx:pt>
          <cx:pt idx="10">6</cx:pt>
          <cx:pt idx="11">5</cx:pt>
          <cx:pt idx="12">5</cx:pt>
          <cx:pt idx="13">3</cx:pt>
          <cx:pt idx="14">1</cx:pt>
          <cx:pt idx="15">10</cx:pt>
          <cx:pt idx="16">8</cx:pt>
          <cx:pt idx="17">8</cx:pt>
          <cx:pt idx="18">1</cx:pt>
          <cx:pt idx="19">4</cx:pt>
          <cx:pt idx="20">10</cx:pt>
          <cx:pt idx="21">3</cx:pt>
          <cx:pt idx="22">1</cx:pt>
          <cx:pt idx="23">6</cx:pt>
          <cx:pt idx="24">9</cx:pt>
          <cx:pt idx="25">4</cx:pt>
          <cx:pt idx="26">1</cx:pt>
          <cx:pt idx="27">1</cx:pt>
          <cx:pt idx="28">10</cx:pt>
          <cx:pt idx="29">3</cx:pt>
          <cx:pt idx="30">9</cx:pt>
          <cx:pt idx="31">3</cx:pt>
          <cx:pt idx="32">9</cx:pt>
          <cx:pt idx="33">9</cx:pt>
          <cx:pt idx="34">8</cx:pt>
          <cx:pt idx="35">8</cx:pt>
          <cx:pt idx="36">2</cx:pt>
          <cx:pt idx="37">10</cx:pt>
          <cx:pt idx="38">10</cx:pt>
          <cx:pt idx="39">4</cx:pt>
          <cx:pt idx="40">8</cx:pt>
          <cx:pt idx="41">9</cx:pt>
          <cx:pt idx="42">9</cx:pt>
          <cx:pt idx="43">10</cx:pt>
          <cx:pt idx="44">5</cx:pt>
          <cx:pt idx="45">1</cx:pt>
          <cx:pt idx="46">8</cx:pt>
          <cx:pt idx="47">2</cx:pt>
          <cx:pt idx="48">1</cx:pt>
          <cx:pt idx="49">7</cx:pt>
          <cx:pt idx="50">8</cx:pt>
          <cx:pt idx="51">1</cx:pt>
          <cx:pt idx="52">3</cx:pt>
          <cx:pt idx="53">1</cx:pt>
          <cx:pt idx="54">5</cx:pt>
          <cx:pt idx="55">3</cx:pt>
          <cx:pt idx="56">3</cx:pt>
          <cx:pt idx="57">10</cx:pt>
          <cx:pt idx="58">5</cx:pt>
          <cx:pt idx="59">6</cx:pt>
          <cx:pt idx="60">6</cx:pt>
          <cx:pt idx="61">3</cx:pt>
          <cx:pt idx="62">1</cx:pt>
          <cx:pt idx="63">8</cx:pt>
          <cx:pt idx="64">4</cx:pt>
          <cx:pt idx="65">10</cx:pt>
          <cx:pt idx="66">1</cx:pt>
          <cx:pt idx="67">10</cx:pt>
          <cx:pt idx="68">7</cx:pt>
          <cx:pt idx="69">10</cx:pt>
          <cx:pt idx="70">1</cx:pt>
          <cx:pt idx="71">10</cx:pt>
          <cx:pt idx="72">1</cx:pt>
          <cx:pt idx="73">7</cx:pt>
          <cx:pt idx="74">10</cx:pt>
          <cx:pt idx="75">1</cx:pt>
          <cx:pt idx="76">8</cx:pt>
          <cx:pt idx="77">1</cx:pt>
          <cx:pt idx="78">10</cx:pt>
          <cx:pt idx="79">7</cx:pt>
          <cx:pt idx="80">10</cx:pt>
          <cx:pt idx="81">10</cx:pt>
          <cx:pt idx="82">10</cx:pt>
          <cx:pt idx="83">8</cx:pt>
          <cx:pt idx="84">1</cx:pt>
          <cx:pt idx="85">10</cx:pt>
          <cx:pt idx="86">5</cx:pt>
          <cx:pt idx="87">10</cx:pt>
          <cx:pt idx="88">7</cx:pt>
          <cx:pt idx="89">10</cx:pt>
          <cx:pt idx="90">6</cx:pt>
          <cx:pt idx="91">10</cx:pt>
          <cx:pt idx="92">10</cx:pt>
          <cx:pt idx="93">10</cx:pt>
          <cx:pt idx="94">1</cx:pt>
          <cx:pt idx="95">4</cx:pt>
          <cx:pt idx="96">9</cx:pt>
          <cx:pt idx="97">9</cx:pt>
          <cx:pt idx="98">7</cx:pt>
          <cx:pt idx="99">10</cx:pt>
          <cx:pt idx="100">6</cx:pt>
          <cx:pt idx="101">9</cx:pt>
          <cx:pt idx="102">1</cx:pt>
          <cx:pt idx="103">8</cx:pt>
          <cx:pt idx="104">10</cx:pt>
          <cx:pt idx="105">10</cx:pt>
          <cx:pt idx="106">3</cx:pt>
          <cx:pt idx="107">8</cx:pt>
          <cx:pt idx="108">3</cx:pt>
          <cx:pt idx="109">3</cx:pt>
          <cx:pt idx="110">3</cx:pt>
          <cx:pt idx="111">3</cx:pt>
          <cx:pt idx="112">6</cx:pt>
          <cx:pt idx="113">1</cx:pt>
          <cx:pt idx="114">6</cx:pt>
          <cx:pt idx="115">8</cx:pt>
          <cx:pt idx="116">5</cx:pt>
          <cx:pt idx="117">3</cx:pt>
          <cx:pt idx="118">3</cx:pt>
          <cx:pt idx="119">1</cx:pt>
          <cx:pt idx="120">7</cx:pt>
          <cx:pt idx="121">9</cx:pt>
          <cx:pt idx="122">1</cx:pt>
          <cx:pt idx="123">3</cx:pt>
          <cx:pt idx="124">3</cx:pt>
          <cx:pt idx="125">6</cx:pt>
          <cx:pt idx="126">3</cx:pt>
          <cx:pt idx="127">8</cx:pt>
          <cx:pt idx="128">7</cx:pt>
          <cx:pt idx="129">10</cx:pt>
          <cx:pt idx="130">10</cx:pt>
          <cx:pt idx="131">10</cx:pt>
          <cx:pt idx="132">3</cx:pt>
          <cx:pt idx="133">4</cx:pt>
          <cx:pt idx="134">7</cx:pt>
          <cx:pt idx="135">10</cx:pt>
          <cx:pt idx="136">10</cx:pt>
          <cx:pt idx="137">3</cx:pt>
          <cx:pt idx="138">10</cx:pt>
          <cx:pt idx="139">8</cx:pt>
          <cx:pt idx="140">5</cx:pt>
          <cx:pt idx="141">3</cx:pt>
          <cx:pt idx="142">9</cx:pt>
          <cx:pt idx="143">4</cx:pt>
          <cx:pt idx="144">1</cx:pt>
          <cx:pt idx="145">4</cx:pt>
          <cx:pt idx="146">10</cx:pt>
          <cx:pt idx="147">1</cx:pt>
          <cx:pt idx="148">1</cx:pt>
          <cx:pt idx="149">3</cx:pt>
          <cx:pt idx="150">4</cx:pt>
          <cx:pt idx="151">4</cx:pt>
          <cx:pt idx="152">3</cx:pt>
          <cx:pt idx="153">6</cx:pt>
          <cx:pt idx="154">5</cx:pt>
          <cx:pt idx="155">3</cx:pt>
          <cx:pt idx="156">6</cx:pt>
          <cx:pt idx="157">9</cx:pt>
          <cx:pt idx="158">3</cx:pt>
          <cx:pt idx="159">3</cx:pt>
          <cx:pt idx="160">10</cx:pt>
          <cx:pt idx="161">5</cx:pt>
          <cx:pt idx="162">10</cx:pt>
          <cx:pt idx="163">1</cx:pt>
          <cx:pt idx="164">10</cx:pt>
          <cx:pt idx="165">10</cx:pt>
          <cx:pt idx="166">8</cx:pt>
          <cx:pt idx="167">1</cx:pt>
          <cx:pt idx="168">9</cx:pt>
          <cx:pt idx="169">3</cx:pt>
          <cx:pt idx="170">5</cx:pt>
          <cx:pt idx="171">6</cx:pt>
          <cx:pt idx="172">2</cx:pt>
          <cx:pt idx="173">2</cx:pt>
          <cx:pt idx="174">10</cx:pt>
          <cx:pt idx="175">10</cx:pt>
          <cx:pt idx="176">1</cx:pt>
          <cx:pt idx="177">8</cx:pt>
          <cx:pt idx="178">1</cx:pt>
          <cx:pt idx="179">10</cx:pt>
          <cx:pt idx="180">7</cx:pt>
          <cx:pt idx="181">1</cx:pt>
          <cx:pt idx="182">6</cx:pt>
          <cx:pt idx="183">10</cx:pt>
          <cx:pt idx="184">10</cx:pt>
          <cx:pt idx="185">7</cx:pt>
          <cx:pt idx="186">6</cx:pt>
          <cx:pt idx="187">5</cx:pt>
          <cx:pt idx="188">10</cx:pt>
          <cx:pt idx="189">10</cx:pt>
          <cx:pt idx="190">1</cx:pt>
          <cx:pt idx="191">4</cx:pt>
          <cx:pt idx="192">1</cx:pt>
          <cx:pt idx="193">1</cx:pt>
          <cx:pt idx="194">5</cx:pt>
          <cx:pt idx="195">8</cx:pt>
          <cx:pt idx="196">10</cx:pt>
          <cx:pt idx="197">10</cx:pt>
          <cx:pt idx="198">1</cx:pt>
          <cx:pt idx="199">3</cx:pt>
          <cx:pt idx="200">3</cx:pt>
          <cx:pt idx="201">9</cx:pt>
          <cx:pt idx="202">10</cx:pt>
          <cx:pt idx="203">8</cx:pt>
          <cx:pt idx="204">10</cx:pt>
          <cx:pt idx="205">5</cx:pt>
          <cx:pt idx="206">3</cx:pt>
          <cx:pt idx="207">2</cx:pt>
          <cx:pt idx="208">10</cx:pt>
          <cx:pt idx="209">7</cx:pt>
          <cx:pt idx="210">5</cx:pt>
          <cx:pt idx="211">10</cx:pt>
          <cx:pt idx="212">10</cx:pt>
          <cx:pt idx="213">1</cx:pt>
          <cx:pt idx="214">1</cx:pt>
          <cx:pt idx="215">6</cx:pt>
          <cx:pt idx="216">1</cx:pt>
          <cx:pt idx="217">1</cx:pt>
          <cx:pt idx="218">10</cx:pt>
          <cx:pt idx="219">1</cx:pt>
          <cx:pt idx="220">8</cx:pt>
          <cx:pt idx="221">1</cx:pt>
          <cx:pt idx="222">1</cx:pt>
          <cx:pt idx="223">5</cx:pt>
          <cx:pt idx="224">10</cx:pt>
          <cx:pt idx="225">7</cx:pt>
          <cx:pt idx="226">10</cx:pt>
          <cx:pt idx="227">10</cx:pt>
          <cx:pt idx="228">10</cx:pt>
          <cx:pt idx="229">2</cx:pt>
          <cx:pt idx="230">10</cx:pt>
          <cx:pt idx="231">10</cx:pt>
          <cx:pt idx="232">4</cx:pt>
          <cx:pt idx="233">10</cx:pt>
          <cx:pt idx="234">6</cx:pt>
          <cx:pt idx="235">4</cx:pt>
          <cx:pt idx="236">10</cx:pt>
          <cx:pt idx="237">6</cx:pt>
          <cx:pt idx="238">4</cx:pt>
        </cx:lvl>
      </cx:numDim>
    </cx:data>
    <cx:data id="7">
      <cx:numDim type="val">
        <cx:f>malignant_data!$H$2:$H$240</cx:f>
        <cx:lvl ptCount="239" formatCode="General">
          <cx:pt idx="0">1</cx:pt>
          <cx:pt idx="1">1</cx:pt>
          <cx:pt idx="2">4</cx:pt>
          <cx:pt idx="3">1</cx:pt>
          <cx:pt idx="4">2</cx:pt>
          <cx:pt idx="5">4</cx:pt>
          <cx:pt idx="6">1</cx:pt>
          <cx:pt idx="7">1</cx:pt>
          <cx:pt idx="8">3</cx:pt>
          <cx:pt idx="9">1</cx:pt>
          <cx:pt idx="10">1</cx:pt>
          <cx:pt idx="11">1</cx:pt>
          <cx:pt idx="12">2</cx:pt>
          <cx:pt idx="13">3</cx:pt>
          <cx:pt idx="14">1</cx:pt>
          <cx:pt idx="15">1</cx:pt>
          <cx:pt idx="16">1</cx:pt>
          <cx:pt idx="17">2</cx:pt>
          <cx:pt idx="18">5</cx:pt>
          <cx:pt idx="19">1</cx:pt>
          <cx:pt idx="20">2</cx:pt>
          <cx:pt idx="21">7</cx:pt>
          <cx:pt idx="22">1</cx:pt>
          <cx:pt idx="23">1</cx:pt>
          <cx:pt idx="24">1</cx:pt>
          <cx:pt idx="25">4</cx:pt>
          <cx:pt idx="26">1</cx:pt>
          <cx:pt idx="27">1</cx:pt>
          <cx:pt idx="28">1</cx:pt>
          <cx:pt idx="29">1</cx:pt>
          <cx:pt idx="30">1</cx:pt>
          <cx:pt idx="31">10</cx:pt>
          <cx:pt idx="32">1</cx:pt>
          <cx:pt idx="33">8</cx:pt>
          <cx:pt idx="34">10</cx:pt>
          <cx:pt idx="35">1</cx:pt>
          <cx:pt idx="36">3</cx:pt>
          <cx:pt idx="37">7</cx:pt>
          <cx:pt idx="38">10</cx:pt>
          <cx:pt idx="39">1</cx:pt>
          <cx:pt idx="40">3</cx:pt>
          <cx:pt idx="41">10</cx:pt>
          <cx:pt idx="42">4</cx:pt>
          <cx:pt idx="43">2</cx:pt>
          <cx:pt idx="44">1</cx:pt>
          <cx:pt idx="45">1</cx:pt>
          <cx:pt idx="46">8</cx:pt>
          <cx:pt idx="47">7</cx:pt>
          <cx:pt idx="48">1</cx:pt>
          <cx:pt idx="49">1</cx:pt>
          <cx:pt idx="50">3</cx:pt>
          <cx:pt idx="51">1</cx:pt>
          <cx:pt idx="52">3</cx:pt>
          <cx:pt idx="53">1</cx:pt>
          <cx:pt idx="54">8</cx:pt>
          <cx:pt idx="55">3</cx:pt>
          <cx:pt idx="56">1</cx:pt>
          <cx:pt idx="57">1</cx:pt>
          <cx:pt idx="58">5</cx:pt>
          <cx:pt idx="59">2</cx:pt>
          <cx:pt idx="60">3</cx:pt>
          <cx:pt idx="61">3</cx:pt>
          <cx:pt idx="62">1</cx:pt>
          <cx:pt idx="63">7</cx:pt>
          <cx:pt idx="64">3</cx:pt>
          <cx:pt idx="65">1</cx:pt>
          <cx:pt idx="66">1</cx:pt>
          <cx:pt idx="67">6</cx:pt>
          <cx:pt idx="68">2</cx:pt>
          <cx:pt idx="69">3</cx:pt>
          <cx:pt idx="70">10</cx:pt>
          <cx:pt idx="71">7</cx:pt>
          <cx:pt idx="72">1</cx:pt>
          <cx:pt idx="73">1</cx:pt>
          <cx:pt idx="74">3</cx:pt>
          <cx:pt idx="75">1</cx:pt>
          <cx:pt idx="76">1</cx:pt>
          <cx:pt idx="77">1</cx:pt>
          <cx:pt idx="78">1</cx:pt>
          <cx:pt idx="79">10</cx:pt>
          <cx:pt idx="80">1</cx:pt>
          <cx:pt idx="81">1</cx:pt>
          <cx:pt idx="82">3</cx:pt>
          <cx:pt idx="83">3</cx:pt>
          <cx:pt idx="84">1</cx:pt>
          <cx:pt idx="85">5</cx:pt>
          <cx:pt idx="86">1</cx:pt>
          <cx:pt idx="87">6</cx:pt>
          <cx:pt idx="88">1</cx:pt>
          <cx:pt idx="89">4</cx:pt>
          <cx:pt idx="90">1</cx:pt>
          <cx:pt idx="91">2</cx:pt>
          <cx:pt idx="92">2</cx:pt>
          <cx:pt idx="93">1</cx:pt>
          <cx:pt idx="94">1</cx:pt>
          <cx:pt idx="95">1</cx:pt>
          <cx:pt idx="96">2</cx:pt>
          <cx:pt idx="97">1</cx:pt>
          <cx:pt idx="98">1</cx:pt>
          <cx:pt idx="99">1</cx:pt>
          <cx:pt idx="100">1</cx:pt>
          <cx:pt idx="101">2</cx:pt>
          <cx:pt idx="102">1</cx:pt>
          <cx:pt idx="103">10</cx:pt>
          <cx:pt idx="104">4</cx:pt>
          <cx:pt idx="105">10</cx:pt>
          <cx:pt idx="106">2</cx:pt>
          <cx:pt idx="107">1</cx:pt>
          <cx:pt idx="108">1</cx:pt>
          <cx:pt idx="109">3</cx:pt>
          <cx:pt idx="110">3</cx:pt>
          <cx:pt idx="111">1</cx:pt>
          <cx:pt idx="112">1</cx:pt>
          <cx:pt idx="113">3</cx:pt>
          <cx:pt idx="114">5</cx:pt>
          <cx:pt idx="115">1</cx:pt>
          <cx:pt idx="116">1</cx:pt>
          <cx:pt idx="117">3</cx:pt>
          <cx:pt idx="118">2</cx:pt>
          <cx:pt idx="119">1</cx:pt>
          <cx:pt idx="120">8</cx:pt>
          <cx:pt idx="121">2</cx:pt>
          <cx:pt idx="122">1</cx:pt>
          <cx:pt idx="123">1</cx:pt>
          <cx:pt idx="124">8</cx:pt>
          <cx:pt idx="125">1</cx:pt>
          <cx:pt idx="126">1</cx:pt>
          <cx:pt idx="127">2</cx:pt>
          <cx:pt idx="128">3</cx:pt>
          <cx:pt idx="129">10</cx:pt>
          <cx:pt idx="130">1</cx:pt>
          <cx:pt idx="131">4</cx:pt>
          <cx:pt idx="132">1</cx:pt>
          <cx:pt idx="133">1</cx:pt>
          <cx:pt idx="134">2</cx:pt>
          <cx:pt idx="135">1</cx:pt>
          <cx:pt idx="136">10</cx:pt>
          <cx:pt idx="137">1</cx:pt>
          <cx:pt idx="138">4</cx:pt>
          <cx:pt idx="139">4</cx:pt>
          <cx:pt idx="140">1</cx:pt>
          <cx:pt idx="141">1</cx:pt>
          <cx:pt idx="142">1</cx:pt>
          <cx:pt idx="143">6</cx:pt>
          <cx:pt idx="144">1</cx:pt>
          <cx:pt idx="145">1</cx:pt>
          <cx:pt idx="146">1</cx:pt>
          <cx:pt idx="147">1</cx:pt>
          <cx:pt idx="148">1</cx:pt>
          <cx:pt idx="149">1</cx:pt>
          <cx:pt idx="150">2</cx:pt>
          <cx:pt idx="151">1</cx:pt>
          <cx:pt idx="152">1</cx:pt>
          <cx:pt idx="153">1</cx:pt>
          <cx:pt idx="154">3</cx:pt>
          <cx:pt idx="155">1</cx:pt>
          <cx:pt idx="156">1</cx:pt>
          <cx:pt idx="157">4</cx:pt>
          <cx:pt idx="158">3</cx:pt>
          <cx:pt idx="159">8</cx:pt>
          <cx:pt idx="160">3</cx:pt>
          <cx:pt idx="161">3</cx:pt>
          <cx:pt idx="162">10</cx:pt>
          <cx:pt idx="163">4</cx:pt>
          <cx:pt idx="164">7</cx:pt>
          <cx:pt idx="165">3</cx:pt>
          <cx:pt idx="166">4</cx:pt>
          <cx:pt idx="167">1</cx:pt>
          <cx:pt idx="168">1</cx:pt>
          <cx:pt idx="169">8</cx:pt>
          <cx:pt idx="170">1</cx:pt>
          <cx:pt idx="171">1</cx:pt>
          <cx:pt idx="172">1</cx:pt>
          <cx:pt idx="173">1</cx:pt>
          <cx:pt idx="174">1</cx:pt>
          <cx:pt idx="175">1</cx:pt>
          <cx:pt idx="176">1</cx:pt>
          <cx:pt idx="177">1</cx:pt>
          <cx:pt idx="178">1</cx:pt>
          <cx:pt idx="179">1</cx:pt>
          <cx:pt idx="180">1</cx:pt>
          <cx:pt idx="181">2</cx:pt>
          <cx:pt idx="182">1</cx:pt>
          <cx:pt idx="183">1</cx:pt>
          <cx:pt idx="184">3</cx:pt>
          <cx:pt idx="185">1</cx:pt>
          <cx:pt idx="186">2</cx:pt>
          <cx:pt idx="187">1</cx:pt>
          <cx:pt idx="188">10</cx:pt>
          <cx:pt idx="189">1</cx:pt>
          <cx:pt idx="190">5</cx:pt>
          <cx:pt idx="191">1</cx:pt>
          <cx:pt idx="192">1</cx:pt>
          <cx:pt idx="193">1</cx:pt>
          <cx:pt idx="194">2</cx:pt>
          <cx:pt idx="195">7</cx:pt>
          <cx:pt idx="196">2</cx:pt>
          <cx:pt idx="197">1</cx:pt>
          <cx:pt idx="198">1</cx:pt>
          <cx:pt idx="199">1</cx:pt>
          <cx:pt idx="200">1</cx:pt>
          <cx:pt idx="201">1</cx:pt>
          <cx:pt idx="202">1</cx:pt>
          <cx:pt idx="203">2</cx:pt>
          <cx:pt idx="204">1</cx:pt>
          <cx:pt idx="205">2</cx:pt>
          <cx:pt idx="206">1</cx:pt>
          <cx:pt idx="207">1</cx:pt>
          <cx:pt idx="208">2</cx:pt>
          <cx:pt idx="209">1</cx:pt>
          <cx:pt idx="210">1</cx:pt>
          <cx:pt idx="211">1</cx:pt>
          <cx:pt idx="212">1</cx:pt>
          <cx:pt idx="213">1</cx:pt>
          <cx:pt idx="214">1</cx:pt>
          <cx:pt idx="215">1</cx:pt>
          <cx:pt idx="216">1</cx:pt>
          <cx:pt idx="217">1</cx:pt>
          <cx:pt idx="218">1</cx:pt>
          <cx:pt idx="219">2</cx:pt>
          <cx:pt idx="220">3</cx:pt>
          <cx:pt idx="221">1</cx:pt>
          <cx:pt idx="222">2</cx:pt>
          <cx:pt idx="223">1</cx:pt>
          <cx:pt idx="224">10</cx:pt>
          <cx:pt idx="225">3</cx:pt>
          <cx:pt idx="226">1</cx:pt>
          <cx:pt idx="227">3</cx:pt>
          <cx:pt idx="228">10</cx:pt>
          <cx:pt idx="229">3</cx:pt>
          <cx:pt idx="230">3</cx:pt>
          <cx:pt idx="231">1</cx:pt>
          <cx:pt idx="232">1</cx:pt>
          <cx:pt idx="233">7</cx:pt>
          <cx:pt idx="234">3</cx:pt>
          <cx:pt idx="235">1</cx:pt>
          <cx:pt idx="236">2</cx:pt>
          <cx:pt idx="237">1</cx:pt>
          <cx:pt idx="238">1</cx:pt>
        </cx:lvl>
      </cx:numDim>
    </cx:data>
  </cx:chartData>
  <cx:chart>
    <cx:plotArea>
      <cx:plotAreaRegion>
        <cx:series layoutId="boxWhisker" uniqueId="{01F62966-3B9E-451C-A8E1-9C55B97E0650}">
          <cx:tx>
            <cx:txData>
              <cx:f>malignant_data!$A$1</cx:f>
              <cx:v>unif_cell_size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604AFEB-8514-470D-B8B3-057B27507EF9}">
          <cx:tx>
            <cx:txData>
              <cx:f>malignant_data!$B$1</cx:f>
              <cx:v>unif_cell_shape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41D79334-6930-4ABB-A8BD-F7CB5C6ECD29}">
          <cx:tx>
            <cx:txData>
              <cx:f>malignant_data!$C$1</cx:f>
              <cx:v>marg_adhesion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862AB110-B1A5-4A14-9B85-347630C19AB8}">
          <cx:tx>
            <cx:txData>
              <cx:f>malignant_data!$D$1</cx:f>
              <cx:v>epithelial_size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D83EB5A3-4C5D-44F8-9E60-CAD4E9EEB530}">
          <cx:tx>
            <cx:txData>
              <cx:f>malignant_data!$E$1</cx:f>
              <cx:v>bare_nuclei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741046EC-97D2-4CB1-8A65-0DE7D5F05766}">
          <cx:tx>
            <cx:txData>
              <cx:f>malignant_data!$F$1</cx:f>
              <cx:v>bland_chromatin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41D833A5-2070-447A-B477-E12669ACA5E8}">
          <cx:tx>
            <cx:txData>
              <cx:f>malignant_data!$G$1</cx:f>
              <cx:v>normal_nucleoli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2AA07602-ECBB-43C8-B643-2AF1C6730FD9}">
          <cx:tx>
            <cx:txData>
              <cx:f>malignant_data!$H$1</cx:f>
              <cx:v>mitoses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595959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endParaRPr lang="en-IE" sz="24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595959"/>
                </a:solidFill>
                <a:latin typeface="Tw Cen MT" panose="020B0602020104020603" pitchFamily="34" charset="0"/>
                <a:ea typeface="Tw Cen MT" panose="020B0602020104020603" pitchFamily="34" charset="0"/>
                <a:cs typeface="Tw Cen MT" panose="020B0602020104020603" pitchFamily="34" charset="0"/>
              </a:defRPr>
            </a:pPr>
            <a:endParaRPr lang="en-IE" sz="2400"/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2400" b="0" i="0">
              <a:solidFill>
                <a:srgbClr val="595959"/>
              </a:solidFill>
              <a:latin typeface="Tw Cen MT" panose="020B0602020104020603" pitchFamily="34" charset="0"/>
              <a:ea typeface="Tw Cen MT" panose="020B0602020104020603" pitchFamily="34" charset="0"/>
              <a:cs typeface="Tw Cen MT" panose="020B0602020104020603" pitchFamily="34" charset="0"/>
            </a:defRPr>
          </a:pPr>
          <a:endParaRPr lang="en-IE" sz="2400"/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CC825-ABAA-4636-B228-CC242C02B88E}" type="datetimeFigureOut">
              <a:rPr lang="en-IE" smtClean="0"/>
              <a:t>03/04/2020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45AA-73AD-4438-868B-E58ACD3301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098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C5FE-26AF-418D-94D8-7D9460C2F268}" type="datetime1">
              <a:rPr lang="en-IE" smtClean="0"/>
              <a:t>03/04/2020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5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FA2E7-6D98-42A6-8D15-8D96AD55683B}" type="datetime1">
              <a:rPr lang="en-IE" smtClean="0"/>
              <a:t>03/04/2020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739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899F-3910-4C2C-B004-8B8A563208C8}" type="datetime1">
              <a:rPr lang="en-IE" smtClean="0"/>
              <a:t>03/04/2020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551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0118D-C00D-4036-8304-542CA2C1ECC3}" type="datetime1">
              <a:rPr lang="en-IE" smtClean="0"/>
              <a:t>03/04/2020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374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8BA53-44F5-4188-8890-78C9A16033DA}" type="datetime1">
              <a:rPr lang="en-IE" smtClean="0"/>
              <a:t>03/04/2020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207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5266-C798-4FE2-ABE7-66583D8B2AB1}" type="datetime1">
              <a:rPr lang="en-IE" smtClean="0"/>
              <a:t>03/04/2020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060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0A074-DD21-4DAC-A040-747D354EC9F1}" type="datetime1">
              <a:rPr lang="en-IE" smtClean="0"/>
              <a:t>03/04/2020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473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275CE-93B8-411B-8EA0-6789DF6B47EF}" type="datetime1">
              <a:rPr lang="en-IE" smtClean="0"/>
              <a:t>03/04/2020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711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15A9-F181-44B6-9C68-B3C1CCE3D09F}" type="datetime1">
              <a:rPr lang="en-IE" smtClean="0"/>
              <a:t>03/04/2020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98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C670-895F-4075-929E-90CEB6E53C96}" type="datetime1">
              <a:rPr lang="en-IE" smtClean="0"/>
              <a:t>03/04/2020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69390" y="173198"/>
            <a:ext cx="764215" cy="365125"/>
          </a:xfrm>
        </p:spPr>
        <p:txBody>
          <a:bodyPr/>
          <a:lstStyle>
            <a:lvl1pPr>
              <a:defRPr sz="3200"/>
            </a:lvl1pPr>
          </a:lstStyle>
          <a:p>
            <a:fld id="{AA049A26-951F-4D10-96A6-10B1B43FC5B2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746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C98B-7645-4399-834C-5CCAD38FCBD0}" type="datetime1">
              <a:rPr lang="en-IE" smtClean="0"/>
              <a:t>03/04/2020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22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0027-45E4-41B6-A53F-1ED03CF4AD7F}" type="datetime1">
              <a:rPr lang="en-IE" smtClean="0"/>
              <a:t>03/04/2020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060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986B-5C6B-4574-AC0D-4EECD97102CB}" type="datetime1">
              <a:rPr lang="en-IE" smtClean="0"/>
              <a:t>03/04/2020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039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DE5F-FE17-435D-98AC-1A6460CD8F59}" type="datetime1">
              <a:rPr lang="en-IE" smtClean="0"/>
              <a:t>03/04/2020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8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7787F-6601-4A76-B674-2B929E3B02FF}" type="datetime1">
              <a:rPr lang="en-IE" smtClean="0"/>
              <a:t>03/04/2020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58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65E92-123C-48BC-9B16-AC3D0F6847F6}" type="datetime1">
              <a:rPr lang="en-IE" smtClean="0"/>
              <a:t>03/04/2020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074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071E-63BF-497E-AE2B-DD80EB9610B4}" type="datetime1">
              <a:rPr lang="en-IE" smtClean="0"/>
              <a:t>03/04/2020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514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992A7A-1034-4D6E-B34B-D4CA3762903F}" type="datetime1">
              <a:rPr lang="en-IE" smtClean="0"/>
              <a:t>03/04/2020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049A26-951F-4D10-96A6-10B1B43FC5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14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7EDF-A6A0-4BA8-B062-E41CADBC5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69648"/>
            <a:ext cx="8689976" cy="2509213"/>
          </a:xfrm>
        </p:spPr>
        <p:txBody>
          <a:bodyPr>
            <a:normAutofit/>
          </a:bodyPr>
          <a:lstStyle/>
          <a:p>
            <a:r>
              <a:rPr lang="en-US" sz="5400" dirty="0"/>
              <a:t>Breast Cancer Analysis</a:t>
            </a:r>
            <a:endParaRPr lang="en-I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F2E59-88D9-43C4-AFB0-5F7A08147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6" y="4303582"/>
            <a:ext cx="9144000" cy="167005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Babatunji Omoniwa</a:t>
            </a:r>
            <a:endParaRPr lang="en-IE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AFAF6-2461-4197-A2DD-E840E8EF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49A26-951F-4D10-96A6-10B1B43FC5B2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8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8DB9-73C8-445A-BA58-08922A67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31" y="-248088"/>
            <a:ext cx="10390060" cy="1683074"/>
          </a:xfrm>
        </p:spPr>
        <p:txBody>
          <a:bodyPr/>
          <a:lstStyle/>
          <a:p>
            <a:r>
              <a:rPr lang="en-US" b="1" dirty="0"/>
              <a:t>Current Trend based on findings</a:t>
            </a:r>
            <a:endParaRPr lang="en-I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65617-B9C5-41EE-A5B5-9CF607CAC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49" y="1244801"/>
            <a:ext cx="10692341" cy="5453711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645E585-157F-47D4-AD7E-2610A89E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390" y="198783"/>
            <a:ext cx="742049" cy="339540"/>
          </a:xfrm>
        </p:spPr>
        <p:txBody>
          <a:bodyPr/>
          <a:lstStyle/>
          <a:p>
            <a:fld id="{AA049A26-951F-4D10-96A6-10B1B43FC5B2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33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8BF6F98-A9CF-4EA9-903B-2B1E1E798E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00639757"/>
                  </p:ext>
                </p:extLst>
              </p:nvPr>
            </p:nvGraphicFramePr>
            <p:xfrm>
              <a:off x="372716" y="1088335"/>
              <a:ext cx="11186493" cy="519816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D8BF6F98-A9CF-4EA9-903B-2B1E1E798E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716" y="1088335"/>
                <a:ext cx="11186493" cy="519816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B6F2F843-5B0B-4068-AC84-C9CC8C7B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31" y="-248088"/>
            <a:ext cx="10390060" cy="1683074"/>
          </a:xfrm>
        </p:spPr>
        <p:txBody>
          <a:bodyPr/>
          <a:lstStyle/>
          <a:p>
            <a:r>
              <a:rPr lang="en-US" b="1" dirty="0"/>
              <a:t>Measurements resulting to </a:t>
            </a:r>
            <a:r>
              <a:rPr lang="en-US" b="1" dirty="0" err="1"/>
              <a:t>belign</a:t>
            </a:r>
            <a:endParaRPr lang="en-IE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B7B3B-090D-4298-AC4B-EBD91A6C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390" y="198783"/>
            <a:ext cx="742049" cy="339540"/>
          </a:xfrm>
        </p:spPr>
        <p:txBody>
          <a:bodyPr/>
          <a:lstStyle/>
          <a:p>
            <a:fld id="{AA049A26-951F-4D10-96A6-10B1B43FC5B2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096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C6179A03-CD61-4F8A-BCD3-1E0FC801A8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1534744"/>
                  </p:ext>
                </p:extLst>
              </p:nvPr>
            </p:nvGraphicFramePr>
            <p:xfrm>
              <a:off x="482048" y="1262270"/>
              <a:ext cx="11057282" cy="481053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C6179A03-CD61-4F8A-BCD3-1E0FC801A8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048" y="1262270"/>
                <a:ext cx="11057282" cy="481053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B6346DCA-FA30-4A9B-AB8C-6B723CCA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4" y="-248088"/>
            <a:ext cx="10434787" cy="1683074"/>
          </a:xfrm>
        </p:spPr>
        <p:txBody>
          <a:bodyPr/>
          <a:lstStyle/>
          <a:p>
            <a:r>
              <a:rPr lang="en-US" b="1" dirty="0"/>
              <a:t>Measurements resulting to Malignant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43241-DDA8-41C7-99ED-3BC35A3C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390" y="173198"/>
            <a:ext cx="764215" cy="378424"/>
          </a:xfrm>
        </p:spPr>
        <p:txBody>
          <a:bodyPr/>
          <a:lstStyle/>
          <a:p>
            <a:fld id="{AA049A26-951F-4D10-96A6-10B1B43FC5B2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62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112BDD-B635-4D4F-BD48-EF78619AAE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497282"/>
              </p:ext>
            </p:extLst>
          </p:nvPr>
        </p:nvGraphicFramePr>
        <p:xfrm>
          <a:off x="760343" y="1033670"/>
          <a:ext cx="10570265" cy="5078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ADF0F295-318B-475D-9EEF-F77C45F4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4" y="-248088"/>
            <a:ext cx="10434787" cy="1683074"/>
          </a:xfrm>
        </p:spPr>
        <p:txBody>
          <a:bodyPr/>
          <a:lstStyle/>
          <a:p>
            <a:r>
              <a:rPr lang="en-US" b="1" dirty="0"/>
              <a:t>Median of Measurements and trends</a:t>
            </a:r>
            <a:endParaRPr lang="en-IE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E57B3EA-AB1F-4134-8F2E-F90EB363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390" y="173198"/>
            <a:ext cx="764215" cy="378424"/>
          </a:xfrm>
        </p:spPr>
        <p:txBody>
          <a:bodyPr/>
          <a:lstStyle/>
          <a:p>
            <a:fld id="{AA049A26-951F-4D10-96A6-10B1B43FC5B2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869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92BD40-E8B5-42E6-B30E-9ABEA3D91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825771"/>
              </p:ext>
            </p:extLst>
          </p:nvPr>
        </p:nvGraphicFramePr>
        <p:xfrm>
          <a:off x="680830" y="972908"/>
          <a:ext cx="10674627" cy="5080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A54F748-9E75-481C-AACD-3B9FDA0B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-248088"/>
            <a:ext cx="10504361" cy="1683074"/>
          </a:xfrm>
        </p:spPr>
        <p:txBody>
          <a:bodyPr/>
          <a:lstStyle/>
          <a:p>
            <a:r>
              <a:rPr lang="en-US" b="1" dirty="0"/>
              <a:t>Mean of Measurements and trends</a:t>
            </a:r>
            <a:endParaRPr lang="en-I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C4160E-33E6-4668-8FCE-599BBD29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390" y="173198"/>
            <a:ext cx="764215" cy="378424"/>
          </a:xfrm>
        </p:spPr>
        <p:txBody>
          <a:bodyPr/>
          <a:lstStyle/>
          <a:p>
            <a:fld id="{AA049A26-951F-4D10-96A6-10B1B43FC5B2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09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D58A96C-26CB-49B9-B560-A812FEB9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0" y="-248088"/>
            <a:ext cx="10504361" cy="1683074"/>
          </a:xfrm>
        </p:spPr>
        <p:txBody>
          <a:bodyPr/>
          <a:lstStyle/>
          <a:p>
            <a:r>
              <a:rPr lang="en-US" b="1" dirty="0"/>
              <a:t>remark</a:t>
            </a:r>
            <a:endParaRPr lang="en-I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9699B-14B0-4022-907F-61B8E1493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69773"/>
            <a:ext cx="10363826" cy="344059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About 65% are </a:t>
            </a:r>
            <a:r>
              <a:rPr lang="en-US" sz="3200" dirty="0" err="1"/>
              <a:t>belign</a:t>
            </a:r>
            <a:r>
              <a:rPr lang="en-US" sz="3200" dirty="0"/>
              <a:t>, while 35% are malignant.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From the data measurements made available, we observe that all measurements except the mitosis distinguishes </a:t>
            </a:r>
            <a:r>
              <a:rPr lang="en-US" sz="3200" dirty="0" err="1"/>
              <a:t>belign</a:t>
            </a:r>
            <a:r>
              <a:rPr lang="en-US" sz="3200" dirty="0"/>
              <a:t> or malignant cases.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044867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68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Breast Cancer Analysis</vt:lpstr>
      <vt:lpstr>Current Trend based on findings</vt:lpstr>
      <vt:lpstr>Measurements resulting to belign</vt:lpstr>
      <vt:lpstr>Measurements resulting to Malignant</vt:lpstr>
      <vt:lpstr>Median of Measurements and trends</vt:lpstr>
      <vt:lpstr>Mean of Measurements and trends</vt:lpstr>
      <vt:lpstr>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Analysis</dc:title>
  <dc:creator>Babatunji Omoniwa</dc:creator>
  <cp:lastModifiedBy>Babatunji Omoniwa</cp:lastModifiedBy>
  <cp:revision>13</cp:revision>
  <dcterms:created xsi:type="dcterms:W3CDTF">2020-04-03T15:08:37Z</dcterms:created>
  <dcterms:modified xsi:type="dcterms:W3CDTF">2020-04-07T21:55:28Z</dcterms:modified>
</cp:coreProperties>
</file>