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661-826B-4044-99AF-CE922B8BA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CACC0-F1C6-426C-B710-EC97279EF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1747-0E6C-4E08-BF3A-DBFF0465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B0FE-8D0F-483A-B1DE-624933B3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8FA2-3930-4E0F-AEE3-C1962DD4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124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B4F8-CACA-4F43-B07A-9DE83AA2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B4B3B-16F2-4D2D-ACF5-EAC5A145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C3F2-CA8C-406D-BF29-D030E064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BF76-3789-4D24-BB86-4078F018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22ABA-47E9-4CCA-B214-304C4ABD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057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D0D2A-7C52-4D46-89F5-0C82E7E18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3973D-4275-437B-B4A6-11D08AE5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437C-D560-49DF-A4C5-45C158BF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89A3-F923-454C-8A28-DD34F2BC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9D86-27BB-47CB-9D1A-78EB3822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431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706-1066-4AA2-AD2A-88446658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EDBA3-759A-439E-BDF1-817CB938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06FF-5EA4-4DEE-9801-C27881C9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179E-3850-4101-8DCD-1FD933FA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4A72-B703-48AA-9CDD-7ACF5467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613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56C-8DCF-40BA-BBFA-33F421CF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922EF-24BF-4AF5-85D2-EC32D2C7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D0F0-364D-4FC2-81E9-06AFC617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7BFB2-1AF6-4921-B339-6E5B0A87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6DAD-3D2B-45FE-9711-C9A06140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274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B95D-804F-43B4-AAFE-77677846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8231-ADC7-46C6-A5DB-C1CC94C2C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E364C-A54C-4B85-81E6-B08CA67C3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C9B7B-D677-4F06-94B3-83111E79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72224-4542-4FCF-86F7-02403383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F5DE6-86DF-467B-9864-5E2EB209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935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106F-5F75-4000-8EA0-2064E510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0F7D-BEFC-4E7A-A3B0-6F21BF6C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B3112-68DF-4BD4-B1B7-166B320BF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4F234-0F78-49C1-AA2F-B4A21E3F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EFAA7-D488-4307-9194-6BD1ACF30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B4E6B-767C-4E28-97E3-6DE511B7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202BD-DC7A-4704-9059-EE67A3FE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012DC-8CB4-441D-B90C-2A3EDCB2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829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95A8-5897-495E-99D3-7CF15E6A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5509E-F624-452E-8C6E-F8878BE6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42A6E-64CD-45F2-9716-608B1146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F6790-01C9-4185-89A6-3A3E7142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33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4FFCE-294D-4AC0-ADD7-CA46DA11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A2312-9D47-4585-9AFE-0A88D015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7C94B-33ED-408B-A4AE-54C181F4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70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CE88-7D90-4F00-9F30-0D27E030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9933-DD99-48B9-8A00-5A2671BB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C7955-B26A-4BD3-9D5F-D53BC1E0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09D7-5D18-46D4-B696-43B90EB7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0C789-3AB1-4613-84F8-7021FE5B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BFC2-A89A-498A-85B4-729530F4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8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0851-A10B-4C72-B366-B8779FF7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6DFD-C5C7-45FC-AEA4-63126E508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10D49-41CB-4E7F-AF5A-5300B250A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F9A35-714B-4768-8A2E-DE5ADBEF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9EC9B-B1B2-4A60-89AA-115B1B03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BA7B-0DE1-4A63-BD56-6FD94C25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259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9EB23-8613-4133-B6D2-BDDAFC33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EF12E-7F75-41E9-AFE1-95E9FD86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6C2F-97BB-4BFE-9723-ADEF56690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A984-1E38-4EB6-B4EA-21F4FE7B2EF3}" type="datetimeFigureOut">
              <a:rPr lang="en-IE" smtClean="0"/>
              <a:t>23/04/2020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2D8D-EA14-4168-89F0-897137446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E125-415D-45B6-AD67-60857ED46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EB60-171E-403E-A29C-D147754FE9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084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7BD9297-37D0-449A-B77B-3D0ABB37CF89}"/>
              </a:ext>
            </a:extLst>
          </p:cNvPr>
          <p:cNvGrpSpPr/>
          <p:nvPr/>
        </p:nvGrpSpPr>
        <p:grpSpPr>
          <a:xfrm>
            <a:off x="5024435" y="-164621"/>
            <a:ext cx="5543533" cy="7232224"/>
            <a:chOff x="5024435" y="-164621"/>
            <a:chExt cx="5543533" cy="7232224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FFC04E97-EB0D-4C2C-8A3D-B77B3D63A75D}"/>
                </a:ext>
              </a:extLst>
            </p:cNvPr>
            <p:cNvSpPr/>
            <p:nvPr/>
          </p:nvSpPr>
          <p:spPr>
            <a:xfrm>
              <a:off x="5266490" y="-164621"/>
              <a:ext cx="1924893" cy="1107594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from online news portal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9E3D1A-3495-476B-AFE9-B8A18DA55992}"/>
                </a:ext>
              </a:extLst>
            </p:cNvPr>
            <p:cNvSpPr/>
            <p:nvPr/>
          </p:nvSpPr>
          <p:spPr>
            <a:xfrm>
              <a:off x="8896355" y="14288"/>
              <a:ext cx="1666875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2808CB-619C-45B8-96D0-7AFFFC77B4E9}"/>
                </a:ext>
              </a:extLst>
            </p:cNvPr>
            <p:cNvSpPr/>
            <p:nvPr/>
          </p:nvSpPr>
          <p:spPr>
            <a:xfrm>
              <a:off x="8891583" y="1357327"/>
              <a:ext cx="1666875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Algorithm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2AD46B-38C3-455F-B481-E683A0C96310}"/>
                </a:ext>
              </a:extLst>
            </p:cNvPr>
            <p:cNvSpPr/>
            <p:nvPr/>
          </p:nvSpPr>
          <p:spPr>
            <a:xfrm>
              <a:off x="5472101" y="1347793"/>
              <a:ext cx="1666875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Randomly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Data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6D645E-3957-435E-BD03-62619B588F01}"/>
                </a:ext>
              </a:extLst>
            </p:cNvPr>
            <p:cNvSpPr/>
            <p:nvPr/>
          </p:nvSpPr>
          <p:spPr>
            <a:xfrm>
              <a:off x="5481617" y="2743212"/>
              <a:ext cx="1666875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Set (20%)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223B7F-5354-4331-8710-113800BE4796}"/>
                </a:ext>
              </a:extLst>
            </p:cNvPr>
            <p:cNvSpPr/>
            <p:nvPr/>
          </p:nvSpPr>
          <p:spPr>
            <a:xfrm>
              <a:off x="8896328" y="2690831"/>
              <a:ext cx="1666875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 Set (80%)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7DC5A2-3E66-4C21-B32F-AE86BCAE25EC}"/>
                </a:ext>
              </a:extLst>
            </p:cNvPr>
            <p:cNvSpPr/>
            <p:nvPr/>
          </p:nvSpPr>
          <p:spPr>
            <a:xfrm>
              <a:off x="8901093" y="4043377"/>
              <a:ext cx="1666875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Preprocessing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D979D5-6501-4BBB-84BF-0F3724FCD87A}"/>
                </a:ext>
              </a:extLst>
            </p:cNvPr>
            <p:cNvSpPr/>
            <p:nvPr/>
          </p:nvSpPr>
          <p:spPr>
            <a:xfrm>
              <a:off x="8905848" y="5362586"/>
              <a:ext cx="1647799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C96DD0-C51C-4AE6-B70E-3CF593FA7090}"/>
                </a:ext>
              </a:extLst>
            </p:cNvPr>
            <p:cNvSpPr/>
            <p:nvPr/>
          </p:nvSpPr>
          <p:spPr>
            <a:xfrm>
              <a:off x="5505443" y="5319757"/>
              <a:ext cx="1647799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Model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3B3CDA-8B47-49CF-A942-1D4469E7AF76}"/>
                </a:ext>
              </a:extLst>
            </p:cNvPr>
            <p:cNvSpPr/>
            <p:nvPr/>
          </p:nvSpPr>
          <p:spPr>
            <a:xfrm>
              <a:off x="6805606" y="6605587"/>
              <a:ext cx="2862263" cy="462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Predictions of new data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E20092-D1C3-4CD8-AE3F-4AE53AEB7E17}"/>
                </a:ext>
              </a:extLst>
            </p:cNvPr>
            <p:cNvCxnSpPr>
              <a:stCxn id="4" idx="4"/>
              <a:endCxn id="5" idx="1"/>
            </p:cNvCxnSpPr>
            <p:nvPr/>
          </p:nvCxnSpPr>
          <p:spPr>
            <a:xfrm>
              <a:off x="7191383" y="389176"/>
              <a:ext cx="1704972" cy="1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6511F3-BA72-49E4-B95D-3A5AEBCACFC8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9725021" y="766763"/>
              <a:ext cx="4772" cy="590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F9BA78F-26A3-49BA-A1B1-E47D5BD51B4C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305539" y="2100268"/>
              <a:ext cx="9516" cy="6429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31864F-D792-4F8E-9E69-CF6B5F5D47A9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6305539" y="2100268"/>
              <a:ext cx="3424227" cy="5905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40B8F70-21E1-4FA0-84BA-DBEC772C8411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 flipV="1">
              <a:off x="7138976" y="1724031"/>
              <a:ext cx="1752607" cy="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5F32250-0403-4C6B-B25A-CD3DBE29E0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9286" y="3429000"/>
              <a:ext cx="4772" cy="590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DE8E7D-2FB3-4725-97CD-34CE7D0C2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5020" y="4786317"/>
              <a:ext cx="4772" cy="590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FFA36F7-144C-441C-9855-8458064369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8486" y="5717389"/>
              <a:ext cx="1752607" cy="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BD9C1D3-9D56-48E3-9E45-0960F66ED45D}"/>
                </a:ext>
              </a:extLst>
            </p:cNvPr>
            <p:cNvCxnSpPr>
              <a:cxnSpLocks/>
              <a:stCxn id="13" idx="0"/>
              <a:endCxn id="9" idx="2"/>
            </p:cNvCxnSpPr>
            <p:nvPr/>
          </p:nvCxnSpPr>
          <p:spPr>
            <a:xfrm flipH="1" flipV="1">
              <a:off x="6315055" y="3495687"/>
              <a:ext cx="14288" cy="1824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6D64646-E53B-4D9C-8B52-371EB54538C6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6329343" y="6072232"/>
              <a:ext cx="1907395" cy="533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CB72FA-0F02-480F-8231-556FC8A1E6D2}"/>
                </a:ext>
              </a:extLst>
            </p:cNvPr>
            <p:cNvSpPr/>
            <p:nvPr/>
          </p:nvSpPr>
          <p:spPr>
            <a:xfrm>
              <a:off x="5024435" y="4030151"/>
              <a:ext cx="13363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Model Evaluation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1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148664A-3270-443F-9B96-6327D1814459}"/>
              </a:ext>
            </a:extLst>
          </p:cNvPr>
          <p:cNvGrpSpPr/>
          <p:nvPr/>
        </p:nvGrpSpPr>
        <p:grpSpPr>
          <a:xfrm>
            <a:off x="2868866" y="-164621"/>
            <a:ext cx="7756256" cy="5246238"/>
            <a:chOff x="2868866" y="-164621"/>
            <a:chExt cx="7756256" cy="5246238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AE0F1507-E066-488D-9DB5-32D876E419EC}"/>
                </a:ext>
              </a:extLst>
            </p:cNvPr>
            <p:cNvSpPr/>
            <p:nvPr/>
          </p:nvSpPr>
          <p:spPr>
            <a:xfrm>
              <a:off x="5266490" y="-164621"/>
              <a:ext cx="1924893" cy="1107594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from online news portal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937EE9-D326-4518-9842-415EC92DC299}"/>
                </a:ext>
              </a:extLst>
            </p:cNvPr>
            <p:cNvSpPr/>
            <p:nvPr/>
          </p:nvSpPr>
          <p:spPr>
            <a:xfrm>
              <a:off x="8896355" y="14288"/>
              <a:ext cx="1666875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565119-70CC-4D28-B22E-488FE9B6C9B9}"/>
                </a:ext>
              </a:extLst>
            </p:cNvPr>
            <p:cNvSpPr/>
            <p:nvPr/>
          </p:nvSpPr>
          <p:spPr>
            <a:xfrm>
              <a:off x="8891583" y="1357327"/>
              <a:ext cx="1666875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 Selection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8CAF45-9DE3-43BE-A45A-BF5439D131A3}"/>
                </a:ext>
              </a:extLst>
            </p:cNvPr>
            <p:cNvSpPr/>
            <p:nvPr/>
          </p:nvSpPr>
          <p:spPr>
            <a:xfrm>
              <a:off x="5472101" y="1347793"/>
              <a:ext cx="1666875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 Selection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B0674A-26AC-41D6-8F8A-3DCA70C2BB7A}"/>
                </a:ext>
              </a:extLst>
            </p:cNvPr>
            <p:cNvSpPr/>
            <p:nvPr/>
          </p:nvSpPr>
          <p:spPr>
            <a:xfrm>
              <a:off x="5476854" y="2743212"/>
              <a:ext cx="1666875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Validation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9F95FD-66B2-47E3-B3E1-673958B0E893}"/>
                </a:ext>
              </a:extLst>
            </p:cNvPr>
            <p:cNvSpPr/>
            <p:nvPr/>
          </p:nvSpPr>
          <p:spPr>
            <a:xfrm>
              <a:off x="8896328" y="2738461"/>
              <a:ext cx="1666875" cy="7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 Interpretation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5D79AB-AF5E-4B94-90EB-F660139D8265}"/>
                </a:ext>
              </a:extLst>
            </p:cNvPr>
            <p:cNvCxnSpPr>
              <a:stCxn id="6" idx="4"/>
              <a:endCxn id="7" idx="1"/>
            </p:cNvCxnSpPr>
            <p:nvPr/>
          </p:nvCxnSpPr>
          <p:spPr>
            <a:xfrm>
              <a:off x="7191383" y="389176"/>
              <a:ext cx="1704972" cy="1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79A37F-FD27-4A8C-AA79-70E61BD5426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9725021" y="766763"/>
              <a:ext cx="4772" cy="590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3C678D7-47AB-480C-98F1-90FF816A0DB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305539" y="2100268"/>
              <a:ext cx="4753" cy="6429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FC167A-2C85-45EA-9075-80086A9B58A6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7143729" y="3114699"/>
              <a:ext cx="1752599" cy="47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FCB523-B4A1-4976-92F5-8CC776C04E96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 flipV="1">
              <a:off x="7138976" y="1724031"/>
              <a:ext cx="1752607" cy="95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80196DC-511A-4020-88EA-1EB2C2176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4531" y="3481393"/>
              <a:ext cx="9528" cy="5905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383CFD5-1004-4E3F-ADD0-F9E19044A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9213" y="2421740"/>
              <a:ext cx="11763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4FC4ED3-64A6-474C-AAAB-46BCA28A455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68866" y="1708154"/>
              <a:ext cx="2270431" cy="1660525"/>
            </a:xfrm>
            <a:prstGeom prst="rect">
              <a:avLst/>
            </a:prstGeom>
          </p:spPr>
        </p:pic>
        <p:sp>
          <p:nvSpPr>
            <p:cNvPr id="45" name="Flowchart: Multidocument 44">
              <a:extLst>
                <a:ext uri="{FF2B5EF4-FFF2-40B4-BE49-F238E27FC236}">
                  <a16:creationId xmlns:a16="http://schemas.microsoft.com/office/drawing/2014/main" id="{8C51B614-8FD9-422A-A8D3-CB011DC6E238}"/>
                </a:ext>
              </a:extLst>
            </p:cNvPr>
            <p:cNvSpPr/>
            <p:nvPr/>
          </p:nvSpPr>
          <p:spPr>
            <a:xfrm>
              <a:off x="8734426" y="4071955"/>
              <a:ext cx="1890696" cy="1009662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Knowledge</a:t>
              </a:r>
              <a:endPara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90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Babatunji Omoniwa</dc:creator>
  <cp:lastModifiedBy>Babatunji Omoniwa</cp:lastModifiedBy>
  <cp:revision>6</cp:revision>
  <dcterms:created xsi:type="dcterms:W3CDTF">2020-04-23T03:05:03Z</dcterms:created>
  <dcterms:modified xsi:type="dcterms:W3CDTF">2020-04-24T10:36:56Z</dcterms:modified>
</cp:coreProperties>
</file>