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7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55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1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2A8C78-A13F-4431-ACE4-39F8B4E675A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3549-03B6-485B-ADFA-7601A9F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7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6139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AD and LDAP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643270" y="2729948"/>
            <a:ext cx="76931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Active Directory</a:t>
            </a:r>
          </a:p>
          <a:p>
            <a:r>
              <a:rPr lang="en-US" sz="3200" dirty="0" smtClean="0"/>
              <a:t>Lightweight Directory Access Protocol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LDAP Data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1445103"/>
            <a:ext cx="10482469" cy="5187236"/>
          </a:xfrm>
        </p:spPr>
      </p:pic>
    </p:spTree>
    <p:extLst>
      <p:ext uri="{BB962C8B-B14F-4D97-AF65-F5344CB8AC3E}">
        <p14:creationId xmlns:p14="http://schemas.microsoft.com/office/powerpoint/2010/main" val="4291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Protocol accesses LDAP directories</a:t>
            </a:r>
          </a:p>
          <a:p>
            <a:pPr lvl="1"/>
            <a:r>
              <a:rPr lang="en-US" dirty="0" smtClean="0"/>
              <a:t>Directory is a tree of directory entries</a:t>
            </a:r>
          </a:p>
          <a:p>
            <a:pPr lvl="1"/>
            <a:r>
              <a:rPr lang="en-US" dirty="0" smtClean="0"/>
              <a:t>Entry consists of a set of attributes</a:t>
            </a:r>
          </a:p>
          <a:p>
            <a:pPr lvl="1"/>
            <a:r>
              <a:rPr lang="en-US" dirty="0" smtClean="0"/>
              <a:t>An attribute has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a  name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an attribute type or attribute description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one or more values</a:t>
            </a:r>
          </a:p>
          <a:p>
            <a:pPr lvl="1"/>
            <a:r>
              <a:rPr lang="en-US" dirty="0" smtClean="0"/>
              <a:t>Attributes are defined in a schema</a:t>
            </a:r>
          </a:p>
          <a:p>
            <a:pPr lvl="1"/>
            <a:r>
              <a:rPr lang="en-US" dirty="0" smtClean="0"/>
              <a:t>Each entry has a unique identifier: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Distinguished Name (DN)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Consists of its Relative Distinguished Name(RDN) constructed from some attribute(s) in the entry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Followed by the parent entry’s DN</a:t>
            </a:r>
          </a:p>
          <a:p>
            <a:pPr lvl="1"/>
            <a:r>
              <a:rPr lang="en-US" dirty="0" smtClean="0"/>
              <a:t>Think of the DN as a full filename and the RDN as a relative filename in a folder</a:t>
            </a:r>
          </a:p>
        </p:txBody>
      </p:sp>
    </p:spTree>
    <p:extLst>
      <p:ext uri="{BB962C8B-B14F-4D97-AF65-F5344CB8AC3E}">
        <p14:creationId xmlns:p14="http://schemas.microsoft.com/office/powerpoint/2010/main" val="31315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" y="1311965"/>
            <a:ext cx="8994320" cy="5449389"/>
          </a:xfrm>
        </p:spPr>
      </p:pic>
    </p:spTree>
    <p:extLst>
      <p:ext uri="{BB962C8B-B14F-4D97-AF65-F5344CB8AC3E}">
        <p14:creationId xmlns:p14="http://schemas.microsoft.com/office/powerpoint/2010/main" val="17052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holds a subtree starting from a specific entry, e.g.				“dc=example,dc=com” and its children.</a:t>
            </a:r>
          </a:p>
          <a:p>
            <a:r>
              <a:rPr lang="en-US" dirty="0" smtClean="0"/>
              <a:t>Servers may also hold references to other servers								An attempt to access “ou=department,dc=example,dc=com” could return a referral or continuation reference to a server which holds that part of the directory tree.</a:t>
            </a:r>
          </a:p>
          <a:p>
            <a:r>
              <a:rPr lang="en-US" dirty="0" smtClean="0"/>
              <a:t>Client can then contract the other server</a:t>
            </a:r>
          </a:p>
          <a:p>
            <a:r>
              <a:rPr lang="en-US" dirty="0" smtClean="0"/>
              <a:t>Some servers also support chaining											Server contacts other server(s) and returns the results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8641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LDAP rarely defines any ordering:												Server may return																the values in an attribute													the attributes in an entry													the entries found by a search operation in any order</a:t>
            </a:r>
          </a:p>
          <a:p>
            <a:r>
              <a:rPr lang="en-US" dirty="0" smtClean="0"/>
              <a:t>Follows from the formal definitions</a:t>
            </a:r>
          </a:p>
          <a:p>
            <a:pPr lvl="1"/>
            <a:r>
              <a:rPr lang="en-US" dirty="0" smtClean="0"/>
              <a:t>An entry in defined as a set of attributes</a:t>
            </a:r>
          </a:p>
          <a:p>
            <a:pPr lvl="1"/>
            <a:r>
              <a:rPr lang="en-US" dirty="0" smtClean="0"/>
              <a:t>An attribute is a set of values</a:t>
            </a:r>
          </a:p>
          <a:p>
            <a:pPr lvl="1"/>
            <a:r>
              <a:rPr lang="en-US" dirty="0" smtClean="0"/>
              <a:t>Sets need not be 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Operations: Search and Compare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7" y="1404730"/>
            <a:ext cx="9100250" cy="5186768"/>
          </a:xfrm>
        </p:spPr>
      </p:pic>
    </p:spTree>
    <p:extLst>
      <p:ext uri="{BB962C8B-B14F-4D97-AF65-F5344CB8AC3E}">
        <p14:creationId xmlns:p14="http://schemas.microsoft.com/office/powerpoint/2010/main" val="19310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Operations: Search and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returns																Matching entries															Maybe continuation references (in any order)							Followed by the final result with the result code</a:t>
            </a:r>
          </a:p>
          <a:p>
            <a:r>
              <a:rPr lang="en-US" dirty="0" smtClean="0"/>
              <a:t>The Compare operation														Takes																			a DN																		an attribute name															an attribute value														Check if the named entry contain that attribute with that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Operations: Update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Add, Delete, and Modify DN													All require the DN of the entry that is to be changed</a:t>
            </a:r>
          </a:p>
          <a:p>
            <a:r>
              <a:rPr lang="en-US" dirty="0" smtClean="0"/>
              <a:t>Modify takes a list of attributes to modify and the modifications to each																			Add new values,delete the attribute or some values,, or replace the current values with the new ones.</a:t>
            </a:r>
          </a:p>
          <a:p>
            <a:r>
              <a:rPr lang="en-US" dirty="0" smtClean="0"/>
              <a:t>Add operations also can have additional attributes and values for those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Operations: Extended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Operation															A generic LDAP operation can be used to define new operations</a:t>
            </a:r>
          </a:p>
          <a:p>
            <a:r>
              <a:rPr lang="en-US" dirty="0" smtClean="0"/>
              <a:t>Examples include the															Cancel																	Password 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Reasons to choose LDAP for a service											Widely supported															Data presented in LDAP is available to many </a:t>
            </a:r>
            <a:r>
              <a:rPr lang="en-US" dirty="0" err="1" smtClean="0"/>
              <a:t>clents</a:t>
            </a:r>
            <a:r>
              <a:rPr lang="en-US" dirty="0" smtClean="0"/>
              <a:t> and libraries																		LDAP is very general and includes basic security								Can support many types of applications</a:t>
            </a:r>
          </a:p>
          <a:p>
            <a:pPr lvl="1"/>
            <a:r>
              <a:rPr lang="en-US" dirty="0" smtClean="0"/>
              <a:t>Choosing a few general protocols like LDAP and HTTP for various services		Allows focusing on a few protocols										Instead of having to maintain and upgrade many specialized protocols</a:t>
            </a:r>
          </a:p>
          <a:p>
            <a:pPr lvl="1"/>
            <a:r>
              <a:rPr lang="en-US" dirty="0" smtClean="0"/>
              <a:t>Some tasks LDAP does not handle well:										Model a 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common interface for organization and maintaining information related to resources connected to a variety of network directories</a:t>
            </a:r>
          </a:p>
          <a:p>
            <a:r>
              <a:rPr lang="en-US" dirty="0" smtClean="0"/>
              <a:t>Directories tend to contain descriptive,attribute-based information. It support filtering capabilities. Examples address books (attributes such as name,address,phone number etc.)</a:t>
            </a:r>
          </a:p>
          <a:p>
            <a:r>
              <a:rPr lang="en-US" dirty="0" smtClean="0"/>
              <a:t>It is a database that keeps track of all the user accounts and passwords in your organization.It allows you to store user accounts and passwords in location,improving your organization’s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1" y="1205948"/>
            <a:ext cx="5504518" cy="5504518"/>
          </a:xfrm>
        </p:spPr>
      </p:pic>
    </p:spTree>
    <p:extLst>
      <p:ext uri="{BB962C8B-B14F-4D97-AF65-F5344CB8AC3E}">
        <p14:creationId xmlns:p14="http://schemas.microsoft.com/office/powerpoint/2010/main" val="15580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Lightweight Directory Access Protocol (LDAP) is an Internet protocol used to access information directories.</a:t>
            </a:r>
          </a:p>
          <a:p>
            <a:r>
              <a:rPr lang="en-US" dirty="0" smtClean="0"/>
              <a:t>2.  A directory service is a distributed database application designed to manage the entries and attributes in a directory.</a:t>
            </a:r>
          </a:p>
          <a:p>
            <a:r>
              <a:rPr lang="en-US" dirty="0" smtClean="0"/>
              <a:t>3.  Runs over 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Client/Server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performing protocol operations against servers</a:t>
            </a:r>
          </a:p>
          <a:p>
            <a:pPr lvl="1"/>
            <a:r>
              <a:rPr lang="en-US" dirty="0" smtClean="0"/>
              <a:t>Client sends protocol request to server</a:t>
            </a:r>
          </a:p>
          <a:p>
            <a:pPr lvl="1"/>
            <a:r>
              <a:rPr lang="en-US" dirty="0" smtClean="0"/>
              <a:t>Server performs operation on directory</a:t>
            </a:r>
          </a:p>
          <a:p>
            <a:pPr lvl="1"/>
            <a:r>
              <a:rPr lang="en-US" dirty="0" smtClean="0"/>
              <a:t>Server returns response (results/errors)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45" y="3745887"/>
            <a:ext cx="9221545" cy="25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LDAP server and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an LDAP server?</a:t>
            </a:r>
          </a:p>
          <a:p>
            <a:r>
              <a:rPr lang="en-US" dirty="0" smtClean="0"/>
              <a:t>There are many options,like Microsoft,OpenLDAP(free),Sun,Netscape,QUALCOMM.If you don’t want to install your own directory service,but just want to use LDAP,instructions for using available LDAP servers,such as four11 and bigfootetc.</a:t>
            </a:r>
          </a:p>
          <a:p>
            <a:r>
              <a:rPr lang="en-US" dirty="0" smtClean="0"/>
              <a:t>How do you make an LDAP Clinet?</a:t>
            </a:r>
          </a:p>
          <a:p>
            <a:r>
              <a:rPr lang="en-US" dirty="0" smtClean="0"/>
              <a:t>There are SDKs in my languages including C,C++,perl,and Java,to help you make an LDAP client.Go get the SDK for your language and use the functions that it provides to connect to and operate on an LDAP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A set of objects with similar attributes</a:t>
            </a:r>
          </a:p>
          <a:p>
            <a:pPr lvl="2"/>
            <a:r>
              <a:rPr lang="en-US" dirty="0" smtClean="0"/>
              <a:t>Organized in a logical and hierarchical manner</a:t>
            </a:r>
          </a:p>
          <a:p>
            <a:pPr lvl="2"/>
            <a:r>
              <a:rPr lang="en-US" dirty="0" smtClean="0"/>
              <a:t>Example:</a:t>
            </a:r>
          </a:p>
          <a:p>
            <a:pPr lvl="3"/>
            <a:r>
              <a:rPr lang="en-US" dirty="0" smtClean="0"/>
              <a:t>Telephone directory</a:t>
            </a:r>
          </a:p>
          <a:p>
            <a:pPr lvl="4"/>
            <a:r>
              <a:rPr lang="en-US" dirty="0" smtClean="0"/>
              <a:t>Series of names (either of persons or organizations)</a:t>
            </a:r>
          </a:p>
          <a:p>
            <a:pPr lvl="4"/>
            <a:r>
              <a:rPr lang="en-US" dirty="0" smtClean="0"/>
              <a:t>Organized alphabetically</a:t>
            </a:r>
          </a:p>
          <a:p>
            <a:pPr lvl="4"/>
            <a:r>
              <a:rPr lang="en-US" dirty="0" smtClean="0"/>
              <a:t>Each name has an address and phone number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7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LDAP Naming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74600"/>
            <a:ext cx="10856775" cy="4835481"/>
          </a:xfrm>
        </p:spPr>
      </p:pic>
    </p:spTree>
    <p:extLst>
      <p:ext uri="{BB962C8B-B14F-4D97-AF65-F5344CB8AC3E}">
        <p14:creationId xmlns:p14="http://schemas.microsoft.com/office/powerpoint/2010/main" val="550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LDAP Functions/Operations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Authentication</a:t>
            </a:r>
          </a:p>
          <a:p>
            <a:pPr lvl="1"/>
            <a:r>
              <a:rPr lang="en-US" dirty="0" smtClean="0"/>
              <a:t>BIND/UNBIND</a:t>
            </a:r>
          </a:p>
          <a:p>
            <a:pPr lvl="1"/>
            <a:r>
              <a:rPr lang="en-US" dirty="0" smtClean="0"/>
              <a:t>ABANDON</a:t>
            </a:r>
            <a:endParaRPr lang="en-US" dirty="0"/>
          </a:p>
          <a:p>
            <a:pPr lvl="1"/>
            <a:r>
              <a:rPr lang="en-US" dirty="0" smtClean="0"/>
              <a:t>Query</a:t>
            </a:r>
          </a:p>
          <a:p>
            <a:pPr lvl="2"/>
            <a:r>
              <a:rPr lang="en-US" dirty="0" smtClean="0"/>
              <a:t>Search</a:t>
            </a:r>
          </a:p>
          <a:p>
            <a:pPr lvl="2"/>
            <a:r>
              <a:rPr lang="en-US" dirty="0" smtClean="0"/>
              <a:t>Compare entry</a:t>
            </a:r>
          </a:p>
          <a:p>
            <a:pPr lvl="2"/>
            <a:r>
              <a:rPr lang="en-US" dirty="0" smtClean="0"/>
              <a:t>Update</a:t>
            </a:r>
          </a:p>
          <a:p>
            <a:pPr lvl="3"/>
            <a:r>
              <a:rPr lang="en-US" dirty="0" smtClean="0"/>
              <a:t>Add an entry</a:t>
            </a:r>
          </a:p>
          <a:p>
            <a:pPr lvl="3"/>
            <a:r>
              <a:rPr lang="en-US" dirty="0" smtClean="0"/>
              <a:t>Delete an entry (Only Leaf </a:t>
            </a:r>
            <a:r>
              <a:rPr lang="en-US" dirty="0" err="1" smtClean="0"/>
              <a:t>nodes,no</a:t>
            </a:r>
            <a:r>
              <a:rPr lang="en-US" dirty="0" smtClean="0"/>
              <a:t> aliases)</a:t>
            </a:r>
          </a:p>
          <a:p>
            <a:pPr lvl="3"/>
            <a:r>
              <a:rPr lang="en-US" dirty="0" smtClean="0"/>
              <a:t>Modify an entry</a:t>
            </a:r>
          </a:p>
        </p:txBody>
      </p:sp>
    </p:spTree>
    <p:extLst>
      <p:ext uri="{BB962C8B-B14F-4D97-AF65-F5344CB8AC3E}">
        <p14:creationId xmlns:p14="http://schemas.microsoft.com/office/powerpoint/2010/main" val="61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and Server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Client establishes sessions with server (BIND)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Hostname/IP and port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Security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User-id/password based authentication</a:t>
            </a:r>
          </a:p>
          <a:p>
            <a:pPr marL="0" indent="0">
              <a:buNone/>
            </a:pPr>
            <a:r>
              <a:rPr lang="en-US" dirty="0" smtClean="0"/>
              <a:t>Client performs 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Read/Update/Search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A,B FROM PART OF DIRECTORY</a:t>
            </a:r>
          </a:p>
          <a:p>
            <a:pPr marL="0" indent="0">
              <a:buNone/>
            </a:pPr>
            <a:r>
              <a:rPr lang="en-US" dirty="0" smtClean="0"/>
              <a:t>Client ends the session (UNBIND)</a:t>
            </a:r>
          </a:p>
          <a:p>
            <a:pPr marL="0" indent="0">
              <a:buNone/>
            </a:pPr>
            <a:r>
              <a:rPr lang="en-US" dirty="0" smtClean="0"/>
              <a:t>Client can ABANDON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756</TotalTime>
  <Words>1177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PowerPoint Presentation</vt:lpstr>
      <vt:lpstr>Access Directory</vt:lpstr>
      <vt:lpstr>LDAP</vt:lpstr>
      <vt:lpstr>Directory Client/Server Interaction</vt:lpstr>
      <vt:lpstr>LDAP server and client</vt:lpstr>
      <vt:lpstr>LDAP</vt:lpstr>
      <vt:lpstr>LDAP Naming Examples</vt:lpstr>
      <vt:lpstr>LDAP Functions/Operations</vt:lpstr>
      <vt:lpstr>Client and Server Interaction</vt:lpstr>
      <vt:lpstr>LDAP Data Structure</vt:lpstr>
      <vt:lpstr>Directory structure</vt:lpstr>
      <vt:lpstr>Directory Structure</vt:lpstr>
      <vt:lpstr>Directory Structure</vt:lpstr>
      <vt:lpstr>Directory Structure</vt:lpstr>
      <vt:lpstr>Operations: Search and Compare</vt:lpstr>
      <vt:lpstr>Operations: Search and Compare</vt:lpstr>
      <vt:lpstr>Operations: Update operations</vt:lpstr>
      <vt:lpstr>Operations: Extended operations</vt:lpstr>
      <vt:lpstr>Usage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Kaung San Hein</dc:creator>
  <cp:lastModifiedBy>Kaung San Hein</cp:lastModifiedBy>
  <cp:revision>22</cp:revision>
  <dcterms:created xsi:type="dcterms:W3CDTF">2023-08-10T14:37:42Z</dcterms:created>
  <dcterms:modified xsi:type="dcterms:W3CDTF">2023-08-11T03:14:15Z</dcterms:modified>
</cp:coreProperties>
</file>