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webextensions/webextension2.xml" ContentType="application/vnd.ms-office.webextension+xml"/>
  <Override PartName="/ppt/webextensions/webextension3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59" r:id="rId6"/>
    <p:sldId id="260" r:id="rId7"/>
    <p:sldId id="257" r:id="rId8"/>
  </p:sldIdLst>
  <p:sldSz cx="12192000" cy="6858000"/>
  <p:notesSz cx="6858000" cy="9144000"/>
  <p:custDataLst>
    <p:tags r:id="rId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BC108F-2AB8-48DA-AB49-F9E86BDDFE2F}" v="6" dt="2018-08-08T09:06:44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1"/>
    <p:restoredTop sz="94647"/>
  </p:normalViewPr>
  <p:slideViewPr>
    <p:cSldViewPr snapToGrid="0" snapToObjects="1">
      <p:cViewPr varScale="1">
        <p:scale>
          <a:sx n="69" d="100"/>
          <a:sy n="69" d="100"/>
        </p:scale>
        <p:origin x="75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tags" Target="tags/tag1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pages.store.office.com/addinsinstallpage.aspx?rs=pt-BR&amp;assetid=WA200003233&amp;isWac=True&amp;ui=pt-BR&amp;ad=BR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Ícone para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Conteúdo do suplemento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Conteúdo do suplemento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Ícone para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Conteúdo do suplemento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Conteúdo do suplemento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90699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Ícone para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Conteúdo do suplemento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Conteúdo do suplemento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23769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stallationHelpContent">
            <a:extLst>
              <a:ext uri="{FF2B5EF4-FFF2-40B4-BE49-F238E27FC236}">
                <a16:creationId xmlns:a16="http://schemas.microsoft.com/office/drawing/2014/main" id="{2CA8B576-3688-4F36-8A9A-7852B92A0202}"/>
              </a:ext>
            </a:extLst>
          </p:cNvPr>
          <p:cNvSpPr txBox="1"/>
          <p:nvPr/>
        </p:nvSpPr>
        <p:spPr>
          <a:xfrm>
            <a:off x="914400" y="5284829"/>
            <a:ext cx="10063308" cy="4616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tlCol="0" anchor="ctr" anchorCtr="0">
            <a:sp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dirty="0">
                <a:latin typeface="Segoe UI" panose="020B0502040204020203" pitchFamily="34" charset="0"/>
                <a:cs typeface="Segoe UI" panose="020B0502040204020203" pitchFamily="34" charset="0"/>
              </a:rPr>
              <a:t>Retorne ao navegador da Internet ou copie este link no seu navegador:</a:t>
            </a:r>
          </a:p>
          <a:p>
            <a:pPr marL="0" indent="0" algn="l" defTabSz="914400" rtl="0" eaLnBrk="1" latinLnBrk="0" hangingPunct="1"/>
            <a:r>
              <a:rPr lang="en-US" sz="1200" b="0" i="0" u="sng" kern="1200" dirty="0">
                <a:solidFill>
                  <a:srgbClr val="0563C1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https://pages.store.office.com/addinsinstallpage.aspx?rs=pt-BR&amp;assetid=WA200003233&amp;isWac=True&amp;ui=pt-BR&amp;ad=BR</a:t>
            </a:r>
            <a:endParaRPr lang="en-US" sz="1200" b="0" i="0" u="sng" kern="1200" dirty="0">
              <a:solidFill>
                <a:srgbClr val="0563C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InstallationHelpHeader">
            <a:extLst>
              <a:ext uri="{FF2B5EF4-FFF2-40B4-BE49-F238E27FC236}">
                <a16:creationId xmlns:a16="http://schemas.microsoft.com/office/drawing/2014/main" id="{64C02631-9FDD-4AF6-94C6-2FA9F2831D20}"/>
              </a:ext>
            </a:extLst>
          </p:cNvPr>
          <p:cNvSpPr txBox="1"/>
          <p:nvPr/>
        </p:nvSpPr>
        <p:spPr>
          <a:xfrm>
            <a:off x="914400" y="4916126"/>
            <a:ext cx="10063307" cy="3467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tlCol="0" anchor="ctr" anchorCtr="0">
            <a:normAutofit lnSpcReduction="10000"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0" i="0">
                <a:latin typeface="Segoe UI Light" panose="020B0502040204020203" pitchFamily="34" charset="0"/>
                <a:cs typeface="Segoe UI Light" panose="020B0502040204020203" pitchFamily="34" charset="0"/>
              </a:rPr>
              <a:t>Precisa de mais ajuda?</a:t>
            </a:r>
          </a:p>
        </p:txBody>
      </p:sp>
      <p:pic>
        <p:nvPicPr>
          <p:cNvPr id="17" name="LaunchHelpImage" descr="Faixa de opções do Office aberta na guia Inserir.">
            <a:extLst>
              <a:ext uri="{FF2B5EF4-FFF2-40B4-BE49-F238E27FC236}">
                <a16:creationId xmlns:a16="http://schemas.microsoft.com/office/drawing/2014/main" id="{9F6644C8-9C25-4A33-B37A-9C5FA1BB43E1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914399" y="2448231"/>
            <a:ext cx="5943600" cy="2102400"/>
          </a:xfrm>
          <a:prstGeom prst="rect">
            <a:avLst/>
          </a:prstGeom>
          <a:ln>
            <a:noFill/>
          </a:ln>
        </p:spPr>
      </p:pic>
      <p:sp>
        <p:nvSpPr>
          <p:cNvPr id="26" name="MyAdd-ins">
            <a:extLst>
              <a:ext uri="{FF2B5EF4-FFF2-40B4-BE49-F238E27FC236}">
                <a16:creationId xmlns:a16="http://schemas.microsoft.com/office/drawing/2014/main" id="{34C66630-1529-4E04-957D-AA0BBAACDAAA}"/>
              </a:ext>
            </a:extLst>
          </p:cNvPr>
          <p:cNvSpPr txBox="1"/>
          <p:nvPr/>
        </p:nvSpPr>
        <p:spPr>
          <a:xfrm>
            <a:off x="4851444" y="3310791"/>
            <a:ext cx="1016635" cy="31686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>
              <a:lnSpc>
                <a:spcPct val="105000"/>
              </a:lnSpc>
              <a:spcAft>
                <a:spcPts val="0"/>
              </a:spcAft>
            </a:pPr>
            <a:r>
              <a:rPr lang="en-GB" sz="1000" kern="1200" dirty="0">
                <a:solidFill>
                  <a:srgbClr val="404040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</a:rPr>
              <a:t>Meus Suplementos</a:t>
            </a:r>
            <a:endParaRPr lang="en-IE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9" name="TabName">
            <a:extLst>
              <a:ext uri="{FF2B5EF4-FFF2-40B4-BE49-F238E27FC236}">
                <a16:creationId xmlns:a16="http://schemas.microsoft.com/office/drawing/2014/main" id="{703C7623-FC76-4CD5-823D-9B14460DB9E1}"/>
              </a:ext>
            </a:extLst>
          </p:cNvPr>
          <p:cNvSpPr txBox="1"/>
          <p:nvPr/>
        </p:nvSpPr>
        <p:spPr>
          <a:xfrm>
            <a:off x="2249496" y="2737247"/>
            <a:ext cx="1131132" cy="31870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5000"/>
              </a:lnSpc>
              <a:spcAft>
                <a:spcPts val="0"/>
              </a:spcAft>
            </a:pPr>
            <a:r>
              <a:rPr lang="en-GB" sz="1000" kern="1200" dirty="0">
                <a:solidFill>
                  <a:srgbClr val="B7472A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</a:rPr>
              <a:t>Inserir</a:t>
            </a:r>
            <a:endParaRPr lang="en-IE" sz="1200" dirty="0">
              <a:solidFill>
                <a:srgbClr val="B7472A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0" name="LaunchHelpContent2">
            <a:extLst>
              <a:ext uri="{FF2B5EF4-FFF2-40B4-BE49-F238E27FC236}">
                <a16:creationId xmlns:a16="http://schemas.microsoft.com/office/drawing/2014/main" id="{2F3500B0-385B-4A8E-970C-87A5162E2948}"/>
              </a:ext>
            </a:extLst>
          </p:cNvPr>
          <p:cNvSpPr txBox="1"/>
          <p:nvPr/>
        </p:nvSpPr>
        <p:spPr>
          <a:xfrm>
            <a:off x="914400" y="2166716"/>
            <a:ext cx="10863192" cy="33405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baseline="0">
                <a:latin typeface="Segoe UI Semibold" panose="020B0702040204020203" pitchFamily="34" charset="0"/>
                <a:cs typeface="Segoe UI Semibold" panose="020B0702040204020203" pitchFamily="34" charset="0"/>
              </a:rPr>
              <a:t>Na guia Inserir</a:t>
            </a:r>
            <a:endParaRPr lang="en-US" sz="1200" b="0" i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1" name="LaunchHelpContent1">
            <a:extLst>
              <a:ext uri="{FF2B5EF4-FFF2-40B4-BE49-F238E27FC236}">
                <a16:creationId xmlns:a16="http://schemas.microsoft.com/office/drawing/2014/main" id="{3DDB314C-721F-4AB1-903B-8A65D874228D}"/>
              </a:ext>
            </a:extLst>
          </p:cNvPr>
          <p:cNvSpPr txBox="1"/>
          <p:nvPr/>
        </p:nvSpPr>
        <p:spPr>
          <a:xfrm>
            <a:off x="914400" y="1791044"/>
            <a:ext cx="10863192" cy="334054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dirty="0">
                <a:latin typeface="Segoe UI" panose="020B0502040204020203" pitchFamily="34" charset="0"/>
                <a:cs typeface="Segoe UI" panose="020B0502040204020203" pitchFamily="34" charset="0"/>
              </a:rPr>
              <a:t>Depois de instalar o suplemento, você pode iniciá-lo escolhendo o botão suplemento na guia Inserir</a:t>
            </a:r>
            <a:endParaRPr lang="en-US" sz="1200" b="1" i="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LaunchHelpHeader">
            <a:extLst>
              <a:ext uri="{FF2B5EF4-FFF2-40B4-BE49-F238E27FC236}">
                <a16:creationId xmlns:a16="http://schemas.microsoft.com/office/drawing/2014/main" id="{AB584A37-30D1-4FA4-900C-FBDB7748536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4400" y="1239451"/>
            <a:ext cx="10863192" cy="496308"/>
          </a:xfrm>
          <a:prstGeom prst="rect">
            <a:avLst/>
          </a:prstGeom>
        </p:spPr>
        <p:txBody>
          <a:bodyPr wrap="none" lIns="0" rtlCol="0" anchor="ctr" anchorCtr="0">
            <a:norm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Reiniciar o suplemento</a:t>
            </a:r>
          </a:p>
        </p:txBody>
      </p:sp>
      <p:sp>
        <p:nvSpPr>
          <p:cNvPr id="14" name="Add-in_Banner">
            <a:extLst>
              <a:ext uri="{FF2B5EF4-FFF2-40B4-BE49-F238E27FC236}">
                <a16:creationId xmlns:a16="http://schemas.microsoft.com/office/drawing/2014/main" id="{E6F38A83-0D43-4BB2-A6E1-EF52D195B184}"/>
              </a:ext>
            </a:extLst>
          </p:cNvPr>
          <p:cNvSpPr txBox="1"/>
          <p:nvPr/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15" name="Add-in_Icon" descr="Ícone para Microsoft Power BI.">
            <a:extLst>
              <a:ext uri="{FF2B5EF4-FFF2-40B4-BE49-F238E27FC236}">
                <a16:creationId xmlns:a16="http://schemas.microsoft.com/office/drawing/2014/main" id="{1B82359A-FB32-493E-B411-3F0BBC45D5CE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8275944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webextension1.xml><?xml version="1.0" encoding="utf-8"?>
<we:webextension xmlns:we="http://schemas.microsoft.com/office/webextensions/webextension/2010/11" id="{3a393513-202b-4a4a-a9c7-459d6cd93df0}">
  <we:reference id="WA200003233" version="2.0.0.3" store="pt-BR" storeType="OMEX"/>
  <we:alternateReferences/>
  <we:properties>
    <we:property name="Microsoft.Office.CampaignId" value="&quot;none&quot;"/>
    <we:property name="reportUrl" value="&quot;/groups/me/reports/b45bce7e-9bc7-4ee3-a84c-c7ee0c22b7a4/d6709a05d43fe3aa56eb?bookmarkGuid=0074565c-9dfa-4ba1-a9f3-c9194278a8d0&amp;bookmarkUsage=1&amp;ctid=ba201131-9621-49ca-b50d-57d968b4ac35&amp;fromEntryPoint=export&quot;"/>
    <we:property name="reportState" value="&quot;CONNECTED&quot;"/>
    <we:property name="artifactViewState" value="&quot;live&quot;"/>
    <we:property name="reportEmbeddedTime" value="&quot;2024-06-21T22:48:20.845Z&quot;"/>
    <we:property name="creatorSessionId" value="&quot;a10dda2f-1596-44af-8caf-2268029cc65c&quot;"/>
    <we:property name="creatorUserId" value="&quot;1003200280ECCC0C&quot;"/>
    <we:property name="creatorTenantId" value="&quot;ba201131-9621-49ca-b50d-57d968b4ac35&quot;"/>
    <we:property name="pageDisplayName" value="&quot;Página 1&quot;"/>
    <we:property name="pageName" value="&quot;d6709a05d43fe3aa56eb&quot;"/>
    <we:property name="reportName" value="&quot;Desafio_1&quot;"/>
    <we:property name="isVisualContainerHeaderHidden" value="false"/>
    <we:property name="isFiltersActionButtonVisible" value="true"/>
    <we:property name="initialStateBookmark" value="&quot;H4sIAAAAAAAAA+1YzW7bOBB+FUOXXhxDsn6dm+NmsYskrVEHuRRGMRJHDgtGVCkqG2/gF+pr9MU6pGQ3dhyn8HbbrhGfpJnR8JuZj58p3TuMV6WA+Ru4QefY+atgPAMmVcdzuk7RGE/evj27GL47+/BmeHFKZllqLovKOb53NKgZ6ite1SBMCjK+n3YdEGIMM3OXg6iw65SoKlmA4P9gE0wurWpcdB28K4VUYFJONGg0aW8pnO5pba/n04qQaX6LE8x0Y2VR7A7ADVng5+gDhBGmFFY1ARbZ1hCT2i4/koUGXtAyxuZD2o9Z38cw6Pt5hG4QJcaec6HbkHR+elcqqo5qnpemKyPCOpOK2iUcW4XCqgF974ykqG/s1emafSJrleE7zK2r0FzPKVPOCygybpqyoIaMlaR2WQ9dsjrT1nwt/x4ppEWZc+wuuiscQ3ZLT5N1E8RwNlM4A93env4nCDsTENhY/6iLdj7uY7xTslS8mIl2/t9GcdmUUXIcXYPShl/pRxqkaTs9JBVDdTK3nX/N1ZIC/e4G8F9a7WK65CgFf3zAwpYkDfwfz4rpwrhYP8QogsEgB4jjQegGzH+h73chNPPsjKkLuDFUbw8KA8X+/hzeVfKv5XGaJVGU+kGcZLGXxKnPXPdZHv8/5K/7U/fdBGc3WOy57/7kqEBl1/NzvEXxGMzK/9i1hHAFijd/6Bb4ngW1R5JVMmetxtfmqGDCHuBprz/VHDoMOww0NKnaUpxhIXc2ZddwDrkvF18+V1sa86ziZaKuaGsia5i7Vfye15ND7mzLuMMusqVPexqJEhZ5SdZnwOLUDd0+i/dX8UNu24sa/Vg1qgQdatSa/jg3SC+o9n2QlrGMKxt0HBu/ZNaNlpD3zjknkja5r0DUJu2rE6h49ooQLSzHn5A0G169CNohFLkSNLvtoKiWHyea+Sop7NVy5nRqFubJxvupRjUnzDbiG9aeQdJboextwdAzzaVkvKL/UwFlZYhvPpOQiaEt/wzn1R6H8HNJImIAXEIq8EOYYBJmUXSUe557FKR9PErCiB2lA3RjN4OQBfnmobIZvEU35kWxhGao8C8qtp1+ouT1dShISalNWctmLLdcUQvRdbJrLpjCwrZnM+T91q3dd73gfFnVpZyRtjwo67tz+E/kmLZ6EXpBkOUJDrLIRUg8cJsXm51qpvFOp/Ju/Thlf9sFTta6KiHDMRS4Regsj5mBtlPs7Pc6xy5CaDiR5ZkHTKEraVwsvgLfH63lURQAAA==&quot;"/>
    <we:property name="bookmark" value="&quot;H4sIAAAAAAAAA+1YzW7bRhB+FYGXXGRh+U/55iguWtQthMrwJRCKIXcob7DmMsula9XQC/U1+mKdXVKKJcty4CRNK1gncmY4+83Mt5+WvPe4aGoJy1/hBr1T76eKiwK40gPfG3pVZ0zKoMhyhsAhYTljmKUReVVthKoa7/TeM6AXaK5E04K0mcj4fj70QMopLOxdCbLBoVejblQFUvyJXTC5jG5xNfTwrpZKg005M2DQpr2lcLonCP4opBWhMOIWZ1iYzsqTlI2BxTwKSwwB4gRzCmu6AIdsb4hN7ZafqMqAqGgZawshD1IehBhHQVgmyKIks/ZSSNOH5Mvzu1pTdVTzsrbNmRDWhdLUNem5KjQ2Heh7b6Jke+OuzrfsM9XqAn/D0rkqI8ySMpWigqoQtikrashUK2qX89AlbwvjzNfqj4lGWpR7p2w13OA447f0NFl3QZwtFhoXYPrb82+CcDADiZ31h7bq58Me452TpRHVQvbz/zSKy66MWuDkGrSx/Mo/0CBt2+khpTnqt0vX+XdCrykQDHeAf9dqV/M1Ryn4wwMW9iTp4H99VsxX1sWDGJMExuMSIE3HMYt4+Erfz0Jo5zmYUhdwZ6j+CygMFPvf5/Chkr8vj/MiS5I8jNKsSP0szUPO2LM8/n/I3/Bf3XczXNxg9cJ996NADbq4Xl7gLcrHYDb+x641hCvQovtDd8BfWFB/Mtkk87ZqfGePCjbsAZ7++mMrYMBxwMFAl6ovxTur1MGmHBrOMffll7//avY05lnFK2Tb0NZE3jF3r/g9ryfH3NmeccddZE+f/jSSZDzxsyLgwNOcxSzg6ctV/Jjb9qpGX1eNGkmHGr2lP94N0guqex+kZRzj6g6dwM6vuHOjI+S9dyGIpF3uK5CtTfvmLTSieEOIVo7jT0iaC29eBe0YitwImtt2UDXrjxPdfLWS7mo9czo1S/tk5/3Yol4SZhfxCevIIhltUI72YBjZ5lIy0dD/qYS6scS3n0nIxNGV/zMumxccwi8UiYgFcAm5xN/jDLO4SJKT0vfZSZQHeJLFCT/Jx8hSVkDMo3L3UNkN3qGbiqpaQ7NU+IKKXaefKHl7HQrSShlb1roZ6y1XtVIOveJaSK6xcu3ZDXm/d2sHzI8u1lVdqgVpy4OyPjtH+ESOea8XsR9FRZnhuEgYQuYD615sDqqZwTuTq7vt45T77Rc41ZqmhgKnUOEeoXM85hbaQbFz3+s2Urda/QNBrccDKBQAAA==&quot;"/>
    <we:property name="datasetId" value="&quot;34ff39d8-749b-4480-9956-1c9b361aa09c&quot;"/>
    <we:property name="embedUrl" value="&quot;/reportEmbed?reportId=b45bce7e-9bc7-4ee3-a84c-c7ee0c22b7a4&amp;config=eyJjbHVzdGVyVXJsIjoiaHR0cHM6Ly9XQUJJLVNPVVRILUNFTlRSQUwtVVMtcmVkaXJlY3QuYW5hbHlzaXMud2luZG93cy5uZXQiLCJlbWJlZEZlYXR1cmVzIjp7InVzYWdlTWV0cmljc1ZOZXh0Ijp0cnVlfX0%3D&amp;disableSensitivityBanner=true&quot;"/>
    <we:property name="backgroundColor" value="&quot;#FFFFFF&quot;"/>
  </we:properties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65b4e3c8-361c-441a-9401-cd8228f4c2d0}">
  <we:reference id="WA200003233" version="2.0.0.3" store="pt-BR" storeType="OMEX"/>
  <we:alternateReferences/>
  <we:properties>
    <we:property name="Microsoft.Office.CampaignId" value="&quot;none&quot;"/>
    <we:property name="reportUrl" value="&quot;/groups/me/reports/b45bce7e-9bc7-4ee3-a84c-c7ee0c22b7a4/bb0eca7e3f4335b8d1d5?bookmarkGuid=52a98f71-e6af-4e1c-93bf-5e84fd93a15a&amp;bookmarkUsage=1&amp;ctid=ba201131-9621-49ca-b50d-57d968b4ac35&amp;fromEntryPoint=export&quot;"/>
    <we:property name="reportState" value="&quot;CONNECTED&quot;"/>
    <we:property name="artifactViewState" value="&quot;live&quot;"/>
    <we:property name="reportEmbeddedTime" value="&quot;2024-06-21T22:49:55.361Z&quot;"/>
    <we:property name="creatorSessionId" value="&quot;e84af7a6-84d7-44cb-87c2-e60892c98118&quot;"/>
    <we:property name="creatorUserId" value="&quot;1003200280ECCC0C&quot;"/>
    <we:property name="creatorTenantId" value="&quot;ba201131-9621-49ca-b50d-57d968b4ac35&quot;"/>
    <we:property name="pageDisplayName" value="&quot;Página 2&quot;"/>
    <we:property name="pageName" value="&quot;bb0eca7e3f4335b8d1d5&quot;"/>
    <we:property name="reportName" value="&quot;Desafio_1&quot;"/>
    <we:property name="isVisualContainerHeaderHidden" value="false"/>
    <we:property name="isFiltersActionButtonVisible" value="true"/>
    <we:property name="initialStateBookmark" value="&quot;H4sIAAAAAAAAA+1X227bMAz9lUDPwRDbcZrsLU07bOgVzdaXoRgoiU5VqJIny1myoj+039iPjbLd25ImxVCsQbeXRKJokueQoqQrJlWRa5gfwiWyt+yDkUqAtK4VsTYztXD76GjvYHiy9+VweLBLYpt7ZU3B3l4xD26C/lQVJehggoSfz9oMtD6GSZhloAtssxxdYQ1o9R1rZVryrsTrNsNZrq2DYHLswWMwOyV1mpPv6E1CHkF4NcUxCl9LOe+ggC1Msm6SpLwvI5mSWlErVJEtVQmmK/cjazwoQ26CLO3GUkjELI5kHPFMDACCPFPaNyp8vjvLHaEjzPM8sDKUUzACJasgOCzqiK/YcDJxOAHfTHcfLI6sLi+XyMe2dAJPMKuWjFd+Tj4yZciHCnRdE1XHzhKR1UprDBpr6bvSNLx0wvTcfhs5JCJlEJyRpFBmohve7yj4WMMQ4AIEyy+IvACVPrBOotueV2h3lLuhPW7/FvSLIiVoJOKYxt3uoN8dQLef9FLRiXDDU/fJKF+0xlbLfyF9q9A2KRSdREgR8TQTMU+yvgS+NoUjYmhiHTUrvZDF5wp9ZEvj3ZwtpqW9IaVEw0z5ZyijXOHoHJzf6FJ6DO312c0JQRoX986Apkjq8J+/Kqh6w/k16GeJjPqdrNfhmcROryeDqZV8e5x5bmcP6Q7Wkq6M4rTPU57xBBOZDOJow/vZU4vwCZvmvUIHTpzP93GKejG02/XFpZuATsGp+jJRwfhDeM116NYYe4B4J1xTgtq9eJrx11JBS2JLgofaVAOFDY1d2UlWdbTXzMvBzx/FEmLWn3y6LGhLoKzreGn7Wt8VXjOzTcW9bpBN+dS9OEmSKKYbYT+lHxTR1pYY/L9K/OUHxRP25UZdKx5/YLzctaKq5jvK2CXSOzsMbOmLHAQeg8HKf16bUFjpUeGAkSibsQv/+4rSUSfqFHQZclS9ylnlhHKnuMY1H4S3OqvCqqL7BWqDQ5o3EAAA&quot;"/>
    <we:property name="bookmark" value="&quot;H4sIAAAAAAAAA+1XzU4bMRB+lcjnqNrfZMONBqpWohVqWi4Vh7E9DkZmvfV6U1LEC/U1+mId7y5/TQioQiWivYA9nszM983seHzBpK4rA8sPcIZsh70rpRYgrRvEbMjKTjhW43EGOFEgBI8imWcZ0KmtvLZlzXYumAc3R3+k6wZMsETCL8dDBsYcwjzsFJgah6xCV9sSjP6OnTIdedfg5ZDheWWsg2By5sFjMLsgddpTCPGrlDyC8HqBMxS+k3IeoYAxpipL05wXMpY5qdWdQhvZWpVgunU/taUHXZKbIMuzRAqJqJJYJjFXYgIQ5Eob36vw5f555QgdYV5WgZxduYBSoGQtBId1F/EF253PHc7B99v9O4dTa5qzNfKZbZzAj6jao9JrvyQfSpfkQwe6LomqQ2eJyPZkMAODnfRNU/a8RGF7Yr9NHRKRMgiOSVLrcm563m8o+NTBEOACBMtPibwAlX5gnUT3etmi3dPuivZk+FvQz4qUoJGIY55k2aTIJpAV6SgXUYxbnrrPpfb1YGaN/BfStwltn0IRpUKKmOdKJDxVhQT+YAqnxNDcOupZZiWLTxX61Dald0u2mpbhlpQSLZX2T1BGlcbpCTi/1aV0H9rL46sbgjROb90BfZF04T99VVD1hvtrUqhUxkWkRhFXEqPRSAZTG/n2eO65Pb9Ld7CWZjJO8oLnXPEUU5lOknjL+9lji/ARH81bjQ6cOFke4ALNamjX56tHVwEdgdPdMNHC+EN4/VR0bYzdQbwXxpSgdiuefv210TCQOJDgoTPVQ2G7pd3YSTZ1tJfMy/ufP+o1xDx885mmpk8CZVfHa9vXw13hJTPbV9zLBtmXT9eL0zSNE5oIi5z+oIjHYzH5P0r85QfFI77LrRor7n9gPN9Y0VbzDWXsDOmdHRa28XUFAg+hxNZ/1ZnQ2OpR4UApUfZrF/4faEpHl6gjME3IUfsqZ62b1tsvjYZgXw4QAAA=&quot;"/>
    <we:property name="datasetId" value="&quot;34ff39d8-749b-4480-9956-1c9b361aa09c&quot;"/>
    <we:property name="embedUrl" value="&quot;/reportEmbed?reportId=b45bce7e-9bc7-4ee3-a84c-c7ee0c22b7a4&amp;config=eyJjbHVzdGVyVXJsIjoiaHR0cHM6Ly9XQUJJLVNPVVRILUNFTlRSQUwtVVMtcmVkaXJlY3QuYW5hbHlzaXMud2luZG93cy5uZXQiLCJlbWJlZEZlYXR1cmVzIjp7InVzYWdlTWV0cmljc1ZOZXh0Ijp0cnVlfX0%3D&amp;disableSensitivityBanner=true&quot;"/>
    <we:property name="backgroundColor" value="&quot;#FFFFFF&quot;"/>
  </we:properties>
  <we:bindings/>
  <we:snapshot xmlns:r="http://schemas.openxmlformats.org/officeDocument/2006/relationships"/>
</we:webextension>
</file>

<file path=ppt/webextensions/webextension3.xml><?xml version="1.0" encoding="utf-8"?>
<we:webextension xmlns:we="http://schemas.microsoft.com/office/webextensions/webextension/2010/11" id="{43252c57-abf1-4a7f-a22a-7fd0726ff3e1}">
  <we:reference id="WA200003233" version="2.0.0.3" store="pt-BR" storeType="OMEX"/>
  <we:alternateReferences/>
  <we:properties>
    <we:property name="Microsoft.Office.CampaignId" value="&quot;none&quot;"/>
    <we:property name="reportUrl" value="&quot;/groups/me/reports/b45bce7e-9bc7-4ee3-a84c-c7ee0c22b7a4/345450b2614a38457671?bookmarkGuid=5d858f0a-d779-4919-a070-4a1bcf3f97b0&amp;bookmarkUsage=1&amp;ctid=ba201131-9621-49ca-b50d-57d968b4ac35&amp;fromEntryPoint=export&quot;"/>
    <we:property name="reportState" value="&quot;CONNECTED&quot;"/>
    <we:property name="artifactViewState" value="&quot;live&quot;"/>
    <we:property name="reportEmbeddedTime" value="&quot;2024-06-21T22:51:19.332Z&quot;"/>
    <we:property name="creatorSessionId" value="&quot;67385a2f-b87a-400c-8c46-c320bef23d1c&quot;"/>
    <we:property name="creatorUserId" value="&quot;1003200280ECCC0C&quot;"/>
    <we:property name="creatorTenantId" value="&quot;ba201131-9621-49ca-b50d-57d968b4ac35&quot;"/>
    <we:property name="pageDisplayName" value="&quot;Página 3&quot;"/>
    <we:property name="pageName" value="&quot;345450b2614a38457671&quot;"/>
    <we:property name="reportName" value="&quot;Desafio_1&quot;"/>
    <we:property name="isVisualContainerHeaderHidden" value="false"/>
    <we:property name="isFiltersActionButtonVisible" value="true"/>
    <we:property name="initialStateBookmark" value="&quot;H4sIAAAAAAAAA+1WXWvbMBT9K0XPYfgrX31LswxG1zY0a19GGNfStauiSEaWs2Qh/31Xcro2XWkYlIbB/GLp6Prec4+OsDZMyLpSsL6EBbJT9lkLyUEYexKzDtMteHZ1dX4xuj7/fjm6mBBsKieNrtnphjmwJbpbWTegfAoCv807DJSaQulnBagaO6xCWxsNSv7ENpiWnG1w22G4qpSx4FPOHDj0aZcUTnOqHX9IqSJwJ5c4Q+5aNM26WTfKk16cQTrIuv1e3/Ot24DA7MUQnzqUHxvtQGoq47E8yrq8GET5MOE5Jt14EAcahVTuIWQ9WVWWuqOe15VXZSSWoDkKFlqwWLeMN2xUlhZLcLvpZG9xbFSzeAGfmcZyvMYiLGkn3ZpqFFJTDenl2pJUU2tIyLBCw0K6gH5q9E6XyE/vzI+xRRJSeKDzm++YoNJY2l71B+W3YjXDcoG6pbXPY05ILXWpdvv/uBVfW3qVxPEdWOf9ld/TRnrZ6SNjBdqzdVD+o7QPFkg6z6geVfXt/MGjFHH/xIU70Vv6b6/yfOuX4iTrC84xE/1EFMM8z5EftO972GFsGu2o+ddsedxjdDIDhfXfHKPj8r3R0tUnM6PEYc4Hj9wCquen7f1M/OiN1sQ9LqIsKfqFwHwwjNJomHX/m/hN/wX/liHiTPA0L3iRZoAcMO1FQ5/q1Q4crlxuVvtdhOcpwhZI1xY/MI2rK+A4BY2hm6olJDHE0WaCFl69MLb+/UWSH9vSt6AaXzVcclgoQmxkrvDAB/7qwwIt3+v2F+zO1ESGCQAA&quot;"/>
    <we:property name="bookmark" value="&quot;H4sIAAAAAAAAA+1W22obMRD9laBnU/YiXzZvqZtCoZRQt3kpfhhJsxsFWVq02tRu8L93pLVza0gomJhC92WlM+OZM0dHeG+Z0l1rYPMFVshO2SertATl/EnORswOYKl4xUU2qUSeg5KimNVTiro2aGc7dnrLAvgGw6XuejCxEoE/liMGxlxAE3c1mA5HrEXfOQtG/8IhmULB97gdMVy3xnmIJRcBAsayN5ROe6KQvyupI8igb3CBMgxoycd8nIliknMoZ3w8nUwj7W5ISMyeTYmlU/u5swG0pTYRExkfy3qWiaqQAotxPssTjVqbsE/ZnK9bT9PRzJs2inOmbsBKVCyN4LEbGN+ys6bx2EDYbc8fBefO9Ktn8IXrvcSvWKeQDTpsqEetLfXQUa4tSXXhHQmZIrSsdUjox97udMni9sr9nHskIVUERnd85wQ1ztMpmz8oH4rVApsV2oHWYx5LQjptG7M7//uj+DbQazXOr8CH6C9xTQcZZacfOa/Qv98k5T9ov7dAMXpC9aiqb5d7j1LG9QMX7kQf6B9e5eU2hvKCT5WUyNW0UHUlhED5qn3fwg5z19tAw79ky+Neo5MFGOz+5hodl+93q0N3snBGvc751Su3gvbpbXs7E997YzDxRKqMF/W0VihmVVZmFR//N/FB/wv+LUPkXMlS1LIuOaAELCdZFUu9OEHAdRBu/XiK9DxE2ArpsyUuXB+6FiRegMU0TTsQ0pjy6DDBqqheWvv4/qzJj0PrSzB97Jo+clhqE7lvfwOtivkOXQkAAA==&quot;"/>
    <we:property name="datasetId" value="&quot;34ff39d8-749b-4480-9956-1c9b361aa09c&quot;"/>
    <we:property name="embedUrl" value="&quot;/reportEmbed?reportId=b45bce7e-9bc7-4ee3-a84c-c7ee0c22b7a4&amp;config=eyJjbHVzdGVyVXJsIjoiaHR0cHM6Ly9XQUJJLVNPVVRILUNFTlRSQUwtVVMtcmVkaXJlY3QuYW5hbHlzaXMud2luZG93cy5uZXQiLCJlbWJlZEZlYXR1cmVzIjp7InVzYWdlTWV0cmljc1ZOZXh0Ijp0cnVlfX0%3D&amp;disableSensitivityBanner=true&quot;"/>
    <we:property name="backgroundColor" value="&quot;#FFFFFF&quot;"/>
  </we:properties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1506</TotalTime>
  <Words>88</Words>
  <Application>Microsoft Office PowerPoint</Application>
  <PresentationFormat>Widescreen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12" baseType="lpstr">
      <vt:lpstr>Arial</vt:lpstr>
      <vt:lpstr>Calibri</vt:lpstr>
      <vt:lpstr>Calibri Light</vt:lpstr>
      <vt:lpstr>Segoe UI</vt:lpstr>
      <vt:lpstr>Segoe UI Light</vt:lpstr>
      <vt:lpstr>Segoe UI Semibold</vt:lpstr>
      <vt:lpstr>Times New Roman</vt:lpstr>
      <vt:lpstr>Office Theme</vt:lpstr>
      <vt:lpstr>Microsoft Power BI</vt:lpstr>
      <vt:lpstr>Microsoft Power BI</vt:lpstr>
      <vt:lpstr>Microsoft Power BI</vt:lpstr>
      <vt:lpstr>Reiniciar o suplemento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Matheus Drumond</cp:lastModifiedBy>
  <cp:revision>3</cp:revision>
  <dcterms:created xsi:type="dcterms:W3CDTF">2018-06-07T21:39:02Z</dcterms:created>
  <dcterms:modified xsi:type="dcterms:W3CDTF">2024-06-21T22:52:29Z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