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5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B8596-2424-4EE1-B7D4-EE0B5EFA943D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B3DF5-E5B6-4B45-B21A-9494872AB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9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862F0-8E30-41EF-92AD-D5FFFDA34703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C9593-C317-445E-8EA1-13B264B0B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1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8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C9593-C317-445E-8EA1-13B264B0B5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A58A-A73D-456B-8E2D-982D1E0E9CF5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19FDF-F246-4DE4-AB20-5FB7A1FE58D2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9A1F-71BA-4EFB-8F26-2CC8A39A31F6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0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B7B-2129-4AF2-995E-3F29E352549E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4D3C-A410-4C06-A87F-E8E981B616CA}" type="datetime1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5EE-1515-421A-8654-FA50C17076AA}" type="datetime1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F936-19E2-4FB2-803E-21CF5C4C62D6}" type="datetime1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2036-C962-487A-A1AE-B5119C4F0D80}" type="datetime1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8AD3-CC82-46B3-839C-C6472D637450}" type="datetime1">
              <a:rPr lang="en-US" smtClean="0"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8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1D2B-B255-4E97-81FB-F96C55172EBC}" type="datetime1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8661-8676-41D0-ABB8-6C6C468B33B7}" type="datetime1">
              <a:rPr lang="en-US" smtClean="0"/>
              <a:t>4/22/2017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C733B2A-819D-4990-B6F7-40D2F248FE22}" type="datetime1">
              <a:rPr lang="en-US" smtClean="0"/>
              <a:t>4/22/2017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 smtClean="0"/>
              <a:t>โปรแกรมซื้อขายอุปกรณ์เสริมสวย 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b="1" dirty="0" smtClean="0">
                <a:solidFill>
                  <a:srgbClr val="FF6699"/>
                </a:solidFill>
              </a:rPr>
              <a:t>ร้านร่ำรวย บิวตี้</a:t>
            </a:r>
            <a:endParaRPr lang="en-US" b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4735" y="685800"/>
            <a:ext cx="702158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ถ้าเลือกเมนูบันทึกการขาย จะปรากฏหน้าจอรายการสินค้าที่ได้ทำการซื้อแล้ว พร้อมรายละเอียดต่างๆ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7" y="1598590"/>
            <a:ext cx="6671257" cy="51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h-TH" sz="2800" b="1" dirty="0" smtClean="0">
                <a:solidFill>
                  <a:schemeClr val="tx1"/>
                </a:solidFill>
                <a:latin typeface="Angsana New" panose="02020603050405020304" pitchFamily="18" charset="-34"/>
                <a:ea typeface="Calibri" panose="020F0502020204030204" pitchFamily="34" charset="0"/>
              </a:rPr>
              <a:t>หน้าแสดงใบเสร็จการสั่งซื้อสินค้า</a:t>
            </a:r>
            <a:r>
              <a:rPr lang="en-US" sz="2400" b="1" dirty="0">
                <a:solidFill>
                  <a:schemeClr val="tx1"/>
                </a:solidFill>
              </a:rPr>
              <a:t/>
            </a:r>
            <a:br>
              <a:rPr lang="en-US" sz="2400" b="1" dirty="0">
                <a:solidFill>
                  <a:schemeClr val="tx1"/>
                </a:solidFill>
              </a:rPr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19" y="379390"/>
            <a:ext cx="4521960" cy="63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2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1708" y="1197253"/>
            <a:ext cx="7504671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th-TH" sz="8000" dirty="0" smtClean="0"/>
              <a:t>จบการนำเสนอ</a:t>
            </a:r>
          </a:p>
          <a:p>
            <a:r>
              <a:rPr lang="th-TH" sz="8000" dirty="0"/>
              <a:t> </a:t>
            </a:r>
            <a:r>
              <a:rPr lang="th-TH" sz="8000" dirty="0" smtClean="0"/>
              <a:t>ขอบคุณค่ะ</a:t>
            </a:r>
          </a:p>
        </p:txBody>
      </p:sp>
      <p:pic>
        <p:nvPicPr>
          <p:cNvPr id="7170" name="Picture 2" descr="ผลการค้นหารูปภาพสำหรับ ขอบคุณ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56" y="3875903"/>
            <a:ext cx="3147529" cy="23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 smtClean="0"/>
              <a:t>สามารถ</a:t>
            </a:r>
            <a:r>
              <a:rPr lang="th-TH" dirty="0"/>
              <a:t>เพิ่ม-ลบ-อัพเดตชื่อสินค้า ประเภทสินค้า และยี่ห้อสินค้า</a:t>
            </a:r>
            <a:endParaRPr lang="en-US" dirty="0"/>
          </a:p>
          <a:p>
            <a:pPr lvl="0"/>
            <a:r>
              <a:rPr lang="th-TH" dirty="0"/>
              <a:t>สามารถเพิ่มรายการสินค้าของแต่ละยี่ห้อพร้อมระบุรายละเอียดของสินค้า สามารถแก้ไขรายละเอียด</a:t>
            </a:r>
            <a:r>
              <a:rPr lang="th-TH" b="1" dirty="0"/>
              <a:t> </a:t>
            </a:r>
            <a:r>
              <a:rPr lang="th-TH" dirty="0"/>
              <a:t>และบันทึกข้อมูลได้</a:t>
            </a:r>
            <a:endParaRPr lang="en-US" dirty="0"/>
          </a:p>
          <a:p>
            <a:pPr lvl="0"/>
            <a:r>
              <a:rPr lang="th-TH" dirty="0"/>
              <a:t>เลือกประเภทและรายการสินค้าได้หลากหลายชนิด</a:t>
            </a:r>
            <a:r>
              <a:rPr lang="th-TH" b="1" dirty="0"/>
              <a:t> </a:t>
            </a:r>
            <a:r>
              <a:rPr lang="th-TH" dirty="0"/>
              <a:t>รวมทั้งระบุจำนวนสินค้าที่จะซื้อได้</a:t>
            </a:r>
            <a:endParaRPr lang="en-US" dirty="0"/>
          </a:p>
          <a:p>
            <a:pPr lvl="0"/>
            <a:r>
              <a:rPr lang="th-TH" dirty="0"/>
              <a:t>แสดงจำนวนสินค้าที่จะซื้อได้อย่างแม่นยำ</a:t>
            </a:r>
            <a:endParaRPr lang="en-US" dirty="0"/>
          </a:p>
          <a:p>
            <a:pPr lvl="0"/>
            <a:r>
              <a:rPr lang="th-TH" dirty="0"/>
              <a:t>เมื่อเลือกสินค้าและกำหนดจำนวนสินค้าที่ต้องการซื้อ จะแสดงราคาสินค้าต่อชิ้น จำนวนของสินค้าที่เลือก และราคารวมของสินค้า</a:t>
            </a:r>
            <a:r>
              <a:rPr lang="th-TH" dirty="0" smtClean="0"/>
              <a:t>ทั้งหมด(</a:t>
            </a:r>
            <a:r>
              <a:rPr lang="th-TH" dirty="0"/>
              <a:t>รวม</a:t>
            </a:r>
            <a:r>
              <a:rPr lang="en-US" dirty="0">
                <a:latin typeface="Kokila" panose="020B0604020202020204" pitchFamily="34" charset="0"/>
                <a:cs typeface="Kokila" panose="020B0604020202020204" pitchFamily="34" charset="0"/>
              </a:rPr>
              <a:t>Vat 7%</a:t>
            </a:r>
            <a:r>
              <a:rPr lang="th-TH" dirty="0"/>
              <a:t>)</a:t>
            </a:r>
            <a:endParaRPr lang="en-US" dirty="0"/>
          </a:p>
          <a:p>
            <a:pPr lvl="0"/>
            <a:r>
              <a:rPr lang="th-TH" dirty="0"/>
              <a:t>แสดงรายการสินค้าที่ชำระเงินแล้ว พร้อมแสดงรหัสสมาชิกของลูกค้า</a:t>
            </a:r>
            <a:endParaRPr lang="en-US" dirty="0"/>
          </a:p>
          <a:p>
            <a:endParaRPr lang="th-T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71200"/>
            <a:ext cx="10160000" cy="1143000"/>
          </a:xfrm>
        </p:spPr>
        <p:txBody>
          <a:bodyPr/>
          <a:lstStyle/>
          <a:p>
            <a:r>
              <a:rPr lang="th-TH" b="1" dirty="0">
                <a:latin typeface="Kokila" panose="020B0604020202020204" pitchFamily="34" charset="0"/>
              </a:rPr>
              <a:t>ขอบเขตของระบบ </a:t>
            </a:r>
            <a:r>
              <a:rPr lang="en-US" b="1" dirty="0">
                <a:latin typeface="Kokila" panose="020B0604020202020204" pitchFamily="34" charset="0"/>
                <a:cs typeface="Kokila" panose="020B0604020202020204" pitchFamily="34" charset="0"/>
              </a:rPr>
              <a:t>(System Scope)</a:t>
            </a:r>
            <a:r>
              <a:rPr lang="en-US" dirty="0">
                <a:solidFill>
                  <a:srgbClr val="FF6699"/>
                </a:solidFill>
              </a:rPr>
              <a:t/>
            </a:r>
            <a:br>
              <a:rPr lang="en-US" dirty="0">
                <a:solidFill>
                  <a:srgbClr val="FF6699"/>
                </a:solidFill>
              </a:rPr>
            </a:br>
            <a:endParaRPr lang="th-TH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+mn-cs"/>
              </a:rPr>
              <a:t>ER Diagram</a:t>
            </a:r>
            <a:endParaRPr lang="th-TH" dirty="0"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7" y="1171977"/>
            <a:ext cx="10111080" cy="55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03870" y="650629"/>
            <a:ext cx="966298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หน้า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Log In </a:t>
            </a: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ให้เจ้าของร้านใส่รหัสเพื่อเข้าสู่โปรแกรมซื้อขาย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47351" y="4489621"/>
            <a:ext cx="9662984" cy="51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46" y="1192704"/>
            <a:ext cx="5396852" cy="537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6635" y="582069"/>
            <a:ext cx="392607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</a:rPr>
              <a:t>หน้าเมนูหลัก เพื่อเลือกการทำรายการต่างๆ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73" y="1296338"/>
            <a:ext cx="6675834" cy="51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7925" y="662677"/>
            <a:ext cx="9193426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</a:rPr>
              <a:t>ถ้าเลือกเมนู</a:t>
            </a:r>
            <a:r>
              <a:rPr lang="en-US" sz="2800" b="1" dirty="0">
                <a:latin typeface="Angsana New" panose="02020603050405020304" pitchFamily="18" charset="-34"/>
                <a:ea typeface="Calibri" panose="020F0502020204030204" pitchFamily="34" charset="0"/>
              </a:rPr>
              <a:t>Member </a:t>
            </a:r>
            <a:r>
              <a:rPr lang="th-TH" sz="2800" b="1" dirty="0">
                <a:latin typeface="Angsana New" panose="02020603050405020304" pitchFamily="18" charset="-34"/>
                <a:ea typeface="Calibri" panose="020F0502020204030204" pitchFamily="34" charset="0"/>
              </a:rPr>
              <a:t>จะปรากฏหน้าจอ ให้ใส่รหัสสมาชิก ชื่อสมาชิก เบอร์โทรศัพท์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b="1" dirty="0">
                <a:latin typeface="Calibri" panose="020F0502020204030204" pitchFamily="34" charset="0"/>
                <a:ea typeface="Calibri" panose="020F0502020204030204" pitchFamily="34" charset="0"/>
              </a:rPr>
              <a:t>ที่อยู่ และอีเมล์ มีปุ่มสำหรับบันทึก ลบ และอัพเดตข้อมูล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709" y="1779649"/>
            <a:ext cx="7489736" cy="49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15546" y="659454"/>
            <a:ext cx="1232380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38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8200" algn="l"/>
              </a:tabLst>
            </a:pP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ถ้าเลือกเมนู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Add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TypeID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 Product </a:t>
            </a: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จะปรากฏหน้าจอให้ใส่รหัสของประเภทสินค้า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8200" algn="l"/>
              </a:tabLst>
            </a:pPr>
            <a:r>
              <a:rPr kumimoji="0" lang="th-TH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และชื่อของประเภทสินค้า มีปุ่มสำหรับเพิ่ม ลบ และอัพเดตข้อมูลดังกล่าว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38200" algn="l"/>
              </a:tabLst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75" y="1641050"/>
            <a:ext cx="9167812" cy="49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5619" y="585978"/>
            <a:ext cx="124157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ถ้าเลือกเมนู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Add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ProuctID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 </a:t>
            </a: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จะปรากฏหน้าจอ ให้ใส่รหัสสินค้า ชื่อสินค้า สี ประเภทสินค้า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ราคาปกติ และราคาที่ลดแล้วสำหรับสมาชิก มีปุ่มบันทึกและปุ่มแก้ไขข้อมูลดังกล่าว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560" y="1618645"/>
            <a:ext cx="9200797" cy="501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9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3537" y="572491"/>
            <a:ext cx="80953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ถ้าเลือกเมนู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Select Order For Pay 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จะปรากฏหน้าจอที่มีช่องให้ใส่รหัสสมาชิก สามารถค้นหาได้ว่าเป็นสมาชิกหรือไม่ มีช่องให้ใส่รหัสสินค้าที่ต้องการซื้อ สามารถค้นหาสินค้าว่ามีหรือไม่ ถ้ามีจะปรากฏสี และราคา มีช่องให้ใส่จำนวนสินค้าที่ซื้อ กดปุ่มแอดเพื่อทำรายการ กดปุ่มแก้ไขเพื่อแก้ไขสินค้า กดปุ่มลบในกรณีที่ไม่ต้องการซื้อสินค้านั้น ช่อง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Paid</a:t>
            </a:r>
            <a:r>
              <a:rPr kumimoji="0" lang="th-TH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</a:rPr>
              <a:t>คือช่องใส่จำนวนเงินที่ชำระ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1510018" y="19168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h-TH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67" y="2145484"/>
            <a:ext cx="8691764" cy="459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ent Bill of Rights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arent Bill of Rights presentation" id="{FFB8DD09-E889-436C-9890-EDCB8B87C37D}" vid="{0650B77A-9CFB-47E5-9969-37AE0A32A9A6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E507829-6D7C-4C56-8D46-9575E34331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Parent Bill of Rights presentation</Template>
  <TotalTime>0</TotalTime>
  <Words>351</Words>
  <Application>Microsoft Office PowerPoint</Application>
  <PresentationFormat>Widescreen</PresentationFormat>
  <Paragraphs>27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Angsana New</vt:lpstr>
      <vt:lpstr>Arial</vt:lpstr>
      <vt:lpstr>Calibri</vt:lpstr>
      <vt:lpstr>DilleniaUPC</vt:lpstr>
      <vt:lpstr>Franklin Gothic Book</vt:lpstr>
      <vt:lpstr>Kokila</vt:lpstr>
      <vt:lpstr>Parent Bill of Rights presentation</vt:lpstr>
      <vt:lpstr>โปรแกรมซื้อขายอุปกรณ์เสริมสวย  ร้านร่ำรวย บิวตี้</vt:lpstr>
      <vt:lpstr>ขอบเขตของระบบ (System Scope) 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หน้าแสดงใบเสร็จการสั่งซื้อสินค้า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2017-04-21T12:13:37Z</dcterms:created>
  <dcterms:modified xsi:type="dcterms:W3CDTF">2017-04-21T19:41:17Z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TC034605539991</vt:lpwstr>
  </property>
</Properties>
</file>