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A0525-A1AE-439F-8B3A-4FF81F72BC8E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4BF3E-8F32-4D09-B3C9-3A74A4049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5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A0525-A1AE-439F-8B3A-4FF81F72BC8E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4BF3E-8F32-4D09-B3C9-3A74A4049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3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30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19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4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02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77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9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13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594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Tuntun</dc:creator>
  <cp:lastModifiedBy>Tuntun</cp:lastModifiedBy>
  <cp:revision>1</cp:revision>
  <dcterms:created xsi:type="dcterms:W3CDTF">2020-08-20T06:11:13Z</dcterms:created>
  <dcterms:modified xsi:type="dcterms:W3CDTF">2020-08-20T06:11:13Z</dcterms:modified>
</cp:coreProperties>
</file>