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5" r:id="rId6"/>
    <p:sldId id="261" r:id="rId7"/>
    <p:sldId id="267" r:id="rId8"/>
    <p:sldId id="269" r:id="rId9"/>
    <p:sldId id="270" r:id="rId10"/>
    <p:sldId id="279" r:id="rId11"/>
    <p:sldId id="266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59" r:id="rId20"/>
    <p:sldId id="260" r:id="rId21"/>
    <p:sldId id="263" r:id="rId22"/>
    <p:sldId id="26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0420" y="2562384"/>
            <a:ext cx="879130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zh-CN" alt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的数学理论</a:t>
            </a:r>
            <a:endParaRPr lang="zh-CN" altLang="en-US" sz="3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34" y="1228672"/>
            <a:ext cx="8828571" cy="52285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32857" y="1867989"/>
            <a:ext cx="859536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数学基础准备（最大似然）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神经元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分类功能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75" y="1228672"/>
            <a:ext cx="8266667" cy="14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8" y="2510901"/>
            <a:ext cx="8790476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神经元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数学推导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93" y="1228672"/>
            <a:ext cx="9190476" cy="5257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94469" y="1894114"/>
            <a:ext cx="2246811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22358" y="4663440"/>
            <a:ext cx="2246811" cy="613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76550" y="4970417"/>
            <a:ext cx="416705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6543780" y="582925"/>
            <a:ext cx="5603966" cy="770708"/>
          </a:xfrm>
          <a:prstGeom prst="wedgeEllipseCallout">
            <a:avLst>
              <a:gd name="adj1" fmla="val -28758"/>
              <a:gd name="adj2" fmla="val 862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为了简化，一般选择不同的均值和</a:t>
            </a:r>
            <a:r>
              <a:rPr lang="en-US" altLang="zh-CN" b="1" dirty="0" smtClean="0">
                <a:solidFill>
                  <a:srgbClr val="C00000"/>
                </a:solidFill>
              </a:rPr>
              <a:t>μ</a:t>
            </a:r>
            <a:r>
              <a:rPr lang="zh-CN" altLang="en-US" b="1" dirty="0" smtClean="0">
                <a:solidFill>
                  <a:srgbClr val="C00000"/>
                </a:solidFill>
              </a:rPr>
              <a:t>和相同的方差</a:t>
            </a:r>
            <a:r>
              <a:rPr lang="en-US" altLang="zh-CN" b="1" dirty="0" smtClean="0">
                <a:solidFill>
                  <a:srgbClr val="C00000"/>
                </a:solidFill>
              </a:rPr>
              <a:t>Σ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神经元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数学推导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2857" y="1867989"/>
            <a:ext cx="859536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89" y="1356277"/>
            <a:ext cx="8571428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神经元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数学推导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2857" y="1867989"/>
            <a:ext cx="859536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46" y="1320885"/>
            <a:ext cx="8752381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神经元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数学推导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2857" y="1867989"/>
            <a:ext cx="859536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11" y="1228672"/>
            <a:ext cx="7653021" cy="55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神经元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数学推导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2857" y="1867989"/>
            <a:ext cx="859536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55076"/>
            <a:ext cx="7969515" cy="57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神经元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数学推导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2857" y="1867989"/>
            <a:ext cx="859536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65" y="1478029"/>
            <a:ext cx="9257143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神经元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结论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2857" y="1867989"/>
            <a:ext cx="859536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77" y="1618159"/>
            <a:ext cx="5445424" cy="11737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377" y="3354942"/>
            <a:ext cx="7980952" cy="20761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23314" y="5029200"/>
            <a:ext cx="2756263" cy="40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7772400" y="1867989"/>
            <a:ext cx="3487783" cy="161979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无法解决</a:t>
            </a:r>
            <a:r>
              <a:rPr lang="zh-CN" altLang="en-US" sz="2400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异</a:t>
            </a:r>
            <a:r>
              <a:rPr lang="zh-CN" altLang="en-US" sz="2400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或问题：用深度来解决</a:t>
            </a:r>
            <a:endParaRPr lang="zh-CN" altLang="en-US" sz="2400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1886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激活函数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8605" y="2129246"/>
            <a:ext cx="10554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激活函数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的作用是给神经网络加入非线性的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因素。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激活函数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一般都是非线性函数</a:t>
            </a: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要是没有了激活函数</a:t>
            </a: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那么神经网络难以对于生活中常见的非线性的数据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建模。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9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1257" y="204372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几种常用的神经网络结构</a:t>
            </a:r>
            <a:endParaRPr lang="zh-CN" altLang="en-US" sz="4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035" y="1593857"/>
            <a:ext cx="80467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Feed forward neural </a:t>
            </a:r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Convolutional neural </a:t>
            </a:r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95" y="2397500"/>
            <a:ext cx="4133333" cy="1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909" y="4551381"/>
            <a:ext cx="3616307" cy="21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1886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常见激活函数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589" y="1502229"/>
            <a:ext cx="641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Sigmoid</a:t>
            </a:r>
            <a:r>
              <a:rPr lang="zh-CN" altLang="en-US" sz="2400" b="1" dirty="0"/>
              <a:t>函数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67" y="2495006"/>
            <a:ext cx="7622911" cy="3558322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7664997" y="1218922"/>
            <a:ext cx="3413761" cy="992777"/>
          </a:xfrm>
          <a:prstGeom prst="wedgeEllipseCallout">
            <a:avLst>
              <a:gd name="adj1" fmla="val -77083"/>
              <a:gd name="adj2" fmla="val 1480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</a:rPr>
              <a:t>梯度消失问题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1886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常见激活函数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3589" y="1502229"/>
            <a:ext cx="641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tanh</a:t>
            </a:r>
            <a:r>
              <a:rPr lang="zh-CN" altLang="en-US" sz="2400" b="1" dirty="0" smtClean="0"/>
              <a:t>函数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84" y="2133322"/>
            <a:ext cx="7236621" cy="41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1886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常见激活函数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1338" y="1498061"/>
            <a:ext cx="641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ReLU</a:t>
            </a:r>
            <a:r>
              <a:rPr lang="zh-CN" altLang="en-US" sz="2400" b="1" dirty="0" smtClean="0"/>
              <a:t>函数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16" y="1959726"/>
            <a:ext cx="9819048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0420" y="2562384"/>
            <a:ext cx="879130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谢谢</a:t>
            </a:r>
            <a:endParaRPr lang="zh-CN" altLang="en-US" sz="3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1257" y="204372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几种常用的神经网络结构</a:t>
            </a:r>
            <a:endParaRPr lang="zh-CN" altLang="en-US" sz="4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035" y="1593857"/>
            <a:ext cx="80467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Generative 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adversarial networks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Deconvolutional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26" y="2048711"/>
            <a:ext cx="6142857" cy="22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9" y="4722613"/>
            <a:ext cx="2653381" cy="18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1886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Neural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的结构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0" y="1588590"/>
            <a:ext cx="8658773" cy="4858604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9252857" y="881481"/>
            <a:ext cx="2939143" cy="1933303"/>
          </a:xfrm>
          <a:prstGeom prst="wedgeEllipseCallout">
            <a:avLst>
              <a:gd name="adj1" fmla="val -75500"/>
              <a:gd name="adj2" fmla="val 814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本质就是一个逻辑单元</a:t>
            </a:r>
            <a:endParaRPr lang="zh-CN" altLang="en-US" sz="32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248194" y="2365178"/>
            <a:ext cx="2037804" cy="1396925"/>
          </a:xfrm>
          <a:prstGeom prst="wedgeEllipseCallout">
            <a:avLst>
              <a:gd name="adj1" fmla="val 118813"/>
              <a:gd name="adj2" fmla="val 39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：权重，也就是参数</a:t>
            </a:r>
            <a:endParaRPr lang="zh-CN" altLang="en-US" sz="2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8008759" y="5447211"/>
            <a:ext cx="1670818" cy="1158240"/>
          </a:xfrm>
          <a:prstGeom prst="wedgeEllipseCallout">
            <a:avLst>
              <a:gd name="adj1" fmla="val -100418"/>
              <a:gd name="adj2" fmla="val -66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：偏置</a:t>
            </a:r>
            <a:endParaRPr lang="zh-CN" altLang="en-US" sz="2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9448463" y="4288971"/>
            <a:ext cx="1670818" cy="1158240"/>
          </a:xfrm>
          <a:prstGeom prst="wedgeEllipseCallout">
            <a:avLst>
              <a:gd name="adj1" fmla="val -153582"/>
              <a:gd name="adj2" fmla="val -371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激活函数</a:t>
            </a:r>
            <a:endParaRPr lang="zh-CN" altLang="en-US" sz="2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1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1886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Neural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的结构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0" y="1588590"/>
            <a:ext cx="8658773" cy="485860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737360" y="2246811"/>
            <a:ext cx="794221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9130938" y="425576"/>
            <a:ext cx="2926079" cy="896258"/>
          </a:xfrm>
          <a:prstGeom prst="wedgeEllipseCallout">
            <a:avLst>
              <a:gd name="adj1" fmla="val -57218"/>
              <a:gd name="adj2" fmla="val 1397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</a:rPr>
              <a:t>逻辑回归函数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数学基础准备（贝叶斯）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6469" y="1959429"/>
            <a:ext cx="640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）条件概率公式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）全概率公式：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）贝叶斯公式：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1" y="1909710"/>
            <a:ext cx="5802942" cy="13933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322" y="4435357"/>
            <a:ext cx="6848980" cy="15665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869" y="2956914"/>
            <a:ext cx="3978742" cy="120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数学基础准备（两类公式）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34" y="1174248"/>
            <a:ext cx="8742576" cy="54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数学基础准备（高斯分布）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" y="2416771"/>
            <a:ext cx="10584754" cy="294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8458" y="173595"/>
            <a:ext cx="660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数学基础准备（最大似然）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52" y="1384664"/>
            <a:ext cx="9398495" cy="47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561</TotalTime>
  <Words>209</Words>
  <Application>Microsoft Office PowerPoint</Application>
  <PresentationFormat>宽屏</PresentationFormat>
  <Paragraphs>61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华文行楷</vt:lpstr>
      <vt:lpstr>宋体</vt:lpstr>
      <vt:lpstr>幼圆</vt:lpstr>
      <vt:lpstr>Arial</vt:lpstr>
      <vt:lpstr>Tw Cen MT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guoqi</dc:creator>
  <cp:lastModifiedBy>guoqi</cp:lastModifiedBy>
  <cp:revision>33</cp:revision>
  <dcterms:created xsi:type="dcterms:W3CDTF">2018-12-10T06:18:20Z</dcterms:created>
  <dcterms:modified xsi:type="dcterms:W3CDTF">2018-12-11T03:52:24Z</dcterms:modified>
</cp:coreProperties>
</file>