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76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7" r:id="rId19"/>
    <p:sldId id="278" r:id="rId20"/>
    <p:sldId id="284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675F-BC64-43F7-A73C-865D84B03CB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DA99-315F-4C7C-ABA5-BAE51B25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5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675F-BC64-43F7-A73C-865D84B03CB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DA99-315F-4C7C-ABA5-BAE51B25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3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675F-BC64-43F7-A73C-865D84B03CB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DA99-315F-4C7C-ABA5-BAE51B25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5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675F-BC64-43F7-A73C-865D84B03CB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DA99-315F-4C7C-ABA5-BAE51B25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9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675F-BC64-43F7-A73C-865D84B03CB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DA99-315F-4C7C-ABA5-BAE51B25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8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675F-BC64-43F7-A73C-865D84B03CB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DA99-315F-4C7C-ABA5-BAE51B25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675F-BC64-43F7-A73C-865D84B03CB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DA99-315F-4C7C-ABA5-BAE51B25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675F-BC64-43F7-A73C-865D84B03CB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DA99-315F-4C7C-ABA5-BAE51B25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3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675F-BC64-43F7-A73C-865D84B03CB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DA99-315F-4C7C-ABA5-BAE51B25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9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675F-BC64-43F7-A73C-865D84B03CB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DA99-315F-4C7C-ABA5-BAE51B25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3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675F-BC64-43F7-A73C-865D84B03CB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DA99-315F-4C7C-ABA5-BAE51B25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8675F-BC64-43F7-A73C-865D84B03CB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DA99-315F-4C7C-ABA5-BAE51B25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7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1234" y="2664824"/>
            <a:ext cx="876580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 Learning</a:t>
            </a:r>
            <a:endParaRPr lang="zh-CN" altLang="en-U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58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5422" y="141746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Conservative Training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66" y="1442758"/>
            <a:ext cx="8771428" cy="5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9500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5422" y="106202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Layer Transfer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09507" y="1495792"/>
            <a:ext cx="9285714" cy="5127918"/>
            <a:chOff x="1309507" y="1495792"/>
            <a:chExt cx="9285714" cy="512791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507" y="1537996"/>
              <a:ext cx="4142857" cy="508571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2364" y="1495792"/>
              <a:ext cx="5142857" cy="3866667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6278882" y="5680096"/>
            <a:ext cx="413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1)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只训练需要训练的层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2)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如果有多余的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DATA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，就用来微调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8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0" y="151656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Layer Transfer</a:t>
            </a:r>
            <a:r>
              <a:rPr lang="zh-CN" altLang="en-US" sz="4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举例</a:t>
            </a:r>
            <a:endParaRPr lang="en-US" altLang="zh-CN" sz="4400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29946" y="1400598"/>
            <a:ext cx="9532108" cy="5360509"/>
            <a:chOff x="482988" y="1336429"/>
            <a:chExt cx="9532108" cy="536050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989" y="1336429"/>
              <a:ext cx="9532107" cy="21065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988" y="3411224"/>
              <a:ext cx="9532107" cy="3285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24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140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176361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Layer Transfer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举例</a:t>
            </a:r>
            <a:endParaRPr lang="en-US" altLang="zh-CN" sz="4400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97" y="1633234"/>
            <a:ext cx="8838095" cy="48952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66401" y="545692"/>
            <a:ext cx="745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How transferable are features in deep neural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natworks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(2014)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9580098" y="3193366"/>
            <a:ext cx="2611902" cy="887487"/>
          </a:xfrm>
          <a:prstGeom prst="wedgeRectCallout">
            <a:avLst>
              <a:gd name="adj1" fmla="val -55342"/>
              <a:gd name="adj2" fmla="val 1037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Layer Transfer-Image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58571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Multitask Learning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多任务学习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81" y="1452281"/>
            <a:ext cx="8895238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1019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125056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Multitask Learning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举例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7640" y="634831"/>
            <a:ext cx="745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Multi-task learning for multiple language translation(2015)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55" y="1772529"/>
            <a:ext cx="9466054" cy="45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140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50111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待改进的网络</a:t>
            </a:r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PNN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87968" y="432145"/>
            <a:ext cx="7451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Cross-language knowledge transfer using multilingual deep neural network with shared hidden layers(2013)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71" y="1767316"/>
            <a:ext cx="8142857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1019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50111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待改进的网络</a:t>
            </a:r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PNN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50119" y="634831"/>
            <a:ext cx="745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Progressive Neural Networks(2016)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渐进式神经网络</a:t>
            </a:r>
            <a:endParaRPr lang="en-US" altLang="zh-CN" sz="2000" b="1" dirty="0" smtClean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43" y="1825013"/>
            <a:ext cx="7219284" cy="4569305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8921931" y="3135085"/>
            <a:ext cx="2599508" cy="1084218"/>
          </a:xfrm>
          <a:prstGeom prst="wedgeRectCallout">
            <a:avLst>
              <a:gd name="adj1" fmla="val -60833"/>
              <a:gd name="adj2" fmla="val 914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作者也说觉得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Strange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，待改进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140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83494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迁移学习第二类（目标集没有标签）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15" y="1477048"/>
            <a:ext cx="8961905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175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83494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迁移学习第二类（目标集没有标签）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272" y="1772529"/>
            <a:ext cx="10111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两种情况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92" y="2766567"/>
            <a:ext cx="8552381" cy="13142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992" y="4761382"/>
            <a:ext cx="8552381" cy="12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1157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5422" y="193999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什么是迁移学习？</a:t>
            </a:r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解决什么问题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7223" y="1969477"/>
            <a:ext cx="106867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定义：</a:t>
            </a: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迁移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学习也称为归纳迁移、领域适配，其目标是将某个领域或任务上学习到的知识或模式应用到</a:t>
            </a:r>
            <a:r>
              <a:rPr lang="zh-CN" altLang="en-US" sz="28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不同的但相关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的领域或问题中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8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关键：</a:t>
            </a: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sz="36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Data </a:t>
            </a:r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not directly related</a:t>
            </a:r>
            <a:r>
              <a:rPr lang="en-US" altLang="zh-CN" sz="36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to the task considered</a:t>
            </a: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55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1163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83494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迁移学习第二类（目标集没有标签）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02" y="2048110"/>
            <a:ext cx="8552381" cy="1314286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1119102" y="4146167"/>
            <a:ext cx="2024743" cy="587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476" y="4080853"/>
            <a:ext cx="7390476" cy="7809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25459" y="5057042"/>
            <a:ext cx="560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（领域对抗训练）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2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83494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Domain-adversarial Training(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领域对抗）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20" y="1485615"/>
            <a:ext cx="9238095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83494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Domain-adversarial Training(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领域对抗）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62" y="1333234"/>
            <a:ext cx="9190476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83494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Domain-adversarial Training(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领域对抗）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81" y="1585615"/>
            <a:ext cx="9304762" cy="4990476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10448444" y="1868599"/>
            <a:ext cx="1442608" cy="1154162"/>
          </a:xfrm>
          <a:prstGeom prst="wedgeRectCallout">
            <a:avLst>
              <a:gd name="adj1" fmla="val -83517"/>
              <a:gd name="adj2" fmla="val 16436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每个部分都各怀鬼胎</a:t>
            </a:r>
            <a:endParaRPr lang="zh-CN" altLang="en-US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7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10569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191233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Domain-adversarial Training(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领域对抗）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53" y="1772529"/>
            <a:ext cx="9616993" cy="417322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40653" y="6058689"/>
            <a:ext cx="64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 Domain Adaptation by Backpropagation(2015)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Domain-Adversarial Training of Neural Networks(2016)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1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11519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83494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Domain-adversarial Training(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领域对抗）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53" y="1772529"/>
            <a:ext cx="9616993" cy="417322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40653" y="6058689"/>
            <a:ext cx="64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 Domain Adaptation by Backpropagation(2015)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Domain-Adversarial Training of Neural Networks(2016)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83494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迁移学习第二类（目标集没有标签）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119102" y="4146167"/>
            <a:ext cx="2024743" cy="587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02" y="2029124"/>
            <a:ext cx="8552381" cy="1236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96" y="4141870"/>
            <a:ext cx="5047619" cy="97142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518980" y="5113299"/>
            <a:ext cx="3152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（零样本学习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1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83494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Zero-shot Learning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832" y="2234193"/>
            <a:ext cx="108421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定义</a:t>
            </a: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利用训练集数据训练模型，使得模型能够对测试集的对象进行分类，但是训练集类别和测试集类别之间没有交集；期间需要借助类别的描述，来建立训练集和测试集之间的联系，从而使得模型有效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注：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零次（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Zero-shot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）是指对于要分类的类别对象，一次也不学习。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9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83494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Zero-shot Learning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过程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6356" y="1772529"/>
            <a:ext cx="9980023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任务：现在有很多动物的样本，但没有羊驼的样本，要识别羊驼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方法：训练出动物们的特征，之后讲羊驼的特征输入找出羊驼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04" y="3322393"/>
            <a:ext cx="8647619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173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1462" y="247868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Zero-shot Learning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过程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49" y="1619925"/>
            <a:ext cx="10064499" cy="500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15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179679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什么是迁移学习？</a:t>
            </a:r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解决什么问题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6520" y="2166424"/>
            <a:ext cx="106867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针对的两类问题：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617" y="1618932"/>
            <a:ext cx="7704762" cy="20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91" y="4260790"/>
            <a:ext cx="4123809" cy="25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093" y="4260790"/>
            <a:ext cx="4114286" cy="2447619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3995225" y="3657027"/>
            <a:ext cx="970670" cy="603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9029115" y="3690607"/>
            <a:ext cx="970670" cy="603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83494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Zero-shot Learning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过程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60" y="1801190"/>
            <a:ext cx="9000000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83494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Zero-shot Learning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过程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44" y="1855057"/>
            <a:ext cx="9185172" cy="45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83494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Zero-shot Learning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数学推导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06" y="1465412"/>
            <a:ext cx="8838095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83494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Zero-shot Learning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举例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20" y="1768245"/>
            <a:ext cx="9213543" cy="46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283494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Zero-shot Learning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举例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91" y="1750553"/>
            <a:ext cx="9252771" cy="47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9292" y="189431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迁移学习问题分类及解决方法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2" y="1486571"/>
            <a:ext cx="10494499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1234" y="2664824"/>
            <a:ext cx="876580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zh-CN" altLang="en-U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87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182269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什么是迁移学习？</a:t>
            </a:r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解决什么问题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主要应用：</a:t>
            </a: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01" y="1619925"/>
            <a:ext cx="9066667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9292" y="189431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迁移学习问题分类及解决方法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2" y="1486571"/>
            <a:ext cx="10494499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711" y="141746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迁移学习第一类（都有标签类）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000" y="1410381"/>
            <a:ext cx="8600000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20" y="2926691"/>
            <a:ext cx="10373761" cy="13679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0" y="2077222"/>
            <a:ext cx="5112498" cy="699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27162" y="4516951"/>
            <a:ext cx="839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解决目标数据和源数据都有标签，但目标数据数量非常少的情况：举例：单人的语音识别为目标，许多人的语料库为源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7711" y="141746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迁移学习第一类（都有标签类）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6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5422" y="141746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Model fine-tuning(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微调模型）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1" y="2201116"/>
            <a:ext cx="9980653" cy="21035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56822" y="4516951"/>
            <a:ext cx="8539089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用源数据训练出一个模型，之后用目标数据微调，一个问题是：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因为目标数据很少，所以会出现过拟合的情况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5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52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5422" y="141746"/>
            <a:ext cx="118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Model fine-tuning(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微调模型）</a:t>
            </a:r>
            <a:endParaRPr lang="zh-CN" altLang="en-US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9" y="1772529"/>
            <a:ext cx="1068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043" y="1973831"/>
            <a:ext cx="103866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解决目标数据过少而出现过拟合情况的方法：</a:t>
            </a:r>
            <a:endParaRPr lang="en-US" altLang="zh-CN" sz="36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 1</a:t>
            </a:r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r>
              <a:rPr lang="en-US" altLang="zh-CN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Conservative Training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2) Layer Transfer</a:t>
            </a:r>
            <a:endParaRPr lang="en-US" altLang="zh-CN" sz="3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2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596</Words>
  <Application>Microsoft Office PowerPoint</Application>
  <PresentationFormat>宽屏</PresentationFormat>
  <Paragraphs>150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等线</vt:lpstr>
      <vt:lpstr>等线 Light</vt:lpstr>
      <vt:lpstr>华文行楷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guoqi</dc:creator>
  <cp:lastModifiedBy>guoqi</cp:lastModifiedBy>
  <cp:revision>30</cp:revision>
  <dcterms:created xsi:type="dcterms:W3CDTF">2018-12-04T05:53:00Z</dcterms:created>
  <dcterms:modified xsi:type="dcterms:W3CDTF">2018-12-04T11:07:03Z</dcterms:modified>
</cp:coreProperties>
</file>