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48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72946E-E6BE-4F79-BECD-B0E55369B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1CFF228-2813-4200-B3D4-B9A64FB346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81D2D2-83A1-4A9A-ADF7-AF3971AB8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0ED68-5F24-4006-8991-72ABDE94E7F2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7639A0-132D-4DA1-AFBE-C8CAF4DE9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2F40B0-1173-479D-9EC8-EFEBB4E9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8F9B-876D-48BA-B8B2-80D70D78C7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533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51D517-78CF-4EC1-B53A-F62E184A0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77EBC36-F924-44A0-AB41-726CDAA0F6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81C7E0-16B3-4FC0-8EAC-C9BB37CF5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0ED68-5F24-4006-8991-72ABDE94E7F2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0E626A-98D0-4CEE-9EC4-58D6876C1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8DDC09-F275-4BBC-8C7F-80184B7F4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8F9B-876D-48BA-B8B2-80D70D78C7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6151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2521F1D-896C-480C-B277-B85248115A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B716B4A-4CBC-4DA1-A575-8BD6ABA53C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D21462-0D27-4109-B479-273448B13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0ED68-5F24-4006-8991-72ABDE94E7F2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DAC47C-C4F7-495A-AFE6-FE1844474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DBAC28-01CF-4FA3-B76D-9F7B1F3C3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8F9B-876D-48BA-B8B2-80D70D78C7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194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452B4-F510-4C4C-8B71-BDA17A477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54277C-A732-443C-AA25-94A245716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ADE182-F534-4895-BE7A-6F0B95221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0ED68-5F24-4006-8991-72ABDE94E7F2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6B925A-C939-47FA-BF1A-10E355B03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043DA8-2476-47EF-844C-C58013C61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8F9B-876D-48BA-B8B2-80D70D78C7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901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81DE85-2E18-4ACD-8D76-BD44F55BB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31AA41-724B-459C-B111-82A9268B88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11D4AB-D456-437A-B2F8-80970E5ED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0ED68-5F24-4006-8991-72ABDE94E7F2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84E481-5047-4DF9-A394-3AAAA93F8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C595A7-175F-4804-85BD-734FF6B59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8F9B-876D-48BA-B8B2-80D70D78C7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705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202201-8408-4FBE-B517-E861B68B0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9B97B0-A4DA-4531-AC0A-5F4B383C5D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DFB2DC7-57A0-42DB-AA97-19C8A2028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6FF702-9042-4AFE-91CE-3C220B6C7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0ED68-5F24-4006-8991-72ABDE94E7F2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904E03-B418-486B-8612-588E60D41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60D411-42A8-42C5-A5CE-7392AA395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8F9B-876D-48BA-B8B2-80D70D78C7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5748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07A923-EEB4-4A35-9543-BC2097F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F0D291-A597-4360-9A98-BFA4130FD9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5B50781-B661-4C28-B26C-D6FD3D2128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1554004-F72A-419F-A907-6AA8CF99D9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82FF39A-85B3-4859-A318-F28AFE5198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3F1EDCF-3E5A-4591-B982-CFD20A766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0ED68-5F24-4006-8991-72ABDE94E7F2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32E3C37-C81D-4AFE-A5E2-0D66AE8F1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866C984-84CD-4AAF-A61E-69C7E1028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8F9B-876D-48BA-B8B2-80D70D78C7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5859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B3B4D6-8677-4DE0-8808-F6A1A1FCE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AD13331-640B-4D88-9FCF-56FAC9FF1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0ED68-5F24-4006-8991-72ABDE94E7F2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751FB28-B285-4753-A4C7-75A0CA2E0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188E84E-4CE7-4884-A9B0-D5D423C41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8F9B-876D-48BA-B8B2-80D70D78C7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0319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F311ABE-073D-4EDD-93EC-87E93139E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0ED68-5F24-4006-8991-72ABDE94E7F2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BDE84FB-C9F0-4CAE-984A-7632AF7C5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F75D03A-3071-4F5E-B7BB-EA75A907B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8F9B-876D-48BA-B8B2-80D70D78C7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008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FB9332-41F9-4B18-BBB6-1FA17F1EE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9190DC-29FB-44F7-B177-0CC43DFE0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FB926AE-0F85-4EEE-A8A4-B9F3B012D4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FC5FC7-65BC-438D-ABC0-86B311A3B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0ED68-5F24-4006-8991-72ABDE94E7F2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16CD2B-260D-403A-BDA3-FAB37CCC2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A72513-A25D-4771-B072-51D007C2B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8F9B-876D-48BA-B8B2-80D70D78C7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788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06C875-BF7D-4C95-8123-0175D1363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5B16618-FF83-4AA5-AEC4-5AD3257F66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13BD4AC-F8E1-428E-B49B-886764B1B5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22B6F2-5094-4BD0-A8AD-9FDB9E499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0ED68-5F24-4006-8991-72ABDE94E7F2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22B142-994E-4F6B-9579-FCC416819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FBEB83-A417-4FC8-91B2-3F4E08BF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8F9B-876D-48BA-B8B2-80D70D78C7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7183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EA3F33F-0B08-404B-AE68-6B7E3DC72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CFD461-898D-43E7-B114-25EA57D65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13923C-9BEE-4842-B02D-8BD40411B2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0ED68-5F24-4006-8991-72ABDE94E7F2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D653FF-9943-4B3D-A446-0F818E026C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FD9484-EEE3-4F8A-9984-83B78EBC47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C8F9B-876D-48BA-B8B2-80D70D78C7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3637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E6BBE17-5E8F-4B59-8865-2FB9805844F2}"/>
              </a:ext>
            </a:extLst>
          </p:cNvPr>
          <p:cNvSpPr/>
          <p:nvPr/>
        </p:nvSpPr>
        <p:spPr>
          <a:xfrm>
            <a:off x="920010" y="0"/>
            <a:ext cx="11271990" cy="319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2154BD9-EFBF-4005-9DF2-E873AFB927CA}"/>
              </a:ext>
            </a:extLst>
          </p:cNvPr>
          <p:cNvSpPr/>
          <p:nvPr/>
        </p:nvSpPr>
        <p:spPr>
          <a:xfrm>
            <a:off x="920008" y="6538240"/>
            <a:ext cx="11271992" cy="319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CD75083-0EA3-4483-AC97-0BF2F356FA39}"/>
              </a:ext>
            </a:extLst>
          </p:cNvPr>
          <p:cNvSpPr/>
          <p:nvPr/>
        </p:nvSpPr>
        <p:spPr>
          <a:xfrm>
            <a:off x="920008" y="319760"/>
            <a:ext cx="11271991" cy="62184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E72BD14-75DA-494F-BDC1-628803FFCAD3}"/>
              </a:ext>
            </a:extLst>
          </p:cNvPr>
          <p:cNvSpPr txBox="1"/>
          <p:nvPr/>
        </p:nvSpPr>
        <p:spPr>
          <a:xfrm>
            <a:off x="28132" y="294974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/>
              <a:t>midPart</a:t>
            </a:r>
            <a:endParaRPr lang="zh-CN" altLang="en-US" b="1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20DA6ED-8A49-4D39-B7CC-7E1588957D78}"/>
              </a:ext>
            </a:extLst>
          </p:cNvPr>
          <p:cNvSpPr/>
          <p:nvPr/>
        </p:nvSpPr>
        <p:spPr>
          <a:xfrm>
            <a:off x="1161232" y="319760"/>
            <a:ext cx="10856864" cy="616518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74E104A-CE20-4048-BD67-D1C317689F67}"/>
              </a:ext>
            </a:extLst>
          </p:cNvPr>
          <p:cNvSpPr txBox="1"/>
          <p:nvPr/>
        </p:nvSpPr>
        <p:spPr>
          <a:xfrm>
            <a:off x="303991" y="774614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A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4C86C4B-C526-4BDC-8DC2-57B344225B44}"/>
              </a:ext>
            </a:extLst>
          </p:cNvPr>
          <p:cNvSpPr/>
          <p:nvPr/>
        </p:nvSpPr>
        <p:spPr>
          <a:xfrm>
            <a:off x="1217330" y="3506135"/>
            <a:ext cx="10754017" cy="2933934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96637C9-8E41-4E05-8F7E-075482E54F99}"/>
              </a:ext>
            </a:extLst>
          </p:cNvPr>
          <p:cNvSpPr/>
          <p:nvPr/>
        </p:nvSpPr>
        <p:spPr>
          <a:xfrm>
            <a:off x="1224637" y="373053"/>
            <a:ext cx="10754017" cy="305594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1559550-BF2D-4B11-85D8-BD09A27196A9}"/>
              </a:ext>
            </a:extLst>
          </p:cNvPr>
          <p:cNvSpPr txBox="1"/>
          <p:nvPr/>
        </p:nvSpPr>
        <p:spPr>
          <a:xfrm>
            <a:off x="173904" y="1143946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B0F0"/>
                </a:solidFill>
              </a:rPr>
              <a:t>A1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19AE25F-F773-4F62-84A0-445FF70AE703}"/>
              </a:ext>
            </a:extLst>
          </p:cNvPr>
          <p:cNvSpPr txBox="1"/>
          <p:nvPr/>
        </p:nvSpPr>
        <p:spPr>
          <a:xfrm>
            <a:off x="1307087" y="3595893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B0F0"/>
                </a:solidFill>
              </a:rPr>
              <a:t>A2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B957B2A-4E33-482D-B68F-5E5132DE4EC2}"/>
              </a:ext>
            </a:extLst>
          </p:cNvPr>
          <p:cNvSpPr/>
          <p:nvPr/>
        </p:nvSpPr>
        <p:spPr>
          <a:xfrm>
            <a:off x="1307087" y="431956"/>
            <a:ext cx="3595892" cy="2950763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006F610-C4F9-4F71-A142-D8CC6D780F75}"/>
              </a:ext>
            </a:extLst>
          </p:cNvPr>
          <p:cNvSpPr/>
          <p:nvPr/>
        </p:nvSpPr>
        <p:spPr>
          <a:xfrm>
            <a:off x="5028269" y="431956"/>
            <a:ext cx="6859739" cy="2950763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3D3C37A-7919-48CC-BF78-59A606C319BA}"/>
              </a:ext>
            </a:extLst>
          </p:cNvPr>
          <p:cNvSpPr txBox="1"/>
          <p:nvPr/>
        </p:nvSpPr>
        <p:spPr>
          <a:xfrm>
            <a:off x="1317410" y="466592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>
                <a:solidFill>
                  <a:srgbClr val="7030A0"/>
                </a:solidFill>
              </a:rPr>
              <a:t>infoBox</a:t>
            </a:r>
            <a:endParaRPr lang="zh-CN" altLang="en-US" b="1" dirty="0">
              <a:solidFill>
                <a:srgbClr val="7030A0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63AB965-116B-4971-A254-9903DCBACFD6}"/>
              </a:ext>
            </a:extLst>
          </p:cNvPr>
          <p:cNvSpPr txBox="1"/>
          <p:nvPr/>
        </p:nvSpPr>
        <p:spPr>
          <a:xfrm>
            <a:off x="5102037" y="479640"/>
            <a:ext cx="148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>
                <a:solidFill>
                  <a:srgbClr val="7030A0"/>
                </a:solidFill>
              </a:rPr>
              <a:t>aTestSetting</a:t>
            </a:r>
            <a:endParaRPr lang="zh-CN" altLang="en-US" b="1" dirty="0">
              <a:solidFill>
                <a:srgbClr val="7030A0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77D4D48-A792-4693-885A-F7A6E1B37A84}"/>
              </a:ext>
            </a:extLst>
          </p:cNvPr>
          <p:cNvSpPr/>
          <p:nvPr/>
        </p:nvSpPr>
        <p:spPr>
          <a:xfrm>
            <a:off x="1396844" y="479640"/>
            <a:ext cx="3457522" cy="475493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36F4E0B-2FB7-4B6C-8E61-EA18119AF1B6}"/>
              </a:ext>
            </a:extLst>
          </p:cNvPr>
          <p:cNvSpPr/>
          <p:nvPr/>
        </p:nvSpPr>
        <p:spPr>
          <a:xfrm>
            <a:off x="1396844" y="1013580"/>
            <a:ext cx="3457522" cy="2262554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306F20E-2DE3-40B9-97F9-8ED3B2EE9ACB}"/>
              </a:ext>
            </a:extLst>
          </p:cNvPr>
          <p:cNvSpPr txBox="1"/>
          <p:nvPr/>
        </p:nvSpPr>
        <p:spPr>
          <a:xfrm>
            <a:off x="2902104" y="538086"/>
            <a:ext cx="121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nameGrid</a:t>
            </a:r>
            <a:endParaRPr lang="zh-CN" altLang="en-US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91791A0-3A74-498A-9DCA-5DAAA63C6D9F}"/>
              </a:ext>
            </a:extLst>
          </p:cNvPr>
          <p:cNvSpPr txBox="1"/>
          <p:nvPr/>
        </p:nvSpPr>
        <p:spPr>
          <a:xfrm>
            <a:off x="2902104" y="1969275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setGrid</a:t>
            </a:r>
            <a:endParaRPr lang="zh-CN" altLang="en-US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5FA8D1D-DE3D-4360-B655-A853405E878C}"/>
              </a:ext>
            </a:extLst>
          </p:cNvPr>
          <p:cNvSpPr/>
          <p:nvPr/>
        </p:nvSpPr>
        <p:spPr>
          <a:xfrm>
            <a:off x="5102035" y="466593"/>
            <a:ext cx="6678577" cy="440826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AE08564A-DF95-4D04-A100-544952328ECF}"/>
              </a:ext>
            </a:extLst>
          </p:cNvPr>
          <p:cNvSpPr/>
          <p:nvPr/>
        </p:nvSpPr>
        <p:spPr>
          <a:xfrm>
            <a:off x="5102035" y="955133"/>
            <a:ext cx="6678577" cy="2371488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BC5B48A6-2CEF-41F0-A187-0461827B7E74}"/>
              </a:ext>
            </a:extLst>
          </p:cNvPr>
          <p:cNvSpPr txBox="1"/>
          <p:nvPr/>
        </p:nvSpPr>
        <p:spPr>
          <a:xfrm>
            <a:off x="7411875" y="529703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modules</a:t>
            </a:r>
            <a:endParaRPr lang="zh-CN" altLang="en-US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0426E12-3335-43CD-BA5B-744D86548162}"/>
              </a:ext>
            </a:extLst>
          </p:cNvPr>
          <p:cNvSpPr txBox="1"/>
          <p:nvPr/>
        </p:nvSpPr>
        <p:spPr>
          <a:xfrm>
            <a:off x="5178838" y="984554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setting</a:t>
            </a:r>
            <a:endParaRPr lang="zh-CN" altLang="en-US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1AE6B813-F752-4A4E-A060-36973203BF6B}"/>
              </a:ext>
            </a:extLst>
          </p:cNvPr>
          <p:cNvSpPr/>
          <p:nvPr/>
        </p:nvSpPr>
        <p:spPr>
          <a:xfrm>
            <a:off x="5178838" y="984554"/>
            <a:ext cx="1743675" cy="2291579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3F167AB-195B-4B0B-91E7-A955E34B78AC}"/>
              </a:ext>
            </a:extLst>
          </p:cNvPr>
          <p:cNvSpPr txBox="1"/>
          <p:nvPr/>
        </p:nvSpPr>
        <p:spPr>
          <a:xfrm>
            <a:off x="5684406" y="1663067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type</a:t>
            </a:r>
            <a:endParaRPr lang="zh-CN" alt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FF82228-3E99-430C-9F86-93F610ACD360}"/>
              </a:ext>
            </a:extLst>
          </p:cNvPr>
          <p:cNvSpPr/>
          <p:nvPr/>
        </p:nvSpPr>
        <p:spPr>
          <a:xfrm>
            <a:off x="6996279" y="991567"/>
            <a:ext cx="4722627" cy="2291579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B15F8145-7D65-4E06-837B-B0A4586FFB78}"/>
              </a:ext>
            </a:extLst>
          </p:cNvPr>
          <p:cNvSpPr txBox="1"/>
          <p:nvPr/>
        </p:nvSpPr>
        <p:spPr>
          <a:xfrm>
            <a:off x="7042194" y="1092268"/>
            <a:ext cx="1099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>
                <a:solidFill>
                  <a:schemeClr val="accent2">
                    <a:lumMod val="75000"/>
                  </a:schemeClr>
                </a:solidFill>
              </a:rPr>
              <a:t>para_run</a:t>
            </a:r>
            <a:endParaRPr lang="zh-CN" alt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9F8E00A3-8860-4380-BE02-5D8DDFFE034D}"/>
              </a:ext>
            </a:extLst>
          </p:cNvPr>
          <p:cNvSpPr/>
          <p:nvPr/>
        </p:nvSpPr>
        <p:spPr>
          <a:xfrm>
            <a:off x="7090807" y="1092268"/>
            <a:ext cx="4527122" cy="1690201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704D65F3-89E8-4339-8106-0D525AAEDCCC}"/>
              </a:ext>
            </a:extLst>
          </p:cNvPr>
          <p:cNvSpPr/>
          <p:nvPr/>
        </p:nvSpPr>
        <p:spPr>
          <a:xfrm>
            <a:off x="7088001" y="2859604"/>
            <a:ext cx="4527122" cy="369332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6B6418AA-8A37-475E-93E2-96CC026F8F54}"/>
              </a:ext>
            </a:extLst>
          </p:cNvPr>
          <p:cNvSpPr txBox="1"/>
          <p:nvPr/>
        </p:nvSpPr>
        <p:spPr>
          <a:xfrm>
            <a:off x="8441323" y="1183487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92D050"/>
                </a:solidFill>
              </a:rPr>
              <a:t>para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528E4759-A8DE-4E5C-A0F4-E942ACCC0CFF}"/>
              </a:ext>
            </a:extLst>
          </p:cNvPr>
          <p:cNvSpPr txBox="1"/>
          <p:nvPr/>
        </p:nvSpPr>
        <p:spPr>
          <a:xfrm>
            <a:off x="8536690" y="2849359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92D050"/>
                </a:solidFill>
              </a:rPr>
              <a:t>run</a:t>
            </a:r>
          </a:p>
        </p:txBody>
      </p:sp>
    </p:spTree>
    <p:extLst>
      <p:ext uri="{BB962C8B-B14F-4D97-AF65-F5344CB8AC3E}">
        <p14:creationId xmlns:p14="http://schemas.microsoft.com/office/powerpoint/2010/main" val="3858893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16</Words>
  <Application>Microsoft Office PowerPoint</Application>
  <PresentationFormat>宽屏</PresentationFormat>
  <Paragraphs>14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周 华莉</dc:creator>
  <cp:lastModifiedBy>周 华莉</cp:lastModifiedBy>
  <cp:revision>3</cp:revision>
  <dcterms:created xsi:type="dcterms:W3CDTF">2021-03-18T13:29:08Z</dcterms:created>
  <dcterms:modified xsi:type="dcterms:W3CDTF">2021-03-18T15:44:19Z</dcterms:modified>
</cp:coreProperties>
</file>