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64A1E0-B0DC-4DDE-BE92-356166E90A75}" v="3" dt="2022-10-18T09:41:26.6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36031-88A0-49C3-9FEF-0C91B536F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593577-3BD9-D202-C3F0-D47E62562F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7721D-54B0-D479-F5DD-F8189A627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DF21-2FD4-4E2F-8526-82ED77CEB93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FDA82-6C08-A391-8D7B-9702245A4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6B0B6-AB78-6A96-FA0F-CD8891DCF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70339-5C33-4F05-8353-091BA4F13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11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68A52-6F9A-1BAA-2DF6-13B869487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8C0ED-0995-4125-89A8-8FED1DEEF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8DFE4-49C5-1847-4DAE-F64D1A68A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DF21-2FD4-4E2F-8526-82ED77CEB93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48AF-5B1A-0D38-A438-F87695F44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C2273-C462-DF7B-A57C-93C77271F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70339-5C33-4F05-8353-091BA4F13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0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30EB6F-5450-C21A-1444-AF1F248E3A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CE605A-4F60-1D1D-6A4E-087F90C97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B4FBB-8FAF-784F-AB93-15B5332D7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DF21-2FD4-4E2F-8526-82ED77CEB93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C07AC-8987-429E-B0C8-A878C39DF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DCC9F-1D58-890C-53B4-C56862311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70339-5C33-4F05-8353-091BA4F13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27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247A-A0C2-75DF-7342-31DD9455D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10DB6-22E7-D07E-D390-03962C72C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DBD09-2A04-4A72-00FD-68A4BE043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DF21-2FD4-4E2F-8526-82ED77CEB93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51BBD-DA10-E661-10DC-D5CA1286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BF4A2-2B6F-0DCB-564D-A271561B4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70339-5C33-4F05-8353-091BA4F13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4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88358-9261-B70E-1072-E85BEC073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4BC6B-CD9C-85E1-EE04-33941F413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B65AF-904A-D266-A208-2FD5DC716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DF21-2FD4-4E2F-8526-82ED77CEB93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895FF-2132-9978-70EE-37652D496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79544-2846-DB85-6735-3A56FA0B5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70339-5C33-4F05-8353-091BA4F13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72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31F10-7666-BE74-3372-513015736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D2627-D5CA-D810-C08D-37626E1BBE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08D44-330A-B9D1-8373-7CBBCD21E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E525A-527B-AA06-AC7A-D330691C6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DF21-2FD4-4E2F-8526-82ED77CEB93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3DAFD-0494-57A3-77BA-70EC27790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2FDE0-563D-639B-21D7-B5B88615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70339-5C33-4F05-8353-091BA4F13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64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42064-B117-1649-6AE4-7D561090F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67264-CA31-B2AB-A7BB-36B79613F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BB2718-1E8F-414B-589B-6FDF8AFEE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C75F18-069E-C705-86A4-5F0E957B4F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C9B581-D1BF-8053-2001-0B9835533E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EEC647-6665-ABE1-3DE0-CDF84067A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DF21-2FD4-4E2F-8526-82ED77CEB93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28B51A-0B09-125C-9D34-0E24459C7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ED55B2-AE56-83D3-EBAB-82471CCA6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70339-5C33-4F05-8353-091BA4F13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45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7D0F4-5436-5C2B-97F8-A5F1982FB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9AB716-4EB3-1225-63E8-F6B754318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DF21-2FD4-4E2F-8526-82ED77CEB93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06C95B-DB7D-EBAA-3C77-7B1703B22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86D250-1FBD-2DE6-CADC-EC2B66534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70339-5C33-4F05-8353-091BA4F13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542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E84CC1-3C3E-2DC6-C241-F6AD36E50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DF21-2FD4-4E2F-8526-82ED77CEB93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1EDF8D-7748-1A7C-44F1-7A284B7FD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1C7B69-AC9E-B472-45C7-00843A50C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70339-5C33-4F05-8353-091BA4F13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6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80661-FCE3-4222-29E2-484205770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ADF39-81A2-1A69-59FB-A101295AA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2B4AF-8C57-33F7-AF53-1108F7726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55D57-D0D8-9267-C92F-E45F00B2C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DF21-2FD4-4E2F-8526-82ED77CEB93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E9A29-36C4-93DF-9C0D-460E5F20D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0B090-46E3-3904-FCED-4ECD0D87B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70339-5C33-4F05-8353-091BA4F13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31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90758-D02B-2DDE-ACDE-BEB57C16B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22F3FF-F152-EFF0-FD47-78F1317F85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F15402-E957-FC8D-7F46-098EBAB09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A80FE5-9D3C-3757-8FF5-E9DA9225B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DF21-2FD4-4E2F-8526-82ED77CEB93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CC096-1851-B602-89C5-2D3DE067B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CC4E6-9286-F3AF-FEC9-4EA648A78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70339-5C33-4F05-8353-091BA4F13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29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2B92D7-358E-928C-36AD-8C186E481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DA668-217E-E9DB-D71B-F31299376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35D88-14B5-4495-A44B-C6E330566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2DF21-2FD4-4E2F-8526-82ED77CEB93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06172-946B-919F-FE8C-746B118DD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ED0E3-DAFA-0D12-A206-A718C4F9E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70339-5C33-4F05-8353-091BA4F13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06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BE051-BB05-C4D3-65EB-8B39921621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 BIM </a:t>
            </a:r>
            <a:r>
              <a:rPr lang="en-US" dirty="0" err="1"/>
              <a:t>Istutuslaatikko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84E223-6E97-9694-9898-5B24E00E4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Tuomas Numminen</a:t>
            </a:r>
          </a:p>
        </p:txBody>
      </p:sp>
    </p:spTree>
    <p:extLst>
      <p:ext uri="{BB962C8B-B14F-4D97-AF65-F5344CB8AC3E}">
        <p14:creationId xmlns:p14="http://schemas.microsoft.com/office/powerpoint/2010/main" val="3350334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E80EF-E790-D391-967B-B581C7522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Koordinaattien</a:t>
            </a:r>
            <a:r>
              <a:rPr lang="en-US" dirty="0"/>
              <a:t> </a:t>
            </a:r>
            <a:r>
              <a:rPr lang="en-US" dirty="0" err="1"/>
              <a:t>määrittely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52C77-CFBB-DDB9-B75B-8343C6010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Oikean</a:t>
            </a:r>
            <a:r>
              <a:rPr lang="en-US" dirty="0"/>
              <a:t> </a:t>
            </a:r>
            <a:r>
              <a:rPr lang="en-US" dirty="0" err="1"/>
              <a:t>käden</a:t>
            </a:r>
            <a:r>
              <a:rPr lang="en-US" dirty="0"/>
              <a:t> </a:t>
            </a:r>
            <a:r>
              <a:rPr lang="en-US" dirty="0" err="1"/>
              <a:t>koordinaatisto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Puutavaran</a:t>
            </a:r>
            <a:r>
              <a:rPr lang="en-US" dirty="0"/>
              <a:t> x-</a:t>
            </a:r>
            <a:r>
              <a:rPr lang="en-US" dirty="0" err="1"/>
              <a:t>pituus</a:t>
            </a:r>
            <a:r>
              <a:rPr lang="en-US" dirty="0"/>
              <a:t> on </a:t>
            </a:r>
            <a:r>
              <a:rPr lang="en-US" dirty="0" err="1"/>
              <a:t>pituus</a:t>
            </a:r>
            <a:endParaRPr lang="en-US" dirty="0"/>
          </a:p>
          <a:p>
            <a:r>
              <a:rPr lang="en-US" dirty="0" err="1"/>
              <a:t>Puutavaran</a:t>
            </a:r>
            <a:r>
              <a:rPr lang="en-US" dirty="0"/>
              <a:t> y-</a:t>
            </a:r>
            <a:r>
              <a:rPr lang="en-US" dirty="0" err="1"/>
              <a:t>pituus</a:t>
            </a:r>
            <a:r>
              <a:rPr lang="en-US" dirty="0"/>
              <a:t> on </a:t>
            </a:r>
            <a:r>
              <a:rPr lang="en-US" dirty="0" err="1"/>
              <a:t>leveys</a:t>
            </a:r>
            <a:endParaRPr lang="en-US" dirty="0"/>
          </a:p>
          <a:p>
            <a:r>
              <a:rPr lang="en-US" dirty="0" err="1"/>
              <a:t>Puutavaran</a:t>
            </a:r>
            <a:r>
              <a:rPr lang="en-US" dirty="0"/>
              <a:t> z-</a:t>
            </a:r>
            <a:r>
              <a:rPr lang="en-US" dirty="0" err="1"/>
              <a:t>pituus</a:t>
            </a:r>
            <a:r>
              <a:rPr lang="en-US" dirty="0"/>
              <a:t> on </a:t>
            </a:r>
            <a:r>
              <a:rPr lang="en-US" dirty="0" err="1"/>
              <a:t>paksuus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084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3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003923-1175-0DA0-3B45-CBCEADC3D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89"/>
            <a:ext cx="9795637" cy="110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5200" dirty="0"/>
          </a:p>
        </p:txBody>
      </p:sp>
      <p:pic>
        <p:nvPicPr>
          <p:cNvPr id="5" name="Content Placeholder 4" descr="Graphical user interface, table&#10;&#10;Description automatically generated with medium confidence">
            <a:extLst>
              <a:ext uri="{FF2B5EF4-FFF2-40B4-BE49-F238E27FC236}">
                <a16:creationId xmlns:a16="http://schemas.microsoft.com/office/drawing/2014/main" id="{F6BA0385-858B-A949-051E-93DE95B869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62" y="2785950"/>
            <a:ext cx="3465209" cy="3514855"/>
          </a:xfrm>
          <a:prstGeom prst="rect">
            <a:avLst/>
          </a:prstGeom>
        </p:spPr>
      </p:pic>
      <p:pic>
        <p:nvPicPr>
          <p:cNvPr id="7" name="Picture 6" descr="A picture containing sky, wire, light, antenna&#10;&#10;Description automatically generated">
            <a:extLst>
              <a:ext uri="{FF2B5EF4-FFF2-40B4-BE49-F238E27FC236}">
                <a16:creationId xmlns:a16="http://schemas.microsoft.com/office/drawing/2014/main" id="{35658A94-CCAB-890E-1F47-6219320CE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386" y="3350346"/>
            <a:ext cx="3797536" cy="2386062"/>
          </a:xfrm>
          <a:prstGeom prst="rect">
            <a:avLst/>
          </a:prstGeom>
        </p:spPr>
      </p:pic>
      <p:pic>
        <p:nvPicPr>
          <p:cNvPr id="9" name="Picture 8" descr="A picture containing sky, day, high&#10;&#10;Description automatically generated">
            <a:extLst>
              <a:ext uri="{FF2B5EF4-FFF2-40B4-BE49-F238E27FC236}">
                <a16:creationId xmlns:a16="http://schemas.microsoft.com/office/drawing/2014/main" id="{8BB5EE56-188E-A45D-7FFB-6A7397F735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673" y="3570259"/>
            <a:ext cx="3797536" cy="194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960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9BB96-6EBC-A46D-B38D-64702CE35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Luokkia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D1EED-D8F3-56AE-8B63-08D1DDE8F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Member3D</a:t>
            </a:r>
          </a:p>
          <a:p>
            <a:r>
              <a:rPr lang="en-US" dirty="0" err="1"/>
              <a:t>Istutuslaatikko</a:t>
            </a:r>
            <a:endParaRPr lang="en-US" dirty="0"/>
          </a:p>
          <a:p>
            <a:r>
              <a:rPr lang="en-US" dirty="0" err="1"/>
              <a:t>IstutuslaatikkoViewDialog</a:t>
            </a:r>
            <a:endParaRPr lang="en-US" dirty="0"/>
          </a:p>
          <a:p>
            <a:r>
              <a:rPr lang="en-US" dirty="0" err="1"/>
              <a:t>Planecut</a:t>
            </a:r>
            <a:r>
              <a:rPr lang="en-US" dirty="0"/>
              <a:t> </a:t>
            </a:r>
          </a:p>
          <a:p>
            <a:r>
              <a:rPr lang="en-US" dirty="0" err="1"/>
              <a:t>.Net</a:t>
            </a:r>
            <a:r>
              <a:rPr lang="en-US" dirty="0"/>
              <a:t> 6 </a:t>
            </a:r>
            <a:r>
              <a:rPr lang="en-US" dirty="0" err="1"/>
              <a:t>matriisiseihin</a:t>
            </a:r>
            <a:r>
              <a:rPr lang="en-US" dirty="0"/>
              <a:t> </a:t>
            </a:r>
            <a:r>
              <a:rPr lang="en-US" dirty="0" err="1"/>
              <a:t>liittyviä</a:t>
            </a:r>
            <a:r>
              <a:rPr lang="en-US" dirty="0"/>
              <a:t> </a:t>
            </a:r>
            <a:r>
              <a:rPr lang="en-US" dirty="0" err="1"/>
              <a:t>luokkia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437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A3C1B-F2C4-CECF-1A5E-8AE87D309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Loopit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9AFF5-8DD0-90EC-0553-65B719BAE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err="1"/>
              <a:t>looppeja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Toisteista</a:t>
            </a:r>
            <a:r>
              <a:rPr lang="en-US" dirty="0"/>
              <a:t> </a:t>
            </a:r>
            <a:r>
              <a:rPr lang="en-US" dirty="0" err="1"/>
              <a:t>koodia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645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1EDC6D9E925F44AC12061284419FF3" ma:contentTypeVersion="11" ma:contentTypeDescription="Create a new document." ma:contentTypeScope="" ma:versionID="f12913088d408e649f0331138f56dd2a">
  <xsd:schema xmlns:xsd="http://www.w3.org/2001/XMLSchema" xmlns:xs="http://www.w3.org/2001/XMLSchema" xmlns:p="http://schemas.microsoft.com/office/2006/metadata/properties" xmlns:ns3="20b5a5fc-6a54-43a4-90fe-05021cb78166" xmlns:ns4="b0ec73cb-dd8d-40ae-915a-c6bd926c81c9" targetNamespace="http://schemas.microsoft.com/office/2006/metadata/properties" ma:root="true" ma:fieldsID="1ca4abd65be3cb28b095a67fb494dddb" ns3:_="" ns4:_="">
    <xsd:import namespace="20b5a5fc-6a54-43a4-90fe-05021cb78166"/>
    <xsd:import namespace="b0ec73cb-dd8d-40ae-915a-c6bd926c81c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b5a5fc-6a54-43a4-90fe-05021cb781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ec73cb-dd8d-40ae-915a-c6bd926c81c9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C48D3DB-0328-4C01-90E3-0CC445C06BA4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20b5a5fc-6a54-43a4-90fe-05021cb78166"/>
    <ds:schemaRef ds:uri="http://purl.org/dc/elements/1.1/"/>
    <ds:schemaRef ds:uri="http://schemas.microsoft.com/office/2006/documentManagement/types"/>
    <ds:schemaRef ds:uri="http://purl.org/dc/terms/"/>
    <ds:schemaRef ds:uri="b0ec73cb-dd8d-40ae-915a-c6bd926c81c9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4A01E6D-7283-40E1-AA83-9EDE95134F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E372252-9F12-4A6B-8E12-9316C6F3BB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b5a5fc-6a54-43a4-90fe-05021cb78166"/>
    <ds:schemaRef ds:uri="b0ec73cb-dd8d-40ae-915a-c6bd926c81c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3537</TotalTime>
  <Words>39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C# BIM Istutuslaatikko </vt:lpstr>
      <vt:lpstr>Koordinaattien määrittely</vt:lpstr>
      <vt:lpstr>PowerPoint Presentation</vt:lpstr>
      <vt:lpstr>Luokkia</vt:lpstr>
      <vt:lpstr>Loopit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BIM </dc:title>
  <dc:creator>Tuomas Numminen</dc:creator>
  <cp:lastModifiedBy>Tuomas Numminen</cp:lastModifiedBy>
  <cp:revision>2</cp:revision>
  <dcterms:created xsi:type="dcterms:W3CDTF">2022-10-11T10:43:25Z</dcterms:created>
  <dcterms:modified xsi:type="dcterms:W3CDTF">2022-10-18T16:35:18Z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0x010100511EDC6D9E925F44AC12061284419FF3</vt:lpwstr>
  </property>
</Properties>
</file>