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5"/>
  </p:notesMasterIdLst>
  <p:sldIdLst>
    <p:sldId id="256" r:id="rId2"/>
    <p:sldId id="259" r:id="rId3"/>
    <p:sldId id="260" r:id="rId4"/>
    <p:sldId id="261" r:id="rId5"/>
    <p:sldId id="273" r:id="rId6"/>
    <p:sldId id="266" r:id="rId7"/>
    <p:sldId id="284" r:id="rId8"/>
    <p:sldId id="286" r:id="rId9"/>
    <p:sldId id="265" r:id="rId10"/>
    <p:sldId id="264" r:id="rId11"/>
    <p:sldId id="287" r:id="rId12"/>
    <p:sldId id="305" r:id="rId13"/>
    <p:sldId id="307" r:id="rId14"/>
  </p:sldIdLst>
  <p:sldSz cx="9144000" cy="5143500" type="screen16x9"/>
  <p:notesSz cx="6858000" cy="9144000"/>
  <p:embeddedFontLst>
    <p:embeddedFont>
      <p:font typeface="Advent Pro Medium" panose="020B0604020202020204" charset="0"/>
      <p:regular r:id="rId16"/>
      <p:bold r:id="rId17"/>
      <p:italic r:id="rId18"/>
      <p:boldItalic r:id="rId19"/>
    </p:embeddedFont>
    <p:embeddedFont>
      <p:font typeface="Orbitron ExtraBold" panose="020B060402020202020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52B077-67C8-4DDF-9CA6-99F0A80B089D}">
  <a:tblStyle styleId="{BA52B077-67C8-4DDF-9CA6-99F0A80B08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9"/>
        <p:cNvGrpSpPr/>
        <p:nvPr/>
      </p:nvGrpSpPr>
      <p:grpSpPr>
        <a:xfrm>
          <a:off x="0" y="0"/>
          <a:ext cx="0" cy="0"/>
          <a:chOff x="0" y="0"/>
          <a:chExt cx="0" cy="0"/>
        </a:xfrm>
      </p:grpSpPr>
      <p:sp>
        <p:nvSpPr>
          <p:cNvPr id="10030" name="Google Shape;100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1" name="Google Shape;100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5"/>
        <p:cNvGrpSpPr/>
        <p:nvPr/>
      </p:nvGrpSpPr>
      <p:grpSpPr>
        <a:xfrm>
          <a:off x="0" y="0"/>
          <a:ext cx="0" cy="0"/>
          <a:chOff x="0" y="0"/>
          <a:chExt cx="0" cy="0"/>
        </a:xfrm>
      </p:grpSpPr>
      <p:sp>
        <p:nvSpPr>
          <p:cNvPr id="10416" name="Google Shape;10416;ga2b3d69dc3_2_12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7" name="Google Shape;10417;ga2b3d69dc3_2_12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6"/>
        <p:cNvGrpSpPr/>
        <p:nvPr/>
      </p:nvGrpSpPr>
      <p:grpSpPr>
        <a:xfrm>
          <a:off x="0" y="0"/>
          <a:ext cx="0" cy="0"/>
          <a:chOff x="0" y="0"/>
          <a:chExt cx="0" cy="0"/>
        </a:xfrm>
      </p:grpSpPr>
      <p:sp>
        <p:nvSpPr>
          <p:cNvPr id="10307" name="Google Shape;10307;ga2b3d69dc3_2_14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8" name="Google Shape;10308;ga2b3d69dc3_2_14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4"/>
        <p:cNvGrpSpPr/>
        <p:nvPr/>
      </p:nvGrpSpPr>
      <p:grpSpPr>
        <a:xfrm>
          <a:off x="0" y="0"/>
          <a:ext cx="0" cy="0"/>
          <a:chOff x="0" y="0"/>
          <a:chExt cx="0" cy="0"/>
        </a:xfrm>
      </p:grpSpPr>
      <p:sp>
        <p:nvSpPr>
          <p:cNvPr id="15425" name="Google Shape;15425;gab35b81d5b_0_3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6" name="Google Shape;15426;gab35b81d5b_0_3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7"/>
        <p:cNvGrpSpPr/>
        <p:nvPr/>
      </p:nvGrpSpPr>
      <p:grpSpPr>
        <a:xfrm>
          <a:off x="0" y="0"/>
          <a:ext cx="0" cy="0"/>
          <a:chOff x="0" y="0"/>
          <a:chExt cx="0" cy="0"/>
        </a:xfrm>
      </p:grpSpPr>
      <p:sp>
        <p:nvSpPr>
          <p:cNvPr id="10288" name="Google Shape;10288;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9" name="Google Shape;10289;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7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1"/>
        <p:cNvGrpSpPr/>
        <p:nvPr/>
      </p:nvGrpSpPr>
      <p:grpSpPr>
        <a:xfrm>
          <a:off x="0" y="0"/>
          <a:ext cx="0" cy="0"/>
          <a:chOff x="0" y="0"/>
          <a:chExt cx="0" cy="0"/>
        </a:xfrm>
      </p:grpSpPr>
      <p:sp>
        <p:nvSpPr>
          <p:cNvPr id="10162" name="Google Shape;10162;gab35b81d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3" name="Google Shape;10163;gab35b81d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4"/>
        <p:cNvGrpSpPr/>
        <p:nvPr/>
      </p:nvGrpSpPr>
      <p:grpSpPr>
        <a:xfrm>
          <a:off x="0" y="0"/>
          <a:ext cx="0" cy="0"/>
          <a:chOff x="0" y="0"/>
          <a:chExt cx="0" cy="0"/>
        </a:xfrm>
      </p:grpSpPr>
      <p:sp>
        <p:nvSpPr>
          <p:cNvPr id="10195" name="Google Shape;10195;g6e7e45355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6" name="Google Shape;10196;g6e7e45355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7"/>
        <p:cNvGrpSpPr/>
        <p:nvPr/>
      </p:nvGrpSpPr>
      <p:grpSpPr>
        <a:xfrm>
          <a:off x="0" y="0"/>
          <a:ext cx="0" cy="0"/>
          <a:chOff x="0" y="0"/>
          <a:chExt cx="0" cy="0"/>
        </a:xfrm>
      </p:grpSpPr>
      <p:sp>
        <p:nvSpPr>
          <p:cNvPr id="10288" name="Google Shape;10288;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9" name="Google Shape;10289;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3"/>
        <p:cNvGrpSpPr/>
        <p:nvPr/>
      </p:nvGrpSpPr>
      <p:grpSpPr>
        <a:xfrm>
          <a:off x="0" y="0"/>
          <a:ext cx="0" cy="0"/>
          <a:chOff x="0" y="0"/>
          <a:chExt cx="0" cy="0"/>
        </a:xfrm>
      </p:grpSpPr>
      <p:sp>
        <p:nvSpPr>
          <p:cNvPr id="11114" name="Google Shape;11114;g6edfa80311_0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5" name="Google Shape;11115;g6edfa80311_0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1"/>
        <p:cNvGrpSpPr/>
        <p:nvPr/>
      </p:nvGrpSpPr>
      <p:grpSpPr>
        <a:xfrm>
          <a:off x="0" y="0"/>
          <a:ext cx="0" cy="0"/>
          <a:chOff x="0" y="0"/>
          <a:chExt cx="0" cy="0"/>
        </a:xfrm>
      </p:grpSpPr>
      <p:sp>
        <p:nvSpPr>
          <p:cNvPr id="10792" name="Google Shape;10792;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3" name="Google Shape;10793;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1"/>
        <p:cNvGrpSpPr/>
        <p:nvPr/>
      </p:nvGrpSpPr>
      <p:grpSpPr>
        <a:xfrm>
          <a:off x="0" y="0"/>
          <a:ext cx="0" cy="0"/>
          <a:chOff x="0" y="0"/>
          <a:chExt cx="0" cy="0"/>
        </a:xfrm>
      </p:grpSpPr>
      <p:sp>
        <p:nvSpPr>
          <p:cNvPr id="10792" name="Google Shape;10792;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3" name="Google Shape;10793;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75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1"/>
        <p:cNvGrpSpPr/>
        <p:nvPr/>
      </p:nvGrpSpPr>
      <p:grpSpPr>
        <a:xfrm>
          <a:off x="0" y="0"/>
          <a:ext cx="0" cy="0"/>
          <a:chOff x="0" y="0"/>
          <a:chExt cx="0" cy="0"/>
        </a:xfrm>
      </p:grpSpPr>
      <p:sp>
        <p:nvSpPr>
          <p:cNvPr id="10792" name="Google Shape;10792;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3" name="Google Shape;10793;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56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7"/>
        <p:cNvGrpSpPr/>
        <p:nvPr/>
      </p:nvGrpSpPr>
      <p:grpSpPr>
        <a:xfrm>
          <a:off x="0" y="0"/>
          <a:ext cx="0" cy="0"/>
          <a:chOff x="0" y="0"/>
          <a:chExt cx="0" cy="0"/>
        </a:xfrm>
      </p:grpSpPr>
      <p:sp>
        <p:nvSpPr>
          <p:cNvPr id="10698" name="Google Shape;10698;g6edfa80311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9" name="Google Shape;10699;g6edfa80311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1589700" y="2044500"/>
            <a:ext cx="5964600" cy="18291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53050" y="3757375"/>
            <a:ext cx="563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
    <p:spTree>
      <p:nvGrpSpPr>
        <p:cNvPr id="1" name="Shape 6299"/>
        <p:cNvGrpSpPr/>
        <p:nvPr/>
      </p:nvGrpSpPr>
      <p:grpSpPr>
        <a:xfrm>
          <a:off x="0" y="0"/>
          <a:ext cx="0" cy="0"/>
          <a:chOff x="0" y="0"/>
          <a:chExt cx="0" cy="0"/>
        </a:xfrm>
      </p:grpSpPr>
      <p:grpSp>
        <p:nvGrpSpPr>
          <p:cNvPr id="6300" name="Google Shape;6300;p29"/>
          <p:cNvGrpSpPr/>
          <p:nvPr/>
        </p:nvGrpSpPr>
        <p:grpSpPr>
          <a:xfrm flipH="1">
            <a:off x="8293513" y="2942503"/>
            <a:ext cx="1443946" cy="721968"/>
            <a:chOff x="311697" y="-12"/>
            <a:chExt cx="4437449" cy="2218709"/>
          </a:xfrm>
        </p:grpSpPr>
        <p:sp>
          <p:nvSpPr>
            <p:cNvPr id="6301" name="Google Shape;6301;p29"/>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2" name="Google Shape;6302;p29"/>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3" name="Google Shape;6303;p29"/>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4" name="Google Shape;6304;p29"/>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5" name="Google Shape;6305;p29"/>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6" name="Google Shape;6306;p29"/>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7" name="Google Shape;6307;p29"/>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8" name="Google Shape;6308;p29"/>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9" name="Google Shape;6309;p29"/>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0" name="Google Shape;6310;p29"/>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1" name="Google Shape;6311;p29"/>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2" name="Google Shape;6312;p29"/>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3" name="Google Shape;6313;p29"/>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4" name="Google Shape;6314;p29"/>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5" name="Google Shape;6315;p29"/>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6" name="Google Shape;6316;p29"/>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7" name="Google Shape;6317;p29"/>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8" name="Google Shape;6318;p29"/>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9" name="Google Shape;6319;p29"/>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0" name="Google Shape;6320;p29"/>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1" name="Google Shape;6321;p29"/>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2" name="Google Shape;6322;p29"/>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3" name="Google Shape;6323;p29"/>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4" name="Google Shape;6324;p29"/>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5" name="Google Shape;6325;p29"/>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6" name="Google Shape;6326;p29"/>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7" name="Google Shape;6327;p29"/>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8" name="Google Shape;6328;p29"/>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9" name="Google Shape;6329;p29"/>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0" name="Google Shape;6330;p29"/>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1" name="Google Shape;6331;p29"/>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2" name="Google Shape;6332;p29"/>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3" name="Google Shape;6333;p29"/>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4" name="Google Shape;6334;p29"/>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5" name="Google Shape;6335;p29"/>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6" name="Google Shape;6336;p29"/>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7" name="Google Shape;6337;p29"/>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8" name="Google Shape;6338;p29"/>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9" name="Google Shape;6339;p29"/>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0" name="Google Shape;6340;p29"/>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1" name="Google Shape;6341;p29"/>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2" name="Google Shape;6342;p29"/>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3" name="Google Shape;6343;p29"/>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4" name="Google Shape;6344;p29"/>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5" name="Google Shape;6345;p29"/>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6" name="Google Shape;6346;p29"/>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7" name="Google Shape;6347;p29"/>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8" name="Google Shape;6348;p29"/>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9" name="Google Shape;6349;p29"/>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0" name="Google Shape;6350;p29"/>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1" name="Google Shape;6351;p29"/>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2" name="Google Shape;6352;p29"/>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3" name="Google Shape;6353;p29"/>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4" name="Google Shape;6354;p29"/>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5" name="Google Shape;6355;p29"/>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6" name="Google Shape;6356;p29"/>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7" name="Google Shape;6357;p29"/>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8" name="Google Shape;6358;p29"/>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9" name="Google Shape;6359;p29"/>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0" name="Google Shape;6360;p29"/>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1" name="Google Shape;6361;p29"/>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2" name="Google Shape;6362;p29"/>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3" name="Google Shape;6363;p29"/>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4" name="Google Shape;6364;p29"/>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5" name="Google Shape;6365;p29"/>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6" name="Google Shape;6366;p29"/>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7" name="Google Shape;6367;p29"/>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8" name="Google Shape;6368;p29"/>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9" name="Google Shape;6369;p29"/>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0" name="Google Shape;6370;p29"/>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1" name="Google Shape;6371;p29"/>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2" name="Google Shape;6372;p29"/>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3" name="Google Shape;6373;p29"/>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4" name="Google Shape;6374;p29"/>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5" name="Google Shape;6375;p29"/>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6" name="Google Shape;6376;p29"/>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7" name="Google Shape;6377;p29"/>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8" name="Google Shape;6378;p29"/>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9" name="Google Shape;6379;p29"/>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0" name="Google Shape;6380;p29"/>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1" name="Google Shape;6381;p29"/>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2" name="Google Shape;6382;p29"/>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3" name="Google Shape;6383;p29"/>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4" name="Google Shape;6384;p29"/>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5" name="Google Shape;6385;p29"/>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6" name="Google Shape;6386;p29"/>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7" name="Google Shape;6387;p29"/>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8" name="Google Shape;6388;p29"/>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9" name="Google Shape;6389;p29"/>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0" name="Google Shape;6390;p29"/>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1" name="Google Shape;6391;p29"/>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2" name="Google Shape;6392;p29"/>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3" name="Google Shape;6393;p29"/>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4" name="Google Shape;6394;p29"/>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5" name="Google Shape;6395;p29"/>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6" name="Google Shape;6396;p29"/>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7" name="Google Shape;6397;p29"/>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8" name="Google Shape;6398;p29"/>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9" name="Google Shape;6399;p29"/>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0" name="Google Shape;6400;p29"/>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1" name="Google Shape;6401;p29"/>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2" name="Google Shape;6402;p29"/>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3" name="Google Shape;6403;p29"/>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4" name="Google Shape;6404;p29"/>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5" name="Google Shape;6405;p29"/>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6" name="Google Shape;6406;p29"/>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7" name="Google Shape;6407;p29"/>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8" name="Google Shape;6408;p29"/>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9" name="Google Shape;6409;p29"/>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0" name="Google Shape;6410;p29"/>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1" name="Google Shape;6411;p29"/>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2" name="Google Shape;6412;p29"/>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3" name="Google Shape;6413;p29"/>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4" name="Google Shape;6414;p29"/>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5" name="Google Shape;6415;p29"/>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6" name="Google Shape;6416;p29"/>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7" name="Google Shape;6417;p29"/>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8" name="Google Shape;6418;p29"/>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9" name="Google Shape;6419;p29"/>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0" name="Google Shape;6420;p29"/>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1" name="Google Shape;6421;p29"/>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2" name="Google Shape;6422;p29"/>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3" name="Google Shape;6423;p29"/>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4" name="Google Shape;6424;p29"/>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5" name="Google Shape;6425;p29"/>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6" name="Google Shape;6426;p29"/>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7" name="Google Shape;6427;p29"/>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8" name="Google Shape;6428;p29"/>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9" name="Google Shape;6429;p29"/>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0" name="Google Shape;6430;p29"/>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1" name="Google Shape;6431;p29"/>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2" name="Google Shape;6432;p29"/>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3" name="Google Shape;6433;p29"/>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4" name="Google Shape;6434;p29"/>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5" name="Google Shape;6435;p29"/>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6" name="Google Shape;6436;p29"/>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7" name="Google Shape;6437;p29"/>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8" name="Google Shape;6438;p29"/>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9" name="Google Shape;6439;p29"/>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0" name="Google Shape;6440;p29"/>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1" name="Google Shape;6441;p29"/>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2" name="Google Shape;6442;p29"/>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3" name="Google Shape;6443;p29"/>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4" name="Google Shape;6444;p29"/>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5" name="Google Shape;6445;p29"/>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6" name="Google Shape;6446;p29"/>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7" name="Google Shape;6447;p29"/>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8" name="Google Shape;6448;p29"/>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9" name="Google Shape;6449;p29"/>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0" name="Google Shape;6450;p29"/>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1" name="Google Shape;6451;p29"/>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2" name="Google Shape;6452;p29"/>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3" name="Google Shape;6453;p29"/>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4" name="Google Shape;6454;p29"/>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5" name="Google Shape;6455;p29"/>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6" name="Google Shape;6456;p29"/>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7" name="Google Shape;6457;p29"/>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8" name="Google Shape;6458;p29"/>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9" name="Google Shape;6459;p29"/>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0" name="Google Shape;6460;p29"/>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1" name="Google Shape;6461;p29"/>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2" name="Google Shape;6462;p29"/>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3" name="Google Shape;6463;p29"/>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4" name="Google Shape;6464;p29"/>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5" name="Google Shape;6465;p29"/>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6" name="Google Shape;6466;p29"/>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7" name="Google Shape;6467;p29"/>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8" name="Google Shape;6468;p29"/>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9" name="Google Shape;6469;p29"/>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0" name="Google Shape;6470;p29"/>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1" name="Google Shape;6471;p29"/>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2" name="Google Shape;6472;p29"/>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3" name="Google Shape;6473;p29"/>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4" name="Google Shape;6474;p29"/>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5" name="Google Shape;6475;p29"/>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6" name="Google Shape;6476;p29"/>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7" name="Google Shape;6477;p29"/>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8" name="Google Shape;6478;p29"/>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9" name="Google Shape;6479;p29"/>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0" name="Google Shape;6480;p29"/>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1" name="Google Shape;6481;p29"/>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2" name="Google Shape;6482;p29"/>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3" name="Google Shape;6483;p29"/>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4" name="Google Shape;6484;p29"/>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5" name="Google Shape;6485;p29"/>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6" name="Google Shape;6486;p29"/>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7" name="Google Shape;6487;p29"/>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8" name="Google Shape;6488;p29"/>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9" name="Google Shape;6489;p29"/>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0" name="Google Shape;6490;p29"/>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1" name="Google Shape;6491;p29"/>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2" name="Google Shape;6492;p29"/>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3" name="Google Shape;6493;p29"/>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4" name="Google Shape;6494;p29"/>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5" name="Google Shape;6495;p29"/>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6" name="Google Shape;6496;p29"/>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7" name="Google Shape;6497;p29"/>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8" name="Google Shape;6498;p29"/>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9" name="Google Shape;6499;p29"/>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0" name="Google Shape;6500;p29"/>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1" name="Google Shape;6501;p29"/>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2" name="Google Shape;6502;p29"/>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3" name="Google Shape;6503;p29"/>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4" name="Google Shape;6504;p29"/>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5" name="Google Shape;6505;p29"/>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6" name="Google Shape;6506;p29"/>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7" name="Google Shape;6507;p29"/>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8" name="Google Shape;6508;p29"/>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9" name="Google Shape;6509;p29"/>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0" name="Google Shape;6510;p29"/>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1" name="Google Shape;6511;p29"/>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2" name="Google Shape;6512;p29"/>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3" name="Google Shape;6513;p29"/>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4" name="Google Shape;6514;p29"/>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5" name="Google Shape;6515;p29"/>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6" name="Google Shape;6516;p29"/>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7" name="Google Shape;6517;p29"/>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8" name="Google Shape;6518;p29"/>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9" name="Google Shape;6519;p29"/>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0" name="Google Shape;6520;p29"/>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1" name="Google Shape;6521;p29"/>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2" name="Google Shape;6522;p29"/>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3" name="Google Shape;6523;p29"/>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4" name="Google Shape;6524;p29"/>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5" name="Google Shape;6525;p29"/>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6" name="Google Shape;6526;p29"/>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7" name="Google Shape;6527;p29"/>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8" name="Google Shape;6528;p29"/>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9" name="Google Shape;6529;p29"/>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0" name="Google Shape;6530;p29"/>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1" name="Google Shape;6531;p29"/>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2" name="Google Shape;6532;p29"/>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3" name="Google Shape;6533;p29"/>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4" name="Google Shape;6534;p29"/>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5" name="Google Shape;6535;p29"/>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6" name="Google Shape;6536;p29"/>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7" name="Google Shape;6537;p29"/>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8" name="Google Shape;6538;p29"/>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9" name="Google Shape;6539;p29"/>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0" name="Google Shape;6540;p29"/>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1" name="Google Shape;6541;p29"/>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2" name="Google Shape;6542;p29"/>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3" name="Google Shape;6543;p29"/>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4" name="Google Shape;6544;p29"/>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5" name="Google Shape;6545;p29"/>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6" name="Google Shape;6546;p29"/>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7" name="Google Shape;6547;p29"/>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8" name="Google Shape;6548;p29"/>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9" name="Google Shape;6549;p29"/>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0" name="Google Shape;6550;p29"/>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1" name="Google Shape;6551;p29"/>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2" name="Google Shape;6552;p29"/>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3" name="Google Shape;6553;p29"/>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4" name="Google Shape;6554;p29"/>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5" name="Google Shape;6555;p29"/>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6" name="Google Shape;6556;p29"/>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7" name="Google Shape;6557;p29"/>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8" name="Google Shape;6558;p29"/>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9" name="Google Shape;6559;p29"/>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0" name="Google Shape;6560;p29"/>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1" name="Google Shape;6561;p29"/>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2" name="Google Shape;6562;p29"/>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3" name="Google Shape;6563;p29"/>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4" name="Google Shape;6564;p29"/>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5" name="Google Shape;6565;p29"/>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6" name="Google Shape;6566;p29"/>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7" name="Google Shape;6567;p29"/>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8" name="Google Shape;6568;p29"/>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9" name="Google Shape;6569;p29"/>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0" name="Google Shape;6570;p29"/>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1" name="Google Shape;6571;p29"/>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2" name="Google Shape;6572;p29"/>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3" name="Google Shape;6573;p29"/>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4" name="Google Shape;6574;p29"/>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5" name="Google Shape;6575;p29"/>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6" name="Google Shape;6576;p29"/>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7" name="Google Shape;6577;p29"/>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8" name="Google Shape;6578;p29"/>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9" name="Google Shape;6579;p29"/>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0" name="Google Shape;6580;p29"/>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1" name="Google Shape;6581;p29"/>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2" name="Google Shape;6582;p29"/>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3" name="Google Shape;6583;p29"/>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4" name="Google Shape;6584;p29"/>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5" name="Google Shape;6585;p29"/>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6" name="Google Shape;6586;p29"/>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7" name="Google Shape;6587;p29"/>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8" name="Google Shape;6588;p29"/>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9" name="Google Shape;6589;p29"/>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0" name="Google Shape;6590;p29"/>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1" name="Google Shape;6591;p29"/>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2" name="Google Shape;6592;p29"/>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3" name="Google Shape;6593;p29"/>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4" name="Google Shape;6594;p29"/>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5" name="Google Shape;6595;p29"/>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6" name="Google Shape;6596;p29"/>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7" name="Google Shape;6597;p29"/>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8" name="Google Shape;6598;p29"/>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9" name="Google Shape;6599;p29"/>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0" name="Google Shape;6600;p29"/>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1" name="Google Shape;6601;p29"/>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2" name="Google Shape;6602;p29"/>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3" name="Google Shape;6603;p29"/>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4" name="Google Shape;6604;p29"/>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5" name="Google Shape;6605;p29"/>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6" name="Google Shape;6606;p29"/>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7" name="Google Shape;6607;p29"/>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8" name="Google Shape;6608;p29"/>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9" name="Google Shape;6609;p29"/>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0" name="Google Shape;6610;p29"/>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1" name="Google Shape;6611;p29"/>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2" name="Google Shape;6612;p29"/>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3" name="Google Shape;6613;p29"/>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4" name="Google Shape;6614;p29"/>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5" name="Google Shape;6615;p29"/>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6" name="Google Shape;6616;p29"/>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7" name="Google Shape;6617;p29"/>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8" name="Google Shape;6618;p29"/>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9" name="Google Shape;6619;p29"/>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0" name="Google Shape;6620;p29"/>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1" name="Google Shape;6621;p29"/>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2" name="Google Shape;6622;p29"/>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3" name="Google Shape;6623;p29"/>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4" name="Google Shape;6624;p29"/>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5" name="Google Shape;6625;p29"/>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6" name="Google Shape;6626;p29"/>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7" name="Google Shape;6627;p29"/>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8" name="Google Shape;6628;p29"/>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9" name="Google Shape;6629;p29"/>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30" name="Google Shape;6630;p29"/>
          <p:cNvGrpSpPr/>
          <p:nvPr/>
        </p:nvGrpSpPr>
        <p:grpSpPr>
          <a:xfrm flipH="1">
            <a:off x="-1055437" y="935378"/>
            <a:ext cx="1443946" cy="721968"/>
            <a:chOff x="311697" y="-12"/>
            <a:chExt cx="4437449" cy="2218709"/>
          </a:xfrm>
        </p:grpSpPr>
        <p:sp>
          <p:nvSpPr>
            <p:cNvPr id="6631" name="Google Shape;6631;p29"/>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2" name="Google Shape;6632;p29"/>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3" name="Google Shape;6633;p29"/>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4" name="Google Shape;6634;p29"/>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5" name="Google Shape;6635;p29"/>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6" name="Google Shape;6636;p29"/>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7" name="Google Shape;6637;p29"/>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8" name="Google Shape;6638;p29"/>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9" name="Google Shape;6639;p29"/>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0" name="Google Shape;6640;p29"/>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1" name="Google Shape;6641;p29"/>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2" name="Google Shape;6642;p29"/>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3" name="Google Shape;6643;p29"/>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4" name="Google Shape;6644;p29"/>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5" name="Google Shape;6645;p29"/>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6" name="Google Shape;6646;p29"/>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7" name="Google Shape;6647;p29"/>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8" name="Google Shape;6648;p29"/>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9" name="Google Shape;6649;p29"/>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0" name="Google Shape;6650;p29"/>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1" name="Google Shape;6651;p29"/>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2" name="Google Shape;6652;p29"/>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3" name="Google Shape;6653;p29"/>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4" name="Google Shape;6654;p29"/>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5" name="Google Shape;6655;p29"/>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6" name="Google Shape;6656;p29"/>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7" name="Google Shape;6657;p29"/>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8" name="Google Shape;6658;p29"/>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9" name="Google Shape;6659;p29"/>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0" name="Google Shape;6660;p29"/>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1" name="Google Shape;6661;p29"/>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2" name="Google Shape;6662;p29"/>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3" name="Google Shape;6663;p29"/>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4" name="Google Shape;6664;p29"/>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5" name="Google Shape;6665;p29"/>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6" name="Google Shape;6666;p29"/>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7" name="Google Shape;6667;p29"/>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8" name="Google Shape;6668;p29"/>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9" name="Google Shape;6669;p29"/>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0" name="Google Shape;6670;p29"/>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1" name="Google Shape;6671;p29"/>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2" name="Google Shape;6672;p29"/>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3" name="Google Shape;6673;p29"/>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4" name="Google Shape;6674;p29"/>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5" name="Google Shape;6675;p29"/>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6" name="Google Shape;6676;p29"/>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7" name="Google Shape;6677;p29"/>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8" name="Google Shape;6678;p29"/>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9" name="Google Shape;6679;p29"/>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0" name="Google Shape;6680;p29"/>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1" name="Google Shape;6681;p29"/>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2" name="Google Shape;6682;p29"/>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3" name="Google Shape;6683;p29"/>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4" name="Google Shape;6684;p29"/>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5" name="Google Shape;6685;p29"/>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6" name="Google Shape;6686;p29"/>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7" name="Google Shape;6687;p29"/>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8" name="Google Shape;6688;p29"/>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9" name="Google Shape;6689;p29"/>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0" name="Google Shape;6690;p29"/>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1" name="Google Shape;6691;p29"/>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2" name="Google Shape;6692;p29"/>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3" name="Google Shape;6693;p29"/>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4" name="Google Shape;6694;p29"/>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5" name="Google Shape;6695;p29"/>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6" name="Google Shape;6696;p29"/>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7" name="Google Shape;6697;p29"/>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8" name="Google Shape;6698;p29"/>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9" name="Google Shape;6699;p29"/>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0" name="Google Shape;6700;p29"/>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1" name="Google Shape;6701;p29"/>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2" name="Google Shape;6702;p29"/>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3" name="Google Shape;6703;p29"/>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4" name="Google Shape;6704;p29"/>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5" name="Google Shape;6705;p29"/>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6" name="Google Shape;6706;p29"/>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7" name="Google Shape;6707;p29"/>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8" name="Google Shape;6708;p29"/>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9" name="Google Shape;6709;p29"/>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0" name="Google Shape;6710;p29"/>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1" name="Google Shape;6711;p29"/>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2" name="Google Shape;6712;p29"/>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3" name="Google Shape;6713;p29"/>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4" name="Google Shape;6714;p29"/>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5" name="Google Shape;6715;p29"/>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6" name="Google Shape;6716;p29"/>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7" name="Google Shape;6717;p29"/>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8" name="Google Shape;6718;p29"/>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9" name="Google Shape;6719;p29"/>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0" name="Google Shape;6720;p29"/>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1" name="Google Shape;6721;p29"/>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2" name="Google Shape;6722;p29"/>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3" name="Google Shape;6723;p29"/>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4" name="Google Shape;6724;p29"/>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5" name="Google Shape;6725;p29"/>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6" name="Google Shape;6726;p29"/>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7" name="Google Shape;6727;p29"/>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8" name="Google Shape;6728;p29"/>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9" name="Google Shape;6729;p29"/>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0" name="Google Shape;6730;p29"/>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1" name="Google Shape;6731;p29"/>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2" name="Google Shape;6732;p29"/>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3" name="Google Shape;6733;p29"/>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4" name="Google Shape;6734;p29"/>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5" name="Google Shape;6735;p29"/>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6" name="Google Shape;6736;p29"/>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7" name="Google Shape;6737;p29"/>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8" name="Google Shape;6738;p29"/>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9" name="Google Shape;6739;p29"/>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0" name="Google Shape;6740;p29"/>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1" name="Google Shape;6741;p29"/>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2" name="Google Shape;6742;p29"/>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3" name="Google Shape;6743;p29"/>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4" name="Google Shape;6744;p29"/>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5" name="Google Shape;6745;p29"/>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6" name="Google Shape;6746;p29"/>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7" name="Google Shape;6747;p29"/>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8" name="Google Shape;6748;p29"/>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9" name="Google Shape;6749;p29"/>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0" name="Google Shape;6750;p29"/>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1" name="Google Shape;6751;p29"/>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2" name="Google Shape;6752;p29"/>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3" name="Google Shape;6753;p29"/>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4" name="Google Shape;6754;p29"/>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5" name="Google Shape;6755;p29"/>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6" name="Google Shape;6756;p29"/>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7" name="Google Shape;6757;p29"/>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8" name="Google Shape;6758;p29"/>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9" name="Google Shape;6759;p29"/>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0" name="Google Shape;6760;p29"/>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1" name="Google Shape;6761;p29"/>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2" name="Google Shape;6762;p29"/>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3" name="Google Shape;6763;p29"/>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4" name="Google Shape;6764;p29"/>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5" name="Google Shape;6765;p29"/>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6" name="Google Shape;6766;p29"/>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7" name="Google Shape;6767;p29"/>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8" name="Google Shape;6768;p29"/>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9" name="Google Shape;6769;p29"/>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0" name="Google Shape;6770;p29"/>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1" name="Google Shape;6771;p29"/>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2" name="Google Shape;6772;p29"/>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3" name="Google Shape;6773;p29"/>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4" name="Google Shape;6774;p29"/>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5" name="Google Shape;6775;p29"/>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6" name="Google Shape;6776;p29"/>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7" name="Google Shape;6777;p29"/>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8" name="Google Shape;6778;p29"/>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9" name="Google Shape;6779;p29"/>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0" name="Google Shape;6780;p29"/>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1" name="Google Shape;6781;p29"/>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2" name="Google Shape;6782;p29"/>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3" name="Google Shape;6783;p29"/>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4" name="Google Shape;6784;p29"/>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5" name="Google Shape;6785;p29"/>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6" name="Google Shape;6786;p29"/>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7" name="Google Shape;6787;p29"/>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8" name="Google Shape;6788;p29"/>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9" name="Google Shape;6789;p29"/>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0" name="Google Shape;6790;p29"/>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1" name="Google Shape;6791;p29"/>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2" name="Google Shape;6792;p29"/>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3" name="Google Shape;6793;p29"/>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4" name="Google Shape;6794;p29"/>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5" name="Google Shape;6795;p29"/>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6" name="Google Shape;6796;p29"/>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7" name="Google Shape;6797;p29"/>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8" name="Google Shape;6798;p29"/>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9" name="Google Shape;6799;p29"/>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0" name="Google Shape;6800;p29"/>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1" name="Google Shape;6801;p29"/>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2" name="Google Shape;6802;p29"/>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3" name="Google Shape;6803;p29"/>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4" name="Google Shape;6804;p29"/>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5" name="Google Shape;6805;p29"/>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6" name="Google Shape;6806;p29"/>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7" name="Google Shape;6807;p29"/>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8" name="Google Shape;6808;p29"/>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9" name="Google Shape;6809;p29"/>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0" name="Google Shape;6810;p29"/>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1" name="Google Shape;6811;p29"/>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2" name="Google Shape;6812;p29"/>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3" name="Google Shape;6813;p29"/>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4" name="Google Shape;6814;p29"/>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5" name="Google Shape;6815;p29"/>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6" name="Google Shape;6816;p29"/>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7" name="Google Shape;6817;p29"/>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8" name="Google Shape;6818;p29"/>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9" name="Google Shape;6819;p29"/>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0" name="Google Shape;6820;p29"/>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1" name="Google Shape;6821;p29"/>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2" name="Google Shape;6822;p29"/>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3" name="Google Shape;6823;p29"/>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4" name="Google Shape;6824;p29"/>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5" name="Google Shape;6825;p29"/>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6" name="Google Shape;6826;p29"/>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7" name="Google Shape;6827;p29"/>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8" name="Google Shape;6828;p29"/>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9" name="Google Shape;6829;p29"/>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0" name="Google Shape;6830;p29"/>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1" name="Google Shape;6831;p29"/>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2" name="Google Shape;6832;p29"/>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3" name="Google Shape;6833;p29"/>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4" name="Google Shape;6834;p29"/>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5" name="Google Shape;6835;p29"/>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6" name="Google Shape;6836;p29"/>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7" name="Google Shape;6837;p29"/>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8" name="Google Shape;6838;p29"/>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9" name="Google Shape;6839;p29"/>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0" name="Google Shape;6840;p29"/>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1" name="Google Shape;6841;p29"/>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2" name="Google Shape;6842;p29"/>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3" name="Google Shape;6843;p29"/>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4" name="Google Shape;6844;p29"/>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5" name="Google Shape;6845;p29"/>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6" name="Google Shape;6846;p29"/>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7" name="Google Shape;6847;p29"/>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8" name="Google Shape;6848;p29"/>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9" name="Google Shape;6849;p29"/>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0" name="Google Shape;6850;p29"/>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1" name="Google Shape;6851;p29"/>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2" name="Google Shape;6852;p29"/>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3" name="Google Shape;6853;p29"/>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4" name="Google Shape;6854;p29"/>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5" name="Google Shape;6855;p29"/>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6" name="Google Shape;6856;p29"/>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7" name="Google Shape;6857;p29"/>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8" name="Google Shape;6858;p29"/>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9" name="Google Shape;6859;p29"/>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0" name="Google Shape;6860;p29"/>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1" name="Google Shape;6861;p29"/>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2" name="Google Shape;6862;p29"/>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3" name="Google Shape;6863;p29"/>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4" name="Google Shape;6864;p29"/>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5" name="Google Shape;6865;p29"/>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6" name="Google Shape;6866;p29"/>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7" name="Google Shape;6867;p29"/>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8" name="Google Shape;6868;p29"/>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9" name="Google Shape;6869;p29"/>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0" name="Google Shape;6870;p29"/>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1" name="Google Shape;6871;p29"/>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2" name="Google Shape;6872;p29"/>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3" name="Google Shape;6873;p29"/>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4" name="Google Shape;6874;p29"/>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5" name="Google Shape;6875;p29"/>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6" name="Google Shape;6876;p29"/>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7" name="Google Shape;6877;p29"/>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8" name="Google Shape;6878;p29"/>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9" name="Google Shape;6879;p29"/>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0" name="Google Shape;6880;p29"/>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1" name="Google Shape;6881;p29"/>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2" name="Google Shape;6882;p29"/>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3" name="Google Shape;6883;p29"/>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4" name="Google Shape;6884;p29"/>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5" name="Google Shape;6885;p29"/>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6" name="Google Shape;6886;p29"/>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7" name="Google Shape;6887;p29"/>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8" name="Google Shape;6888;p29"/>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9" name="Google Shape;6889;p29"/>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0" name="Google Shape;6890;p29"/>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1" name="Google Shape;6891;p29"/>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2" name="Google Shape;6892;p29"/>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3" name="Google Shape;6893;p29"/>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4" name="Google Shape;6894;p29"/>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5" name="Google Shape;6895;p29"/>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6" name="Google Shape;6896;p29"/>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7" name="Google Shape;6897;p29"/>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8" name="Google Shape;6898;p29"/>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9" name="Google Shape;6899;p29"/>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0" name="Google Shape;6900;p29"/>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1" name="Google Shape;6901;p29"/>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2" name="Google Shape;6902;p29"/>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3" name="Google Shape;6903;p29"/>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4" name="Google Shape;6904;p29"/>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5" name="Google Shape;6905;p29"/>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6" name="Google Shape;6906;p29"/>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7" name="Google Shape;6907;p29"/>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8" name="Google Shape;6908;p29"/>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9" name="Google Shape;6909;p29"/>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0" name="Google Shape;6910;p29"/>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1" name="Google Shape;6911;p29"/>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2" name="Google Shape;6912;p29"/>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3" name="Google Shape;6913;p29"/>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4" name="Google Shape;6914;p29"/>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5" name="Google Shape;6915;p29"/>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6" name="Google Shape;6916;p29"/>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7" name="Google Shape;6917;p29"/>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8" name="Google Shape;6918;p29"/>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9" name="Google Shape;6919;p29"/>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0" name="Google Shape;6920;p29"/>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1" name="Google Shape;6921;p29"/>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2" name="Google Shape;6922;p29"/>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3" name="Google Shape;6923;p29"/>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4" name="Google Shape;6924;p29"/>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5" name="Google Shape;6925;p29"/>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6" name="Google Shape;6926;p29"/>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7" name="Google Shape;6927;p29"/>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8" name="Google Shape;6928;p29"/>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9" name="Google Shape;6929;p29"/>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0" name="Google Shape;6930;p29"/>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1" name="Google Shape;6931;p29"/>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2" name="Google Shape;6932;p29"/>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3" name="Google Shape;6933;p29"/>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4" name="Google Shape;6934;p29"/>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5" name="Google Shape;6935;p29"/>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6" name="Google Shape;6936;p29"/>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7" name="Google Shape;6937;p29"/>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8" name="Google Shape;6938;p29"/>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9" name="Google Shape;6939;p29"/>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0" name="Google Shape;6940;p29"/>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1" name="Google Shape;6941;p29"/>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2" name="Google Shape;6942;p29"/>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3" name="Google Shape;6943;p29"/>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4" name="Google Shape;6944;p29"/>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5" name="Google Shape;6945;p29"/>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6" name="Google Shape;6946;p29"/>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7" name="Google Shape;6947;p29"/>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8" name="Google Shape;6948;p29"/>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9" name="Google Shape;6949;p29"/>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0" name="Google Shape;6950;p29"/>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1" name="Google Shape;6951;p29"/>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2" name="Google Shape;6952;p29"/>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3" name="Google Shape;6953;p29"/>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4" name="Google Shape;6954;p29"/>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5" name="Google Shape;6955;p29"/>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6" name="Google Shape;6956;p29"/>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7" name="Google Shape;6957;p29"/>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8" name="Google Shape;6958;p29"/>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9" name="Google Shape;6959;p29"/>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0" name="Google Shape;6960;p29"/>
          <p:cNvGrpSpPr/>
          <p:nvPr/>
        </p:nvGrpSpPr>
        <p:grpSpPr>
          <a:xfrm flipH="1">
            <a:off x="4062359" y="461843"/>
            <a:ext cx="1019282" cy="509637"/>
            <a:chOff x="311697" y="-12"/>
            <a:chExt cx="4437449" cy="2218709"/>
          </a:xfrm>
        </p:grpSpPr>
        <p:sp>
          <p:nvSpPr>
            <p:cNvPr id="6961" name="Google Shape;6961;p29"/>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2" name="Google Shape;6962;p29"/>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3" name="Google Shape;6963;p29"/>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4" name="Google Shape;6964;p29"/>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5" name="Google Shape;6965;p29"/>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6" name="Google Shape;6966;p29"/>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7" name="Google Shape;6967;p29"/>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8" name="Google Shape;6968;p29"/>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9" name="Google Shape;6969;p29"/>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0" name="Google Shape;6970;p29"/>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1" name="Google Shape;6971;p29"/>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2" name="Google Shape;6972;p29"/>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3" name="Google Shape;6973;p29"/>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4" name="Google Shape;6974;p29"/>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5" name="Google Shape;6975;p29"/>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6" name="Google Shape;6976;p29"/>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7" name="Google Shape;6977;p29"/>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8" name="Google Shape;6978;p29"/>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9" name="Google Shape;6979;p29"/>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0" name="Google Shape;6980;p29"/>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1" name="Google Shape;6981;p29"/>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2" name="Google Shape;6982;p29"/>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3" name="Google Shape;6983;p29"/>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4" name="Google Shape;6984;p29"/>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5" name="Google Shape;6985;p29"/>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6" name="Google Shape;6986;p29"/>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7" name="Google Shape;6987;p29"/>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8" name="Google Shape;6988;p29"/>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9" name="Google Shape;6989;p29"/>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0" name="Google Shape;6990;p29"/>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1" name="Google Shape;6991;p29"/>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2" name="Google Shape;6992;p29"/>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3" name="Google Shape;6993;p29"/>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4" name="Google Shape;6994;p29"/>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5" name="Google Shape;6995;p29"/>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6" name="Google Shape;6996;p29"/>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7" name="Google Shape;6997;p29"/>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8" name="Google Shape;6998;p29"/>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9" name="Google Shape;6999;p29"/>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0" name="Google Shape;7000;p29"/>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1" name="Google Shape;7001;p29"/>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2" name="Google Shape;7002;p29"/>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3" name="Google Shape;7003;p29"/>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4" name="Google Shape;7004;p29"/>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5" name="Google Shape;7005;p29"/>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6" name="Google Shape;7006;p29"/>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7" name="Google Shape;7007;p29"/>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8" name="Google Shape;7008;p29"/>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9" name="Google Shape;7009;p29"/>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0" name="Google Shape;7010;p29"/>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1" name="Google Shape;7011;p29"/>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2" name="Google Shape;7012;p29"/>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3" name="Google Shape;7013;p29"/>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4" name="Google Shape;7014;p29"/>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5" name="Google Shape;7015;p29"/>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6" name="Google Shape;7016;p29"/>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7" name="Google Shape;7017;p29"/>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8" name="Google Shape;7018;p29"/>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9" name="Google Shape;7019;p29"/>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0" name="Google Shape;7020;p29"/>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1" name="Google Shape;7021;p29"/>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2" name="Google Shape;7022;p29"/>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3" name="Google Shape;7023;p29"/>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4" name="Google Shape;7024;p29"/>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5" name="Google Shape;7025;p29"/>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6" name="Google Shape;7026;p29"/>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7" name="Google Shape;7027;p29"/>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8" name="Google Shape;7028;p29"/>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9" name="Google Shape;7029;p29"/>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0" name="Google Shape;7030;p29"/>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1" name="Google Shape;7031;p29"/>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2" name="Google Shape;7032;p29"/>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3" name="Google Shape;7033;p29"/>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4" name="Google Shape;7034;p29"/>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5" name="Google Shape;7035;p29"/>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6" name="Google Shape;7036;p29"/>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7" name="Google Shape;7037;p29"/>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8" name="Google Shape;7038;p29"/>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9" name="Google Shape;7039;p29"/>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0" name="Google Shape;7040;p29"/>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1" name="Google Shape;7041;p29"/>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2" name="Google Shape;7042;p29"/>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3" name="Google Shape;7043;p29"/>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4" name="Google Shape;7044;p29"/>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5" name="Google Shape;7045;p29"/>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6" name="Google Shape;7046;p29"/>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7" name="Google Shape;7047;p29"/>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8" name="Google Shape;7048;p29"/>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9" name="Google Shape;7049;p29"/>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0" name="Google Shape;7050;p29"/>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1" name="Google Shape;7051;p29"/>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2" name="Google Shape;7052;p29"/>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3" name="Google Shape;7053;p29"/>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4" name="Google Shape;7054;p29"/>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5" name="Google Shape;7055;p29"/>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6" name="Google Shape;7056;p29"/>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7" name="Google Shape;7057;p29"/>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8" name="Google Shape;7058;p29"/>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9" name="Google Shape;7059;p29"/>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0" name="Google Shape;7060;p29"/>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1" name="Google Shape;7061;p29"/>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2" name="Google Shape;7062;p29"/>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3" name="Google Shape;7063;p29"/>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4" name="Google Shape;7064;p29"/>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5" name="Google Shape;7065;p29"/>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6" name="Google Shape;7066;p29"/>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7" name="Google Shape;7067;p29"/>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8" name="Google Shape;7068;p29"/>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9" name="Google Shape;7069;p29"/>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0" name="Google Shape;7070;p29"/>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1" name="Google Shape;7071;p29"/>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2" name="Google Shape;7072;p29"/>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3" name="Google Shape;7073;p29"/>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4" name="Google Shape;7074;p29"/>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5" name="Google Shape;7075;p29"/>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6" name="Google Shape;7076;p29"/>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7" name="Google Shape;7077;p29"/>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8" name="Google Shape;7078;p29"/>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9" name="Google Shape;7079;p29"/>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0" name="Google Shape;7080;p29"/>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1" name="Google Shape;7081;p29"/>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2" name="Google Shape;7082;p29"/>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3" name="Google Shape;7083;p29"/>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4" name="Google Shape;7084;p29"/>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5" name="Google Shape;7085;p29"/>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6" name="Google Shape;7086;p29"/>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7" name="Google Shape;7087;p29"/>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8" name="Google Shape;7088;p29"/>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9" name="Google Shape;7089;p29"/>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0" name="Google Shape;7090;p29"/>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1" name="Google Shape;7091;p29"/>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2" name="Google Shape;7092;p29"/>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3" name="Google Shape;7093;p29"/>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4" name="Google Shape;7094;p29"/>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5" name="Google Shape;7095;p29"/>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6" name="Google Shape;7096;p29"/>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7" name="Google Shape;7097;p29"/>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8" name="Google Shape;7098;p29"/>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9" name="Google Shape;7099;p29"/>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0" name="Google Shape;7100;p29"/>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1" name="Google Shape;7101;p29"/>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2" name="Google Shape;7102;p29"/>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3" name="Google Shape;7103;p29"/>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4" name="Google Shape;7104;p29"/>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5" name="Google Shape;7105;p29"/>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6" name="Google Shape;7106;p29"/>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7" name="Google Shape;7107;p29"/>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8" name="Google Shape;7108;p29"/>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9" name="Google Shape;7109;p29"/>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0" name="Google Shape;7110;p29"/>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1" name="Google Shape;7111;p29"/>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2" name="Google Shape;7112;p29"/>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3" name="Google Shape;7113;p29"/>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4" name="Google Shape;7114;p29"/>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5" name="Google Shape;7115;p29"/>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6" name="Google Shape;7116;p29"/>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7" name="Google Shape;7117;p29"/>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8" name="Google Shape;7118;p29"/>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9" name="Google Shape;7119;p29"/>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0" name="Google Shape;7120;p29"/>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1" name="Google Shape;7121;p29"/>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2" name="Google Shape;7122;p29"/>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3" name="Google Shape;7123;p29"/>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4" name="Google Shape;7124;p29"/>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5" name="Google Shape;7125;p29"/>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6" name="Google Shape;7126;p29"/>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7" name="Google Shape;7127;p29"/>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8" name="Google Shape;7128;p29"/>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9" name="Google Shape;7129;p29"/>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0" name="Google Shape;7130;p29"/>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1" name="Google Shape;7131;p29"/>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2" name="Google Shape;7132;p29"/>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3" name="Google Shape;7133;p29"/>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4" name="Google Shape;7134;p29"/>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5" name="Google Shape;7135;p29"/>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6" name="Google Shape;7136;p29"/>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7" name="Google Shape;7137;p29"/>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8" name="Google Shape;7138;p29"/>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9" name="Google Shape;7139;p29"/>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0" name="Google Shape;7140;p29"/>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1" name="Google Shape;7141;p29"/>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2" name="Google Shape;7142;p29"/>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3" name="Google Shape;7143;p29"/>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4" name="Google Shape;7144;p29"/>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5" name="Google Shape;7145;p29"/>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6" name="Google Shape;7146;p29"/>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7" name="Google Shape;7147;p29"/>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8" name="Google Shape;7148;p29"/>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9" name="Google Shape;7149;p29"/>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0" name="Google Shape;7150;p29"/>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1" name="Google Shape;7151;p29"/>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2" name="Google Shape;7152;p29"/>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3" name="Google Shape;7153;p29"/>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4" name="Google Shape;7154;p29"/>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5" name="Google Shape;7155;p29"/>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6" name="Google Shape;7156;p29"/>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7" name="Google Shape;7157;p29"/>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8" name="Google Shape;7158;p29"/>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9" name="Google Shape;7159;p29"/>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0" name="Google Shape;7160;p29"/>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1" name="Google Shape;7161;p29"/>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2" name="Google Shape;7162;p29"/>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3" name="Google Shape;7163;p29"/>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4" name="Google Shape;7164;p29"/>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5" name="Google Shape;7165;p29"/>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6" name="Google Shape;7166;p29"/>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7" name="Google Shape;7167;p29"/>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8" name="Google Shape;7168;p29"/>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9" name="Google Shape;7169;p29"/>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0" name="Google Shape;7170;p29"/>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1" name="Google Shape;7171;p29"/>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2" name="Google Shape;7172;p29"/>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3" name="Google Shape;7173;p29"/>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4" name="Google Shape;7174;p29"/>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5" name="Google Shape;7175;p29"/>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6" name="Google Shape;7176;p29"/>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7" name="Google Shape;7177;p29"/>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8" name="Google Shape;7178;p29"/>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9" name="Google Shape;7179;p29"/>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0" name="Google Shape;7180;p29"/>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1" name="Google Shape;7181;p29"/>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2" name="Google Shape;7182;p29"/>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3" name="Google Shape;7183;p29"/>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4" name="Google Shape;7184;p29"/>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5" name="Google Shape;7185;p29"/>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6" name="Google Shape;7186;p29"/>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7" name="Google Shape;7187;p29"/>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8" name="Google Shape;7188;p29"/>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9" name="Google Shape;7189;p29"/>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0" name="Google Shape;7190;p29"/>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1" name="Google Shape;7191;p29"/>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2" name="Google Shape;7192;p29"/>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3" name="Google Shape;7193;p29"/>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4" name="Google Shape;7194;p29"/>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5" name="Google Shape;7195;p29"/>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6" name="Google Shape;7196;p29"/>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7" name="Google Shape;7197;p29"/>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8" name="Google Shape;7198;p29"/>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9" name="Google Shape;7199;p29"/>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0" name="Google Shape;7200;p29"/>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1" name="Google Shape;7201;p29"/>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2" name="Google Shape;7202;p29"/>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3" name="Google Shape;7203;p29"/>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4" name="Google Shape;7204;p29"/>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5" name="Google Shape;7205;p29"/>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6" name="Google Shape;7206;p29"/>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7" name="Google Shape;7207;p29"/>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8" name="Google Shape;7208;p29"/>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9" name="Google Shape;7209;p29"/>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0" name="Google Shape;7210;p29"/>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1" name="Google Shape;7211;p29"/>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2" name="Google Shape;7212;p29"/>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3" name="Google Shape;7213;p29"/>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4" name="Google Shape;7214;p29"/>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5" name="Google Shape;7215;p29"/>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6" name="Google Shape;7216;p29"/>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7" name="Google Shape;7217;p29"/>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8" name="Google Shape;7218;p29"/>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9" name="Google Shape;7219;p29"/>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0" name="Google Shape;7220;p29"/>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1" name="Google Shape;7221;p29"/>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2" name="Google Shape;7222;p29"/>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3" name="Google Shape;7223;p29"/>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4" name="Google Shape;7224;p29"/>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5" name="Google Shape;7225;p29"/>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6" name="Google Shape;7226;p29"/>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7" name="Google Shape;7227;p29"/>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8" name="Google Shape;7228;p29"/>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9" name="Google Shape;7229;p29"/>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0" name="Google Shape;7230;p29"/>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1" name="Google Shape;7231;p29"/>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2" name="Google Shape;7232;p29"/>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3" name="Google Shape;7233;p29"/>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4" name="Google Shape;7234;p29"/>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5" name="Google Shape;7235;p29"/>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6" name="Google Shape;7236;p29"/>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7" name="Google Shape;7237;p29"/>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8" name="Google Shape;7238;p29"/>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9" name="Google Shape;7239;p29"/>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0" name="Google Shape;7240;p29"/>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1" name="Google Shape;7241;p29"/>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2" name="Google Shape;7242;p29"/>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3" name="Google Shape;7243;p29"/>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4" name="Google Shape;7244;p29"/>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5" name="Google Shape;7245;p29"/>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6" name="Google Shape;7246;p29"/>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7" name="Google Shape;7247;p29"/>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8" name="Google Shape;7248;p29"/>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9" name="Google Shape;7249;p29"/>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0" name="Google Shape;7250;p29"/>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1" name="Google Shape;7251;p29"/>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2" name="Google Shape;7252;p29"/>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3" name="Google Shape;7253;p29"/>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4" name="Google Shape;7254;p29"/>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5" name="Google Shape;7255;p29"/>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6" name="Google Shape;7256;p29"/>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7" name="Google Shape;7257;p29"/>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8" name="Google Shape;7258;p29"/>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9" name="Google Shape;7259;p29"/>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0" name="Google Shape;7260;p29"/>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1" name="Google Shape;7261;p29"/>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2" name="Google Shape;7262;p29"/>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3" name="Google Shape;7263;p29"/>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4" name="Google Shape;7264;p29"/>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5" name="Google Shape;7265;p29"/>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6" name="Google Shape;7266;p29"/>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7" name="Google Shape;7267;p29"/>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8" name="Google Shape;7268;p29"/>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9" name="Google Shape;7269;p29"/>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0" name="Google Shape;7270;p29"/>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1" name="Google Shape;7271;p29"/>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2" name="Google Shape;7272;p29"/>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3" name="Google Shape;7273;p29"/>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4" name="Google Shape;7274;p29"/>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5" name="Google Shape;7275;p29"/>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6" name="Google Shape;7276;p29"/>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7" name="Google Shape;7277;p29"/>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8" name="Google Shape;7278;p29"/>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9" name="Google Shape;7279;p29"/>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0" name="Google Shape;7280;p29"/>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1" name="Google Shape;7281;p29"/>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2" name="Google Shape;7282;p29"/>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3" name="Google Shape;7283;p29"/>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4" name="Google Shape;7284;p29"/>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5" name="Google Shape;7285;p29"/>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6" name="Google Shape;7286;p29"/>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7" name="Google Shape;7287;p29"/>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8" name="Google Shape;7288;p29"/>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9" name="Google Shape;7289;p29"/>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4">
  <p:cSld name="TITLE_AND_BODY_1_1_3">
    <p:bg>
      <p:bgPr>
        <a:solidFill>
          <a:schemeClr val="accent6"/>
        </a:solidFill>
        <a:effectLst/>
      </p:bgPr>
    </p:bg>
    <p:spTree>
      <p:nvGrpSpPr>
        <p:cNvPr id="1" name="Shape 9804"/>
        <p:cNvGrpSpPr/>
        <p:nvPr/>
      </p:nvGrpSpPr>
      <p:grpSpPr>
        <a:xfrm>
          <a:off x="0" y="0"/>
          <a:ext cx="0" cy="0"/>
          <a:chOff x="0" y="0"/>
          <a:chExt cx="0" cy="0"/>
        </a:xfrm>
      </p:grpSpPr>
      <p:sp>
        <p:nvSpPr>
          <p:cNvPr id="9805" name="Google Shape;9805;p42"/>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06" name="Google Shape;9806;p42"/>
          <p:cNvSpPr txBox="1">
            <a:spLocks noGrp="1"/>
          </p:cNvSpPr>
          <p:nvPr>
            <p:ph type="title" idx="2"/>
          </p:nvPr>
        </p:nvSpPr>
        <p:spPr>
          <a:xfrm flipH="1">
            <a:off x="4978865" y="1860250"/>
            <a:ext cx="3088800" cy="39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07" name="Google Shape;9807;p42"/>
          <p:cNvSpPr txBox="1">
            <a:spLocks noGrp="1"/>
          </p:cNvSpPr>
          <p:nvPr>
            <p:ph type="subTitle" idx="1"/>
          </p:nvPr>
        </p:nvSpPr>
        <p:spPr>
          <a:xfrm flipH="1">
            <a:off x="5225465" y="2205750"/>
            <a:ext cx="2595600" cy="5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08" name="Google Shape;9808;p42"/>
          <p:cNvSpPr txBox="1">
            <a:spLocks noGrp="1"/>
          </p:cNvSpPr>
          <p:nvPr>
            <p:ph type="title" idx="3"/>
          </p:nvPr>
        </p:nvSpPr>
        <p:spPr>
          <a:xfrm flipH="1">
            <a:off x="4978875" y="3622425"/>
            <a:ext cx="3088800" cy="39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09" name="Google Shape;9809;p42"/>
          <p:cNvSpPr txBox="1">
            <a:spLocks noGrp="1"/>
          </p:cNvSpPr>
          <p:nvPr>
            <p:ph type="subTitle" idx="4"/>
          </p:nvPr>
        </p:nvSpPr>
        <p:spPr>
          <a:xfrm flipH="1">
            <a:off x="5225469" y="3967930"/>
            <a:ext cx="2595600" cy="5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6"/>
        </a:solidFill>
        <a:effectLst/>
      </p:bgPr>
    </p:bg>
    <p:spTree>
      <p:nvGrpSpPr>
        <p:cNvPr id="1" name="Shape 2995"/>
        <p:cNvGrpSpPr/>
        <p:nvPr/>
      </p:nvGrpSpPr>
      <p:grpSpPr>
        <a:xfrm>
          <a:off x="0" y="0"/>
          <a:ext cx="0" cy="0"/>
          <a:chOff x="0" y="0"/>
          <a:chExt cx="0" cy="0"/>
        </a:xfrm>
      </p:grpSpPr>
      <p:sp>
        <p:nvSpPr>
          <p:cNvPr id="2996" name="Google Shape;2996;p17"/>
          <p:cNvSpPr txBox="1">
            <a:spLocks noGrp="1"/>
          </p:cNvSpPr>
          <p:nvPr>
            <p:ph type="body" idx="1"/>
          </p:nvPr>
        </p:nvSpPr>
        <p:spPr>
          <a:xfrm>
            <a:off x="4959850" y="1974400"/>
            <a:ext cx="3135900" cy="2417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rgbClr val="FFFFFF"/>
              </a:buClr>
              <a:buSzPts val="1600"/>
              <a:buChar char="●"/>
              <a:defRPr sz="1600">
                <a:solidFill>
                  <a:srgbClr val="FFFFFF"/>
                </a:solidFill>
              </a:defRPr>
            </a:lvl1pPr>
            <a:lvl2pPr marL="914400" lvl="1" indent="-330200" algn="ctr" rtl="0">
              <a:spcBef>
                <a:spcPts val="1600"/>
              </a:spcBef>
              <a:spcAft>
                <a:spcPts val="0"/>
              </a:spcAft>
              <a:buClr>
                <a:srgbClr val="FFFFFF"/>
              </a:buClr>
              <a:buSzPts val="1600"/>
              <a:buChar char="○"/>
              <a:defRPr sz="1600">
                <a:solidFill>
                  <a:srgbClr val="FFFFFF"/>
                </a:solidFill>
              </a:defRPr>
            </a:lvl2pPr>
            <a:lvl3pPr marL="1371600" lvl="2" indent="-330200" algn="ctr" rtl="0">
              <a:spcBef>
                <a:spcPts val="1600"/>
              </a:spcBef>
              <a:spcAft>
                <a:spcPts val="0"/>
              </a:spcAft>
              <a:buClr>
                <a:srgbClr val="FFFFFF"/>
              </a:buClr>
              <a:buSzPts val="1600"/>
              <a:buChar char="■"/>
              <a:defRPr sz="1600">
                <a:solidFill>
                  <a:srgbClr val="FFFFFF"/>
                </a:solidFill>
              </a:defRPr>
            </a:lvl3pPr>
            <a:lvl4pPr marL="1828800" lvl="3" indent="-330200" algn="ctr" rtl="0">
              <a:spcBef>
                <a:spcPts val="1600"/>
              </a:spcBef>
              <a:spcAft>
                <a:spcPts val="0"/>
              </a:spcAft>
              <a:buClr>
                <a:srgbClr val="FFFFFF"/>
              </a:buClr>
              <a:buSzPts val="1600"/>
              <a:buChar char="●"/>
              <a:defRPr sz="1600">
                <a:solidFill>
                  <a:srgbClr val="FFFFFF"/>
                </a:solidFill>
              </a:defRPr>
            </a:lvl4pPr>
            <a:lvl5pPr marL="2286000" lvl="4" indent="-330200" algn="ctr" rtl="0">
              <a:spcBef>
                <a:spcPts val="1600"/>
              </a:spcBef>
              <a:spcAft>
                <a:spcPts val="0"/>
              </a:spcAft>
              <a:buClr>
                <a:srgbClr val="FFFFFF"/>
              </a:buClr>
              <a:buSzPts val="1600"/>
              <a:buChar char="○"/>
              <a:defRPr sz="1600">
                <a:solidFill>
                  <a:srgbClr val="FFFFFF"/>
                </a:solidFill>
              </a:defRPr>
            </a:lvl5pPr>
            <a:lvl6pPr marL="2743200" lvl="5" indent="-330200" algn="ctr" rtl="0">
              <a:spcBef>
                <a:spcPts val="1600"/>
              </a:spcBef>
              <a:spcAft>
                <a:spcPts val="0"/>
              </a:spcAft>
              <a:buClr>
                <a:srgbClr val="FFFFFF"/>
              </a:buClr>
              <a:buSzPts val="1600"/>
              <a:buChar char="■"/>
              <a:defRPr sz="1600">
                <a:solidFill>
                  <a:srgbClr val="FFFFFF"/>
                </a:solidFill>
              </a:defRPr>
            </a:lvl6pPr>
            <a:lvl7pPr marL="3200400" lvl="6" indent="-330200" algn="ctr" rtl="0">
              <a:spcBef>
                <a:spcPts val="1600"/>
              </a:spcBef>
              <a:spcAft>
                <a:spcPts val="0"/>
              </a:spcAft>
              <a:buClr>
                <a:srgbClr val="FFFFFF"/>
              </a:buClr>
              <a:buSzPts val="1600"/>
              <a:buChar char="●"/>
              <a:defRPr sz="1600">
                <a:solidFill>
                  <a:srgbClr val="FFFFFF"/>
                </a:solidFill>
              </a:defRPr>
            </a:lvl7pPr>
            <a:lvl8pPr marL="3657600" lvl="7" indent="-330200" algn="ctr" rtl="0">
              <a:spcBef>
                <a:spcPts val="1600"/>
              </a:spcBef>
              <a:spcAft>
                <a:spcPts val="0"/>
              </a:spcAft>
              <a:buClr>
                <a:srgbClr val="FFFFFF"/>
              </a:buClr>
              <a:buSzPts val="1600"/>
              <a:buChar char="○"/>
              <a:defRPr sz="1600">
                <a:solidFill>
                  <a:srgbClr val="FFFFFF"/>
                </a:solidFill>
              </a:defRPr>
            </a:lvl8pPr>
            <a:lvl9pPr marL="4114800" lvl="8" indent="-330200" algn="ctr" rtl="0">
              <a:spcBef>
                <a:spcPts val="1600"/>
              </a:spcBef>
              <a:spcAft>
                <a:spcPts val="1600"/>
              </a:spcAft>
              <a:buClr>
                <a:srgbClr val="FFFFFF"/>
              </a:buClr>
              <a:buSzPts val="1600"/>
              <a:buChar char="■"/>
              <a:defRPr sz="1600">
                <a:solidFill>
                  <a:srgbClr val="FFFFFF"/>
                </a:solidFill>
              </a:defRPr>
            </a:lvl9pPr>
          </a:lstStyle>
          <a:p>
            <a:endParaRPr/>
          </a:p>
        </p:txBody>
      </p:sp>
      <p:sp>
        <p:nvSpPr>
          <p:cNvPr id="2997" name="Google Shape;2997;p17"/>
          <p:cNvSpPr txBox="1">
            <a:spLocks noGrp="1"/>
          </p:cNvSpPr>
          <p:nvPr>
            <p:ph type="title"/>
          </p:nvPr>
        </p:nvSpPr>
        <p:spPr>
          <a:xfrm>
            <a:off x="4959850" y="1183375"/>
            <a:ext cx="3135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66996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accent6"/>
        </a:solidFill>
        <a:effectLst/>
      </p:bgPr>
    </p:bg>
    <p:spTree>
      <p:nvGrpSpPr>
        <p:cNvPr id="1" name="Shape 9429"/>
        <p:cNvGrpSpPr/>
        <p:nvPr/>
      </p:nvGrpSpPr>
      <p:grpSpPr>
        <a:xfrm>
          <a:off x="0" y="0"/>
          <a:ext cx="0" cy="0"/>
          <a:chOff x="0" y="0"/>
          <a:chExt cx="0" cy="0"/>
        </a:xfrm>
      </p:grpSpPr>
      <p:sp>
        <p:nvSpPr>
          <p:cNvPr id="9430" name="Google Shape;9430;p41"/>
          <p:cNvSpPr txBox="1">
            <a:spLocks noGrp="1"/>
          </p:cNvSpPr>
          <p:nvPr>
            <p:ph type="body" idx="1"/>
          </p:nvPr>
        </p:nvSpPr>
        <p:spPr>
          <a:xfrm>
            <a:off x="2438550" y="1595750"/>
            <a:ext cx="4266900" cy="1442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rgbClr val="FFFFFF"/>
              </a:buClr>
              <a:buSzPts val="1600"/>
              <a:buChar char="●"/>
              <a:defRPr sz="1600">
                <a:solidFill>
                  <a:schemeClr val="accent6"/>
                </a:solidFill>
              </a:defRPr>
            </a:lvl1pPr>
            <a:lvl2pPr marL="914400" lvl="1" indent="-330200" algn="ctr" rtl="0">
              <a:spcBef>
                <a:spcPts val="1600"/>
              </a:spcBef>
              <a:spcAft>
                <a:spcPts val="0"/>
              </a:spcAft>
              <a:buClr>
                <a:srgbClr val="FFFFFF"/>
              </a:buClr>
              <a:buSzPts val="1600"/>
              <a:buChar char="○"/>
              <a:defRPr sz="1600">
                <a:solidFill>
                  <a:srgbClr val="FFFFFF"/>
                </a:solidFill>
              </a:defRPr>
            </a:lvl2pPr>
            <a:lvl3pPr marL="1371600" lvl="2" indent="-330200" algn="ctr" rtl="0">
              <a:spcBef>
                <a:spcPts val="1600"/>
              </a:spcBef>
              <a:spcAft>
                <a:spcPts val="0"/>
              </a:spcAft>
              <a:buClr>
                <a:srgbClr val="FFFFFF"/>
              </a:buClr>
              <a:buSzPts val="1600"/>
              <a:buChar char="■"/>
              <a:defRPr sz="1600">
                <a:solidFill>
                  <a:srgbClr val="FFFFFF"/>
                </a:solidFill>
              </a:defRPr>
            </a:lvl3pPr>
            <a:lvl4pPr marL="1828800" lvl="3" indent="-330200" algn="ctr" rtl="0">
              <a:spcBef>
                <a:spcPts val="1600"/>
              </a:spcBef>
              <a:spcAft>
                <a:spcPts val="0"/>
              </a:spcAft>
              <a:buClr>
                <a:srgbClr val="FFFFFF"/>
              </a:buClr>
              <a:buSzPts val="1600"/>
              <a:buChar char="●"/>
              <a:defRPr sz="1600">
                <a:solidFill>
                  <a:srgbClr val="FFFFFF"/>
                </a:solidFill>
              </a:defRPr>
            </a:lvl4pPr>
            <a:lvl5pPr marL="2286000" lvl="4" indent="-330200" algn="ctr" rtl="0">
              <a:spcBef>
                <a:spcPts val="1600"/>
              </a:spcBef>
              <a:spcAft>
                <a:spcPts val="0"/>
              </a:spcAft>
              <a:buClr>
                <a:srgbClr val="FFFFFF"/>
              </a:buClr>
              <a:buSzPts val="1600"/>
              <a:buChar char="○"/>
              <a:defRPr sz="1600">
                <a:solidFill>
                  <a:srgbClr val="FFFFFF"/>
                </a:solidFill>
              </a:defRPr>
            </a:lvl5pPr>
            <a:lvl6pPr marL="2743200" lvl="5" indent="-330200" algn="ctr" rtl="0">
              <a:spcBef>
                <a:spcPts val="1600"/>
              </a:spcBef>
              <a:spcAft>
                <a:spcPts val="0"/>
              </a:spcAft>
              <a:buClr>
                <a:srgbClr val="FFFFFF"/>
              </a:buClr>
              <a:buSzPts val="1600"/>
              <a:buChar char="■"/>
              <a:defRPr sz="1600">
                <a:solidFill>
                  <a:srgbClr val="FFFFFF"/>
                </a:solidFill>
              </a:defRPr>
            </a:lvl6pPr>
            <a:lvl7pPr marL="3200400" lvl="6" indent="-330200" algn="ctr" rtl="0">
              <a:spcBef>
                <a:spcPts val="1600"/>
              </a:spcBef>
              <a:spcAft>
                <a:spcPts val="0"/>
              </a:spcAft>
              <a:buClr>
                <a:srgbClr val="FFFFFF"/>
              </a:buClr>
              <a:buSzPts val="1600"/>
              <a:buChar char="●"/>
              <a:defRPr sz="1600">
                <a:solidFill>
                  <a:srgbClr val="FFFFFF"/>
                </a:solidFill>
              </a:defRPr>
            </a:lvl7pPr>
            <a:lvl8pPr marL="3657600" lvl="7" indent="-330200" algn="ctr" rtl="0">
              <a:spcBef>
                <a:spcPts val="1600"/>
              </a:spcBef>
              <a:spcAft>
                <a:spcPts val="0"/>
              </a:spcAft>
              <a:buClr>
                <a:srgbClr val="FFFFFF"/>
              </a:buClr>
              <a:buSzPts val="1600"/>
              <a:buChar char="○"/>
              <a:defRPr sz="1600">
                <a:solidFill>
                  <a:srgbClr val="FFFFFF"/>
                </a:solidFill>
              </a:defRPr>
            </a:lvl8pPr>
            <a:lvl9pPr marL="4114800" lvl="8" indent="-330200" algn="ctr" rtl="0">
              <a:spcBef>
                <a:spcPts val="1600"/>
              </a:spcBef>
              <a:spcAft>
                <a:spcPts val="1600"/>
              </a:spcAft>
              <a:buClr>
                <a:srgbClr val="FFFFFF"/>
              </a:buClr>
              <a:buSzPts val="1600"/>
              <a:buChar char="■"/>
              <a:defRPr sz="1600">
                <a:solidFill>
                  <a:srgbClr val="FFFFFF"/>
                </a:solidFill>
              </a:defRPr>
            </a:lvl9pPr>
          </a:lstStyle>
          <a:p>
            <a:endParaRPr/>
          </a:p>
        </p:txBody>
      </p:sp>
      <p:sp>
        <p:nvSpPr>
          <p:cNvPr id="9431" name="Google Shape;9431;p4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432" name="Google Shape;9432;p41"/>
          <p:cNvGrpSpPr/>
          <p:nvPr/>
        </p:nvGrpSpPr>
        <p:grpSpPr>
          <a:xfrm flipH="1">
            <a:off x="229866" y="3976383"/>
            <a:ext cx="1096772" cy="1164857"/>
            <a:chOff x="7230575" y="3501811"/>
            <a:chExt cx="1540410" cy="1636035"/>
          </a:xfrm>
        </p:grpSpPr>
        <p:grpSp>
          <p:nvGrpSpPr>
            <p:cNvPr id="9433" name="Google Shape;9433;p41"/>
            <p:cNvGrpSpPr/>
            <p:nvPr/>
          </p:nvGrpSpPr>
          <p:grpSpPr>
            <a:xfrm>
              <a:off x="7655512" y="4362305"/>
              <a:ext cx="775528" cy="775540"/>
              <a:chOff x="7655512" y="4362305"/>
              <a:chExt cx="775528" cy="775540"/>
            </a:xfrm>
          </p:grpSpPr>
          <p:sp>
            <p:nvSpPr>
              <p:cNvPr id="9434" name="Google Shape;9434;p41"/>
              <p:cNvSpPr/>
              <p:nvPr/>
            </p:nvSpPr>
            <p:spPr>
              <a:xfrm flipH="1">
                <a:off x="7825485" y="5042204"/>
                <a:ext cx="95633" cy="95641"/>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41"/>
              <p:cNvSpPr/>
              <p:nvPr/>
            </p:nvSpPr>
            <p:spPr>
              <a:xfrm flipH="1">
                <a:off x="7921094" y="5042204"/>
                <a:ext cx="74382" cy="95641"/>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41"/>
              <p:cNvSpPr/>
              <p:nvPr/>
            </p:nvSpPr>
            <p:spPr>
              <a:xfrm flipH="1">
                <a:off x="7995449" y="5042204"/>
                <a:ext cx="85020" cy="95641"/>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41"/>
              <p:cNvSpPr/>
              <p:nvPr/>
            </p:nvSpPr>
            <p:spPr>
              <a:xfrm flipH="1">
                <a:off x="8080438" y="5042204"/>
                <a:ext cx="95649" cy="95641"/>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41"/>
              <p:cNvSpPr/>
              <p:nvPr/>
            </p:nvSpPr>
            <p:spPr>
              <a:xfrm flipH="1">
                <a:off x="7825485" y="495721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41"/>
              <p:cNvSpPr/>
              <p:nvPr/>
            </p:nvSpPr>
            <p:spPr>
              <a:xfrm flipH="1">
                <a:off x="7921094" y="495721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41"/>
              <p:cNvSpPr/>
              <p:nvPr/>
            </p:nvSpPr>
            <p:spPr>
              <a:xfrm flipH="1">
                <a:off x="7995449" y="495721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41"/>
              <p:cNvSpPr/>
              <p:nvPr/>
            </p:nvSpPr>
            <p:spPr>
              <a:xfrm flipH="1">
                <a:off x="8080438" y="495721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41"/>
              <p:cNvSpPr/>
              <p:nvPr/>
            </p:nvSpPr>
            <p:spPr>
              <a:xfrm flipH="1">
                <a:off x="7825485" y="4872228"/>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41"/>
              <p:cNvSpPr/>
              <p:nvPr/>
            </p:nvSpPr>
            <p:spPr>
              <a:xfrm flipH="1">
                <a:off x="7921094" y="4872228"/>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41"/>
              <p:cNvSpPr/>
              <p:nvPr/>
            </p:nvSpPr>
            <p:spPr>
              <a:xfrm flipH="1">
                <a:off x="7995449" y="4872228"/>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41"/>
              <p:cNvSpPr/>
              <p:nvPr/>
            </p:nvSpPr>
            <p:spPr>
              <a:xfrm flipH="1">
                <a:off x="8080438" y="4872228"/>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41"/>
              <p:cNvSpPr/>
              <p:nvPr/>
            </p:nvSpPr>
            <p:spPr>
              <a:xfrm flipH="1">
                <a:off x="7825485" y="4787235"/>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41"/>
              <p:cNvSpPr/>
              <p:nvPr/>
            </p:nvSpPr>
            <p:spPr>
              <a:xfrm flipH="1">
                <a:off x="7921094" y="4787235"/>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41"/>
              <p:cNvSpPr/>
              <p:nvPr/>
            </p:nvSpPr>
            <p:spPr>
              <a:xfrm flipH="1">
                <a:off x="7995449" y="478723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41"/>
              <p:cNvSpPr/>
              <p:nvPr/>
            </p:nvSpPr>
            <p:spPr>
              <a:xfrm flipH="1">
                <a:off x="8080438" y="4787235"/>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41"/>
              <p:cNvSpPr/>
              <p:nvPr/>
            </p:nvSpPr>
            <p:spPr>
              <a:xfrm flipH="1">
                <a:off x="7825485" y="4702251"/>
                <a:ext cx="95633" cy="85012"/>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41"/>
              <p:cNvSpPr/>
              <p:nvPr/>
            </p:nvSpPr>
            <p:spPr>
              <a:xfrm flipH="1">
                <a:off x="7921094" y="4702251"/>
                <a:ext cx="74382" cy="85012"/>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41"/>
              <p:cNvSpPr/>
              <p:nvPr/>
            </p:nvSpPr>
            <p:spPr>
              <a:xfrm flipH="1">
                <a:off x="7995449" y="4702251"/>
                <a:ext cx="85020" cy="85012"/>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41"/>
              <p:cNvSpPr/>
              <p:nvPr/>
            </p:nvSpPr>
            <p:spPr>
              <a:xfrm flipH="1">
                <a:off x="8080438" y="4702251"/>
                <a:ext cx="95649" cy="85012"/>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41"/>
              <p:cNvSpPr/>
              <p:nvPr/>
            </p:nvSpPr>
            <p:spPr>
              <a:xfrm flipH="1">
                <a:off x="7655512"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41"/>
              <p:cNvSpPr/>
              <p:nvPr/>
            </p:nvSpPr>
            <p:spPr>
              <a:xfrm flipH="1">
                <a:off x="7740496"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41"/>
              <p:cNvSpPr/>
              <p:nvPr/>
            </p:nvSpPr>
            <p:spPr>
              <a:xfrm flipH="1">
                <a:off x="7825485" y="4617267"/>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41"/>
              <p:cNvSpPr/>
              <p:nvPr/>
            </p:nvSpPr>
            <p:spPr>
              <a:xfrm flipH="1">
                <a:off x="7921094" y="4617267"/>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41"/>
              <p:cNvSpPr/>
              <p:nvPr/>
            </p:nvSpPr>
            <p:spPr>
              <a:xfrm flipH="1">
                <a:off x="7995449"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41"/>
              <p:cNvSpPr/>
              <p:nvPr/>
            </p:nvSpPr>
            <p:spPr>
              <a:xfrm flipH="1">
                <a:off x="8080438" y="4617267"/>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41"/>
              <p:cNvSpPr/>
              <p:nvPr/>
            </p:nvSpPr>
            <p:spPr>
              <a:xfrm flipH="1">
                <a:off x="8176054" y="4617267"/>
                <a:ext cx="74390" cy="85012"/>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41"/>
              <p:cNvSpPr/>
              <p:nvPr/>
            </p:nvSpPr>
            <p:spPr>
              <a:xfrm flipH="1">
                <a:off x="8250417"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41"/>
              <p:cNvSpPr/>
              <p:nvPr/>
            </p:nvSpPr>
            <p:spPr>
              <a:xfrm flipH="1">
                <a:off x="8335399" y="4617267"/>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41"/>
              <p:cNvSpPr/>
              <p:nvPr/>
            </p:nvSpPr>
            <p:spPr>
              <a:xfrm flipH="1">
                <a:off x="7655512" y="4532274"/>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41"/>
              <p:cNvSpPr/>
              <p:nvPr/>
            </p:nvSpPr>
            <p:spPr>
              <a:xfrm flipH="1">
                <a:off x="7995449" y="4532274"/>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41"/>
              <p:cNvSpPr/>
              <p:nvPr/>
            </p:nvSpPr>
            <p:spPr>
              <a:xfrm flipH="1">
                <a:off x="8335399" y="4532274"/>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41"/>
              <p:cNvSpPr/>
              <p:nvPr/>
            </p:nvSpPr>
            <p:spPr>
              <a:xfrm flipH="1">
                <a:off x="7655512" y="4447290"/>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41"/>
              <p:cNvSpPr/>
              <p:nvPr/>
            </p:nvSpPr>
            <p:spPr>
              <a:xfrm flipH="1">
                <a:off x="7995449" y="4447290"/>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41"/>
              <p:cNvSpPr/>
              <p:nvPr/>
            </p:nvSpPr>
            <p:spPr>
              <a:xfrm flipH="1">
                <a:off x="8335399" y="4447290"/>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41"/>
              <p:cNvSpPr/>
              <p:nvPr/>
            </p:nvSpPr>
            <p:spPr>
              <a:xfrm flipH="1">
                <a:off x="7655512" y="4362305"/>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41"/>
              <p:cNvSpPr/>
              <p:nvPr/>
            </p:nvSpPr>
            <p:spPr>
              <a:xfrm flipH="1">
                <a:off x="7995449" y="436230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41"/>
              <p:cNvSpPr/>
              <p:nvPr/>
            </p:nvSpPr>
            <p:spPr>
              <a:xfrm flipH="1">
                <a:off x="8335399" y="4362305"/>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2" name="Google Shape;9472;p41"/>
            <p:cNvSpPr/>
            <p:nvPr/>
          </p:nvSpPr>
          <p:spPr>
            <a:xfrm flipH="1">
              <a:off x="731555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41"/>
            <p:cNvSpPr/>
            <p:nvPr/>
          </p:nvSpPr>
          <p:spPr>
            <a:xfrm flipH="1">
              <a:off x="7655512"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41"/>
            <p:cNvSpPr/>
            <p:nvPr/>
          </p:nvSpPr>
          <p:spPr>
            <a:xfrm flipH="1">
              <a:off x="8080438" y="3671779"/>
              <a:ext cx="95649" cy="95641"/>
            </a:xfrm>
            <a:custGeom>
              <a:avLst/>
              <a:gdLst/>
              <a:ahLst/>
              <a:cxnLst/>
              <a:rect l="l" t="t" r="r" b="b"/>
              <a:pathLst>
                <a:path w="12247" h="12246" extrusionOk="0">
                  <a:moveTo>
                    <a:pt x="1" y="1"/>
                  </a:moveTo>
                  <a:lnTo>
                    <a:pt x="1" y="12246"/>
                  </a:lnTo>
                  <a:lnTo>
                    <a:pt x="12247" y="12246"/>
                  </a:lnTo>
                  <a:lnTo>
                    <a:pt x="122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41"/>
            <p:cNvSpPr/>
            <p:nvPr/>
          </p:nvSpPr>
          <p:spPr>
            <a:xfrm flipH="1">
              <a:off x="8685973" y="3597414"/>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41"/>
            <p:cNvSpPr/>
            <p:nvPr/>
          </p:nvSpPr>
          <p:spPr>
            <a:xfrm flipH="1">
              <a:off x="8685973"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41"/>
            <p:cNvSpPr/>
            <p:nvPr/>
          </p:nvSpPr>
          <p:spPr>
            <a:xfrm flipH="1">
              <a:off x="8176054"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41"/>
            <p:cNvSpPr/>
            <p:nvPr/>
          </p:nvSpPr>
          <p:spPr>
            <a:xfrm flipH="1">
              <a:off x="825041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9" name="Google Shape;9479;p41"/>
            <p:cNvGrpSpPr/>
            <p:nvPr/>
          </p:nvGrpSpPr>
          <p:grpSpPr>
            <a:xfrm>
              <a:off x="7230575" y="3501811"/>
              <a:ext cx="1540410" cy="860514"/>
              <a:chOff x="7230575" y="3501811"/>
              <a:chExt cx="1540410" cy="860514"/>
            </a:xfrm>
          </p:grpSpPr>
          <p:sp>
            <p:nvSpPr>
              <p:cNvPr id="9480" name="Google Shape;9480;p41"/>
              <p:cNvSpPr/>
              <p:nvPr/>
            </p:nvSpPr>
            <p:spPr>
              <a:xfrm flipH="1">
                <a:off x="731555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41"/>
              <p:cNvSpPr/>
              <p:nvPr/>
            </p:nvSpPr>
            <p:spPr>
              <a:xfrm flipH="1">
                <a:off x="7400551"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41"/>
              <p:cNvSpPr/>
              <p:nvPr/>
            </p:nvSpPr>
            <p:spPr>
              <a:xfrm flipH="1">
                <a:off x="7485535" y="4277321"/>
                <a:ext cx="85012" cy="85004"/>
              </a:xfrm>
              <a:custGeom>
                <a:avLst/>
                <a:gdLst/>
                <a:ahLst/>
                <a:cxnLst/>
                <a:rect l="l" t="t" r="r" b="b"/>
                <a:pathLst>
                  <a:path w="10885" h="10884" extrusionOk="0">
                    <a:moveTo>
                      <a:pt x="0" y="0"/>
                    </a:moveTo>
                    <a:lnTo>
                      <a:pt x="0" y="10884"/>
                    </a:lnTo>
                    <a:lnTo>
                      <a:pt x="10884" y="1088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41"/>
              <p:cNvSpPr/>
              <p:nvPr/>
            </p:nvSpPr>
            <p:spPr>
              <a:xfrm flipH="1">
                <a:off x="7570520"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41"/>
              <p:cNvSpPr/>
              <p:nvPr/>
            </p:nvSpPr>
            <p:spPr>
              <a:xfrm flipH="1">
                <a:off x="7655512"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41"/>
              <p:cNvSpPr/>
              <p:nvPr/>
            </p:nvSpPr>
            <p:spPr>
              <a:xfrm flipH="1">
                <a:off x="7740496"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41"/>
              <p:cNvSpPr/>
              <p:nvPr/>
            </p:nvSpPr>
            <p:spPr>
              <a:xfrm flipH="1">
                <a:off x="7825485" y="4277321"/>
                <a:ext cx="95633" cy="85004"/>
              </a:xfrm>
              <a:custGeom>
                <a:avLst/>
                <a:gdLst/>
                <a:ahLst/>
                <a:cxnLst/>
                <a:rect l="l" t="t" r="r" b="b"/>
                <a:pathLst>
                  <a:path w="12245"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41"/>
              <p:cNvSpPr/>
              <p:nvPr/>
            </p:nvSpPr>
            <p:spPr>
              <a:xfrm flipH="1">
                <a:off x="7921094" y="4277321"/>
                <a:ext cx="74382" cy="85004"/>
              </a:xfrm>
              <a:custGeom>
                <a:avLst/>
                <a:gdLst/>
                <a:ahLst/>
                <a:cxnLst/>
                <a:rect l="l" t="t" r="r" b="b"/>
                <a:pathLst>
                  <a:path w="9524" h="10884" extrusionOk="0">
                    <a:moveTo>
                      <a:pt x="0" y="0"/>
                    </a:moveTo>
                    <a:lnTo>
                      <a:pt x="0" y="10884"/>
                    </a:lnTo>
                    <a:lnTo>
                      <a:pt x="9523" y="1088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41"/>
              <p:cNvSpPr/>
              <p:nvPr/>
            </p:nvSpPr>
            <p:spPr>
              <a:xfrm flipH="1">
                <a:off x="799544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41"/>
              <p:cNvSpPr/>
              <p:nvPr/>
            </p:nvSpPr>
            <p:spPr>
              <a:xfrm flipH="1">
                <a:off x="8080438" y="4277321"/>
                <a:ext cx="95649" cy="85004"/>
              </a:xfrm>
              <a:custGeom>
                <a:avLst/>
                <a:gdLst/>
                <a:ahLst/>
                <a:cxnLst/>
                <a:rect l="l" t="t" r="r" b="b"/>
                <a:pathLst>
                  <a:path w="12247" h="10884" extrusionOk="0">
                    <a:moveTo>
                      <a:pt x="1" y="0"/>
                    </a:moveTo>
                    <a:lnTo>
                      <a:pt x="1" y="10884"/>
                    </a:lnTo>
                    <a:lnTo>
                      <a:pt x="12247" y="1088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41"/>
              <p:cNvSpPr/>
              <p:nvPr/>
            </p:nvSpPr>
            <p:spPr>
              <a:xfrm flipH="1">
                <a:off x="8176054"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41"/>
              <p:cNvSpPr/>
              <p:nvPr/>
            </p:nvSpPr>
            <p:spPr>
              <a:xfrm flipH="1">
                <a:off x="825041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41"/>
              <p:cNvSpPr/>
              <p:nvPr/>
            </p:nvSpPr>
            <p:spPr>
              <a:xfrm flipH="1">
                <a:off x="8335399" y="4277321"/>
                <a:ext cx="95641" cy="85004"/>
              </a:xfrm>
              <a:custGeom>
                <a:avLst/>
                <a:gdLst/>
                <a:ahLst/>
                <a:cxnLst/>
                <a:rect l="l" t="t" r="r" b="b"/>
                <a:pathLst>
                  <a:path w="12246" h="10884" extrusionOk="0">
                    <a:moveTo>
                      <a:pt x="1" y="0"/>
                    </a:moveTo>
                    <a:lnTo>
                      <a:pt x="1"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41"/>
              <p:cNvSpPr/>
              <p:nvPr/>
            </p:nvSpPr>
            <p:spPr>
              <a:xfrm flipH="1">
                <a:off x="8431015"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41"/>
              <p:cNvSpPr/>
              <p:nvPr/>
            </p:nvSpPr>
            <p:spPr>
              <a:xfrm flipH="1">
                <a:off x="850537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41"/>
              <p:cNvSpPr/>
              <p:nvPr/>
            </p:nvSpPr>
            <p:spPr>
              <a:xfrm flipH="1">
                <a:off x="8590359" y="4277321"/>
                <a:ext cx="95641" cy="85004"/>
              </a:xfrm>
              <a:custGeom>
                <a:avLst/>
                <a:gdLst/>
                <a:ahLst/>
                <a:cxnLst/>
                <a:rect l="l" t="t" r="r" b="b"/>
                <a:pathLst>
                  <a:path w="12246"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41"/>
              <p:cNvSpPr/>
              <p:nvPr/>
            </p:nvSpPr>
            <p:spPr>
              <a:xfrm flipH="1">
                <a:off x="731555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41"/>
              <p:cNvSpPr/>
              <p:nvPr/>
            </p:nvSpPr>
            <p:spPr>
              <a:xfrm flipH="1">
                <a:off x="7400551"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41"/>
              <p:cNvSpPr/>
              <p:nvPr/>
            </p:nvSpPr>
            <p:spPr>
              <a:xfrm flipH="1">
                <a:off x="7485535" y="4181710"/>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41"/>
              <p:cNvSpPr/>
              <p:nvPr/>
            </p:nvSpPr>
            <p:spPr>
              <a:xfrm flipH="1">
                <a:off x="7570520"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41"/>
              <p:cNvSpPr/>
              <p:nvPr/>
            </p:nvSpPr>
            <p:spPr>
              <a:xfrm flipH="1">
                <a:off x="7655512"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41"/>
              <p:cNvSpPr/>
              <p:nvPr/>
            </p:nvSpPr>
            <p:spPr>
              <a:xfrm flipH="1">
                <a:off x="7740496"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41"/>
              <p:cNvSpPr/>
              <p:nvPr/>
            </p:nvSpPr>
            <p:spPr>
              <a:xfrm flipH="1">
                <a:off x="7825485" y="4181710"/>
                <a:ext cx="95633" cy="95641"/>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41"/>
              <p:cNvSpPr/>
              <p:nvPr/>
            </p:nvSpPr>
            <p:spPr>
              <a:xfrm flipH="1">
                <a:off x="7921094" y="4181710"/>
                <a:ext cx="74382" cy="95641"/>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41"/>
              <p:cNvSpPr/>
              <p:nvPr/>
            </p:nvSpPr>
            <p:spPr>
              <a:xfrm flipH="1">
                <a:off x="799544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41"/>
              <p:cNvSpPr/>
              <p:nvPr/>
            </p:nvSpPr>
            <p:spPr>
              <a:xfrm flipH="1">
                <a:off x="8080438" y="4181710"/>
                <a:ext cx="95649" cy="95641"/>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41"/>
              <p:cNvSpPr/>
              <p:nvPr/>
            </p:nvSpPr>
            <p:spPr>
              <a:xfrm flipH="1">
                <a:off x="8176054"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41"/>
              <p:cNvSpPr/>
              <p:nvPr/>
            </p:nvSpPr>
            <p:spPr>
              <a:xfrm flipH="1">
                <a:off x="825041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41"/>
              <p:cNvSpPr/>
              <p:nvPr/>
            </p:nvSpPr>
            <p:spPr>
              <a:xfrm flipH="1">
                <a:off x="8335399" y="4181710"/>
                <a:ext cx="95641" cy="95641"/>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41"/>
              <p:cNvSpPr/>
              <p:nvPr/>
            </p:nvSpPr>
            <p:spPr>
              <a:xfrm flipH="1">
                <a:off x="8431015"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41"/>
              <p:cNvSpPr/>
              <p:nvPr/>
            </p:nvSpPr>
            <p:spPr>
              <a:xfrm flipH="1">
                <a:off x="850537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41"/>
              <p:cNvSpPr/>
              <p:nvPr/>
            </p:nvSpPr>
            <p:spPr>
              <a:xfrm flipH="1">
                <a:off x="8590359" y="4181710"/>
                <a:ext cx="95641" cy="95641"/>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41"/>
              <p:cNvSpPr/>
              <p:nvPr/>
            </p:nvSpPr>
            <p:spPr>
              <a:xfrm flipH="1">
                <a:off x="731555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41"/>
              <p:cNvSpPr/>
              <p:nvPr/>
            </p:nvSpPr>
            <p:spPr>
              <a:xfrm flipH="1">
                <a:off x="7400551"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41"/>
              <p:cNvSpPr/>
              <p:nvPr/>
            </p:nvSpPr>
            <p:spPr>
              <a:xfrm flipH="1">
                <a:off x="7485535" y="4107344"/>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41"/>
              <p:cNvSpPr/>
              <p:nvPr/>
            </p:nvSpPr>
            <p:spPr>
              <a:xfrm flipH="1">
                <a:off x="7570520"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41"/>
              <p:cNvSpPr/>
              <p:nvPr/>
            </p:nvSpPr>
            <p:spPr>
              <a:xfrm flipH="1">
                <a:off x="7655512"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41"/>
              <p:cNvSpPr/>
              <p:nvPr/>
            </p:nvSpPr>
            <p:spPr>
              <a:xfrm flipH="1">
                <a:off x="7740496"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41"/>
              <p:cNvSpPr/>
              <p:nvPr/>
            </p:nvSpPr>
            <p:spPr>
              <a:xfrm flipH="1">
                <a:off x="7825485" y="4107344"/>
                <a:ext cx="95633" cy="74390"/>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41"/>
              <p:cNvSpPr/>
              <p:nvPr/>
            </p:nvSpPr>
            <p:spPr>
              <a:xfrm flipH="1">
                <a:off x="7921094" y="4107344"/>
                <a:ext cx="74382" cy="74390"/>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41"/>
              <p:cNvSpPr/>
              <p:nvPr/>
            </p:nvSpPr>
            <p:spPr>
              <a:xfrm flipH="1">
                <a:off x="799544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41"/>
              <p:cNvSpPr/>
              <p:nvPr/>
            </p:nvSpPr>
            <p:spPr>
              <a:xfrm flipH="1">
                <a:off x="8080438" y="4107344"/>
                <a:ext cx="95649" cy="74390"/>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41"/>
              <p:cNvSpPr/>
              <p:nvPr/>
            </p:nvSpPr>
            <p:spPr>
              <a:xfrm flipH="1">
                <a:off x="8176054"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41"/>
              <p:cNvSpPr/>
              <p:nvPr/>
            </p:nvSpPr>
            <p:spPr>
              <a:xfrm flipH="1">
                <a:off x="825041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41"/>
              <p:cNvSpPr/>
              <p:nvPr/>
            </p:nvSpPr>
            <p:spPr>
              <a:xfrm flipH="1">
                <a:off x="8335399" y="4107344"/>
                <a:ext cx="95641" cy="74390"/>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41"/>
              <p:cNvSpPr/>
              <p:nvPr/>
            </p:nvSpPr>
            <p:spPr>
              <a:xfrm flipH="1">
                <a:off x="8431015"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41"/>
              <p:cNvSpPr/>
              <p:nvPr/>
            </p:nvSpPr>
            <p:spPr>
              <a:xfrm flipH="1">
                <a:off x="850537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41"/>
              <p:cNvSpPr/>
              <p:nvPr/>
            </p:nvSpPr>
            <p:spPr>
              <a:xfrm flipH="1">
                <a:off x="8590359" y="4107344"/>
                <a:ext cx="95641" cy="74390"/>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41"/>
              <p:cNvSpPr/>
              <p:nvPr/>
            </p:nvSpPr>
            <p:spPr>
              <a:xfrm flipH="1">
                <a:off x="731555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41"/>
              <p:cNvSpPr/>
              <p:nvPr/>
            </p:nvSpPr>
            <p:spPr>
              <a:xfrm flipH="1">
                <a:off x="7400551"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41"/>
              <p:cNvSpPr/>
              <p:nvPr/>
            </p:nvSpPr>
            <p:spPr>
              <a:xfrm flipH="1">
                <a:off x="7485535"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41"/>
              <p:cNvSpPr/>
              <p:nvPr/>
            </p:nvSpPr>
            <p:spPr>
              <a:xfrm flipH="1">
                <a:off x="7570520"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41"/>
              <p:cNvSpPr/>
              <p:nvPr/>
            </p:nvSpPr>
            <p:spPr>
              <a:xfrm flipH="1">
                <a:off x="7655512"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41"/>
              <p:cNvSpPr/>
              <p:nvPr/>
            </p:nvSpPr>
            <p:spPr>
              <a:xfrm flipH="1">
                <a:off x="7740496"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41"/>
              <p:cNvSpPr/>
              <p:nvPr/>
            </p:nvSpPr>
            <p:spPr>
              <a:xfrm flipH="1">
                <a:off x="7825485" y="402235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41"/>
              <p:cNvSpPr/>
              <p:nvPr/>
            </p:nvSpPr>
            <p:spPr>
              <a:xfrm flipH="1">
                <a:off x="7921094" y="402235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41"/>
              <p:cNvSpPr/>
              <p:nvPr/>
            </p:nvSpPr>
            <p:spPr>
              <a:xfrm flipH="1">
                <a:off x="799544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41"/>
              <p:cNvSpPr/>
              <p:nvPr/>
            </p:nvSpPr>
            <p:spPr>
              <a:xfrm flipH="1">
                <a:off x="8080438" y="402235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41"/>
              <p:cNvSpPr/>
              <p:nvPr/>
            </p:nvSpPr>
            <p:spPr>
              <a:xfrm flipH="1">
                <a:off x="8176054"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41"/>
              <p:cNvSpPr/>
              <p:nvPr/>
            </p:nvSpPr>
            <p:spPr>
              <a:xfrm flipH="1">
                <a:off x="825041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41"/>
              <p:cNvSpPr/>
              <p:nvPr/>
            </p:nvSpPr>
            <p:spPr>
              <a:xfrm flipH="1">
                <a:off x="8335399" y="4022352"/>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41"/>
              <p:cNvSpPr/>
              <p:nvPr/>
            </p:nvSpPr>
            <p:spPr>
              <a:xfrm flipH="1">
                <a:off x="8431015"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41"/>
              <p:cNvSpPr/>
              <p:nvPr/>
            </p:nvSpPr>
            <p:spPr>
              <a:xfrm flipH="1">
                <a:off x="850537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41"/>
              <p:cNvSpPr/>
              <p:nvPr/>
            </p:nvSpPr>
            <p:spPr>
              <a:xfrm flipH="1">
                <a:off x="8590359" y="4022352"/>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41"/>
              <p:cNvSpPr/>
              <p:nvPr/>
            </p:nvSpPr>
            <p:spPr>
              <a:xfrm flipH="1">
                <a:off x="731555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41"/>
              <p:cNvSpPr/>
              <p:nvPr/>
            </p:nvSpPr>
            <p:spPr>
              <a:xfrm flipH="1">
                <a:off x="7400551"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41"/>
              <p:cNvSpPr/>
              <p:nvPr/>
            </p:nvSpPr>
            <p:spPr>
              <a:xfrm flipH="1">
                <a:off x="7485535" y="3926748"/>
                <a:ext cx="85012" cy="95633"/>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41"/>
              <p:cNvSpPr/>
              <p:nvPr/>
            </p:nvSpPr>
            <p:spPr>
              <a:xfrm flipH="1">
                <a:off x="7570520"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41"/>
              <p:cNvSpPr/>
              <p:nvPr/>
            </p:nvSpPr>
            <p:spPr>
              <a:xfrm flipH="1">
                <a:off x="7655512"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41"/>
              <p:cNvSpPr/>
              <p:nvPr/>
            </p:nvSpPr>
            <p:spPr>
              <a:xfrm flipH="1">
                <a:off x="7740496"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41"/>
              <p:cNvSpPr/>
              <p:nvPr/>
            </p:nvSpPr>
            <p:spPr>
              <a:xfrm flipH="1">
                <a:off x="7825485" y="3926748"/>
                <a:ext cx="95633" cy="95633"/>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41"/>
              <p:cNvSpPr/>
              <p:nvPr/>
            </p:nvSpPr>
            <p:spPr>
              <a:xfrm flipH="1">
                <a:off x="7921094" y="3926748"/>
                <a:ext cx="74382" cy="95633"/>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41"/>
              <p:cNvSpPr/>
              <p:nvPr/>
            </p:nvSpPr>
            <p:spPr>
              <a:xfrm flipH="1">
                <a:off x="799544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41"/>
              <p:cNvSpPr/>
              <p:nvPr/>
            </p:nvSpPr>
            <p:spPr>
              <a:xfrm flipH="1">
                <a:off x="8080438" y="3926748"/>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41"/>
              <p:cNvSpPr/>
              <p:nvPr/>
            </p:nvSpPr>
            <p:spPr>
              <a:xfrm flipH="1">
                <a:off x="8176054"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41"/>
              <p:cNvSpPr/>
              <p:nvPr/>
            </p:nvSpPr>
            <p:spPr>
              <a:xfrm flipH="1">
                <a:off x="825041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41"/>
              <p:cNvSpPr/>
              <p:nvPr/>
            </p:nvSpPr>
            <p:spPr>
              <a:xfrm flipH="1">
                <a:off x="8335399" y="3926748"/>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41"/>
              <p:cNvSpPr/>
              <p:nvPr/>
            </p:nvSpPr>
            <p:spPr>
              <a:xfrm flipH="1">
                <a:off x="8431015"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41"/>
              <p:cNvSpPr/>
              <p:nvPr/>
            </p:nvSpPr>
            <p:spPr>
              <a:xfrm flipH="1">
                <a:off x="850537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41"/>
              <p:cNvSpPr/>
              <p:nvPr/>
            </p:nvSpPr>
            <p:spPr>
              <a:xfrm flipH="1">
                <a:off x="8590359" y="3926748"/>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41"/>
              <p:cNvSpPr/>
              <p:nvPr/>
            </p:nvSpPr>
            <p:spPr>
              <a:xfrm flipH="1">
                <a:off x="731555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41"/>
              <p:cNvSpPr/>
              <p:nvPr/>
            </p:nvSpPr>
            <p:spPr>
              <a:xfrm flipH="1">
                <a:off x="7400551"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41"/>
              <p:cNvSpPr/>
              <p:nvPr/>
            </p:nvSpPr>
            <p:spPr>
              <a:xfrm flipH="1">
                <a:off x="7485535" y="3852383"/>
                <a:ext cx="85012" cy="74390"/>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41"/>
              <p:cNvSpPr/>
              <p:nvPr/>
            </p:nvSpPr>
            <p:spPr>
              <a:xfrm flipH="1">
                <a:off x="7570520"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41"/>
              <p:cNvSpPr/>
              <p:nvPr/>
            </p:nvSpPr>
            <p:spPr>
              <a:xfrm flipH="1">
                <a:off x="7655512"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41"/>
              <p:cNvSpPr/>
              <p:nvPr/>
            </p:nvSpPr>
            <p:spPr>
              <a:xfrm flipH="1">
                <a:off x="7740496"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41"/>
              <p:cNvSpPr/>
              <p:nvPr/>
            </p:nvSpPr>
            <p:spPr>
              <a:xfrm flipH="1">
                <a:off x="7825485" y="3852383"/>
                <a:ext cx="95633" cy="74390"/>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41"/>
              <p:cNvSpPr/>
              <p:nvPr/>
            </p:nvSpPr>
            <p:spPr>
              <a:xfrm flipH="1">
                <a:off x="7921094" y="3852383"/>
                <a:ext cx="74382" cy="74390"/>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41"/>
              <p:cNvSpPr/>
              <p:nvPr/>
            </p:nvSpPr>
            <p:spPr>
              <a:xfrm flipH="1">
                <a:off x="799544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41"/>
              <p:cNvSpPr/>
              <p:nvPr/>
            </p:nvSpPr>
            <p:spPr>
              <a:xfrm flipH="1">
                <a:off x="8080438" y="3852383"/>
                <a:ext cx="95649" cy="74390"/>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41"/>
              <p:cNvSpPr/>
              <p:nvPr/>
            </p:nvSpPr>
            <p:spPr>
              <a:xfrm flipH="1">
                <a:off x="8176054"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41"/>
              <p:cNvSpPr/>
              <p:nvPr/>
            </p:nvSpPr>
            <p:spPr>
              <a:xfrm flipH="1">
                <a:off x="825041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41"/>
              <p:cNvSpPr/>
              <p:nvPr/>
            </p:nvSpPr>
            <p:spPr>
              <a:xfrm flipH="1">
                <a:off x="8335399" y="3852383"/>
                <a:ext cx="95641" cy="74390"/>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41"/>
              <p:cNvSpPr/>
              <p:nvPr/>
            </p:nvSpPr>
            <p:spPr>
              <a:xfrm flipH="1">
                <a:off x="8431015"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41"/>
              <p:cNvSpPr/>
              <p:nvPr/>
            </p:nvSpPr>
            <p:spPr>
              <a:xfrm flipH="1">
                <a:off x="850537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41"/>
              <p:cNvSpPr/>
              <p:nvPr/>
            </p:nvSpPr>
            <p:spPr>
              <a:xfrm flipH="1">
                <a:off x="8590359" y="3852383"/>
                <a:ext cx="95641" cy="74390"/>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41"/>
              <p:cNvSpPr/>
              <p:nvPr/>
            </p:nvSpPr>
            <p:spPr>
              <a:xfrm flipH="1">
                <a:off x="7230575" y="4192329"/>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41"/>
              <p:cNvSpPr/>
              <p:nvPr/>
            </p:nvSpPr>
            <p:spPr>
              <a:xfrm flipH="1">
                <a:off x="7230575" y="4117963"/>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41"/>
              <p:cNvSpPr/>
              <p:nvPr/>
            </p:nvSpPr>
            <p:spPr>
              <a:xfrm flipH="1">
                <a:off x="7230575" y="4022352"/>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41"/>
              <p:cNvSpPr/>
              <p:nvPr/>
            </p:nvSpPr>
            <p:spPr>
              <a:xfrm flipH="1">
                <a:off x="7230575" y="3937368"/>
                <a:ext cx="85012" cy="85012"/>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41"/>
              <p:cNvSpPr/>
              <p:nvPr/>
            </p:nvSpPr>
            <p:spPr>
              <a:xfrm flipH="1">
                <a:off x="7230575" y="3863002"/>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41"/>
              <p:cNvSpPr/>
              <p:nvPr/>
            </p:nvSpPr>
            <p:spPr>
              <a:xfrm flipH="1">
                <a:off x="7400551"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41"/>
              <p:cNvSpPr/>
              <p:nvPr/>
            </p:nvSpPr>
            <p:spPr>
              <a:xfrm flipH="1">
                <a:off x="7485535"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41"/>
              <p:cNvSpPr/>
              <p:nvPr/>
            </p:nvSpPr>
            <p:spPr>
              <a:xfrm flipH="1">
                <a:off x="7570520"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41"/>
              <p:cNvSpPr/>
              <p:nvPr/>
            </p:nvSpPr>
            <p:spPr>
              <a:xfrm flipH="1">
                <a:off x="7740496"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41"/>
              <p:cNvSpPr/>
              <p:nvPr/>
            </p:nvSpPr>
            <p:spPr>
              <a:xfrm flipH="1">
                <a:off x="7825485" y="3767391"/>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41"/>
              <p:cNvSpPr/>
              <p:nvPr/>
            </p:nvSpPr>
            <p:spPr>
              <a:xfrm flipH="1">
                <a:off x="7921094" y="3767391"/>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41"/>
              <p:cNvSpPr/>
              <p:nvPr/>
            </p:nvSpPr>
            <p:spPr>
              <a:xfrm flipH="1">
                <a:off x="799544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41"/>
              <p:cNvSpPr/>
              <p:nvPr/>
            </p:nvSpPr>
            <p:spPr>
              <a:xfrm flipH="1">
                <a:off x="8080438" y="3767391"/>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41"/>
              <p:cNvSpPr/>
              <p:nvPr/>
            </p:nvSpPr>
            <p:spPr>
              <a:xfrm flipH="1">
                <a:off x="8176054"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41"/>
              <p:cNvSpPr/>
              <p:nvPr/>
            </p:nvSpPr>
            <p:spPr>
              <a:xfrm flipH="1">
                <a:off x="825041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41"/>
              <p:cNvSpPr/>
              <p:nvPr/>
            </p:nvSpPr>
            <p:spPr>
              <a:xfrm flipH="1">
                <a:off x="8335399" y="3767391"/>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41"/>
              <p:cNvSpPr/>
              <p:nvPr/>
            </p:nvSpPr>
            <p:spPr>
              <a:xfrm flipH="1">
                <a:off x="8431015"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41"/>
              <p:cNvSpPr/>
              <p:nvPr/>
            </p:nvSpPr>
            <p:spPr>
              <a:xfrm flipH="1">
                <a:off x="850537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41"/>
              <p:cNvSpPr/>
              <p:nvPr/>
            </p:nvSpPr>
            <p:spPr>
              <a:xfrm flipH="1">
                <a:off x="8590359" y="3767391"/>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41"/>
              <p:cNvSpPr/>
              <p:nvPr/>
            </p:nvSpPr>
            <p:spPr>
              <a:xfrm flipH="1">
                <a:off x="8176054"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41"/>
              <p:cNvSpPr/>
              <p:nvPr/>
            </p:nvSpPr>
            <p:spPr>
              <a:xfrm flipH="1">
                <a:off x="825041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41"/>
              <p:cNvSpPr/>
              <p:nvPr/>
            </p:nvSpPr>
            <p:spPr>
              <a:xfrm flipH="1">
                <a:off x="8335399" y="3671779"/>
                <a:ext cx="95641" cy="95641"/>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41"/>
              <p:cNvSpPr/>
              <p:nvPr/>
            </p:nvSpPr>
            <p:spPr>
              <a:xfrm flipH="1">
                <a:off x="8431015"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41"/>
              <p:cNvSpPr/>
              <p:nvPr/>
            </p:nvSpPr>
            <p:spPr>
              <a:xfrm flipH="1">
                <a:off x="850537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41"/>
              <p:cNvSpPr/>
              <p:nvPr/>
            </p:nvSpPr>
            <p:spPr>
              <a:xfrm flipH="1">
                <a:off x="8590359" y="3671779"/>
                <a:ext cx="95641" cy="95641"/>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41"/>
              <p:cNvSpPr/>
              <p:nvPr/>
            </p:nvSpPr>
            <p:spPr>
              <a:xfrm flipH="1">
                <a:off x="8080438" y="3597414"/>
                <a:ext cx="95649" cy="74390"/>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41"/>
              <p:cNvSpPr/>
              <p:nvPr/>
            </p:nvSpPr>
            <p:spPr>
              <a:xfrm flipH="1">
                <a:off x="8176054"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41"/>
              <p:cNvSpPr/>
              <p:nvPr/>
            </p:nvSpPr>
            <p:spPr>
              <a:xfrm flipH="1">
                <a:off x="825041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41"/>
              <p:cNvSpPr/>
              <p:nvPr/>
            </p:nvSpPr>
            <p:spPr>
              <a:xfrm flipH="1">
                <a:off x="8335399" y="3597414"/>
                <a:ext cx="95641" cy="74390"/>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41"/>
              <p:cNvSpPr/>
              <p:nvPr/>
            </p:nvSpPr>
            <p:spPr>
              <a:xfrm flipH="1">
                <a:off x="8431015"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41"/>
              <p:cNvSpPr/>
              <p:nvPr/>
            </p:nvSpPr>
            <p:spPr>
              <a:xfrm flipH="1">
                <a:off x="850537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41"/>
              <p:cNvSpPr/>
              <p:nvPr/>
            </p:nvSpPr>
            <p:spPr>
              <a:xfrm flipH="1">
                <a:off x="8590359" y="3597414"/>
                <a:ext cx="95641" cy="74390"/>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41"/>
              <p:cNvSpPr/>
              <p:nvPr/>
            </p:nvSpPr>
            <p:spPr>
              <a:xfrm flipH="1">
                <a:off x="8685973" y="3693026"/>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41"/>
              <p:cNvSpPr/>
              <p:nvPr/>
            </p:nvSpPr>
            <p:spPr>
              <a:xfrm flipH="1">
                <a:off x="8685973" y="3852383"/>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41"/>
              <p:cNvSpPr/>
              <p:nvPr/>
            </p:nvSpPr>
            <p:spPr>
              <a:xfrm flipH="1">
                <a:off x="8685973" y="3937368"/>
                <a:ext cx="85012" cy="85012"/>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41"/>
              <p:cNvSpPr/>
              <p:nvPr/>
            </p:nvSpPr>
            <p:spPr>
              <a:xfrm flipH="1">
                <a:off x="8685973"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41"/>
              <p:cNvSpPr/>
              <p:nvPr/>
            </p:nvSpPr>
            <p:spPr>
              <a:xfrm flipH="1">
                <a:off x="8685973" y="4107344"/>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41"/>
              <p:cNvSpPr/>
              <p:nvPr/>
            </p:nvSpPr>
            <p:spPr>
              <a:xfrm flipH="1">
                <a:off x="8685973" y="4192329"/>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41"/>
              <p:cNvSpPr/>
              <p:nvPr/>
            </p:nvSpPr>
            <p:spPr>
              <a:xfrm flipH="1">
                <a:off x="8080438" y="3501811"/>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41"/>
              <p:cNvSpPr/>
              <p:nvPr/>
            </p:nvSpPr>
            <p:spPr>
              <a:xfrm flipH="1">
                <a:off x="8335399" y="3501811"/>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41"/>
              <p:cNvSpPr/>
              <p:nvPr/>
            </p:nvSpPr>
            <p:spPr>
              <a:xfrm flipH="1">
                <a:off x="8431015"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41"/>
              <p:cNvSpPr/>
              <p:nvPr/>
            </p:nvSpPr>
            <p:spPr>
              <a:xfrm flipH="1">
                <a:off x="850537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41"/>
              <p:cNvSpPr/>
              <p:nvPr/>
            </p:nvSpPr>
            <p:spPr>
              <a:xfrm flipH="1">
                <a:off x="8590359" y="3501811"/>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19" name="Google Shape;9619;p41"/>
          <p:cNvGrpSpPr/>
          <p:nvPr/>
        </p:nvGrpSpPr>
        <p:grpSpPr>
          <a:xfrm flipH="1">
            <a:off x="1435631" y="4467454"/>
            <a:ext cx="717183" cy="761705"/>
            <a:chOff x="6163859" y="4325295"/>
            <a:chExt cx="1007280" cy="1069810"/>
          </a:xfrm>
        </p:grpSpPr>
        <p:sp>
          <p:nvSpPr>
            <p:cNvPr id="9620" name="Google Shape;9620;p41"/>
            <p:cNvSpPr/>
            <p:nvPr/>
          </p:nvSpPr>
          <p:spPr>
            <a:xfrm>
              <a:off x="6719586" y="5332558"/>
              <a:ext cx="62541" cy="62546"/>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41"/>
            <p:cNvSpPr/>
            <p:nvPr/>
          </p:nvSpPr>
          <p:spPr>
            <a:xfrm>
              <a:off x="6670963" y="5332558"/>
              <a:ext cx="48644" cy="62546"/>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41"/>
            <p:cNvSpPr/>
            <p:nvPr/>
          </p:nvSpPr>
          <p:spPr>
            <a:xfrm>
              <a:off x="6615387" y="5332558"/>
              <a:ext cx="55600" cy="62546"/>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41"/>
            <p:cNvSpPr/>
            <p:nvPr/>
          </p:nvSpPr>
          <p:spPr>
            <a:xfrm>
              <a:off x="6552862" y="5332558"/>
              <a:ext cx="62552" cy="62546"/>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41"/>
            <p:cNvSpPr/>
            <p:nvPr/>
          </p:nvSpPr>
          <p:spPr>
            <a:xfrm>
              <a:off x="6719586" y="5276982"/>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41"/>
            <p:cNvSpPr/>
            <p:nvPr/>
          </p:nvSpPr>
          <p:spPr>
            <a:xfrm>
              <a:off x="6670963" y="5276982"/>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41"/>
            <p:cNvSpPr/>
            <p:nvPr/>
          </p:nvSpPr>
          <p:spPr>
            <a:xfrm>
              <a:off x="6615387" y="527698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41"/>
            <p:cNvSpPr/>
            <p:nvPr/>
          </p:nvSpPr>
          <p:spPr>
            <a:xfrm>
              <a:off x="6552862" y="5276982"/>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41"/>
            <p:cNvSpPr/>
            <p:nvPr/>
          </p:nvSpPr>
          <p:spPr>
            <a:xfrm>
              <a:off x="6719586" y="522141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41"/>
            <p:cNvSpPr/>
            <p:nvPr/>
          </p:nvSpPr>
          <p:spPr>
            <a:xfrm>
              <a:off x="6670963" y="522141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41"/>
            <p:cNvSpPr/>
            <p:nvPr/>
          </p:nvSpPr>
          <p:spPr>
            <a:xfrm>
              <a:off x="6615387" y="522141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41"/>
            <p:cNvSpPr/>
            <p:nvPr/>
          </p:nvSpPr>
          <p:spPr>
            <a:xfrm>
              <a:off x="6552862" y="522141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41"/>
            <p:cNvSpPr/>
            <p:nvPr/>
          </p:nvSpPr>
          <p:spPr>
            <a:xfrm>
              <a:off x="6719586" y="5165834"/>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41"/>
            <p:cNvSpPr/>
            <p:nvPr/>
          </p:nvSpPr>
          <p:spPr>
            <a:xfrm>
              <a:off x="6670963" y="5165834"/>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41"/>
            <p:cNvSpPr/>
            <p:nvPr/>
          </p:nvSpPr>
          <p:spPr>
            <a:xfrm>
              <a:off x="6615387" y="5165834"/>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41"/>
            <p:cNvSpPr/>
            <p:nvPr/>
          </p:nvSpPr>
          <p:spPr>
            <a:xfrm>
              <a:off x="6552862" y="5165834"/>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41"/>
            <p:cNvSpPr/>
            <p:nvPr/>
          </p:nvSpPr>
          <p:spPr>
            <a:xfrm>
              <a:off x="6719586" y="5110263"/>
              <a:ext cx="62541" cy="55595"/>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41"/>
            <p:cNvSpPr/>
            <p:nvPr/>
          </p:nvSpPr>
          <p:spPr>
            <a:xfrm>
              <a:off x="6670963" y="5110263"/>
              <a:ext cx="48644" cy="55595"/>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41"/>
            <p:cNvSpPr/>
            <p:nvPr/>
          </p:nvSpPr>
          <p:spPr>
            <a:xfrm>
              <a:off x="6615387" y="5110263"/>
              <a:ext cx="55600" cy="55595"/>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41"/>
            <p:cNvSpPr/>
            <p:nvPr/>
          </p:nvSpPr>
          <p:spPr>
            <a:xfrm>
              <a:off x="6552862" y="5110263"/>
              <a:ext cx="62552" cy="55595"/>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41"/>
            <p:cNvSpPr/>
            <p:nvPr/>
          </p:nvSpPr>
          <p:spPr>
            <a:xfrm>
              <a:off x="6837677"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41"/>
            <p:cNvSpPr/>
            <p:nvPr/>
          </p:nvSpPr>
          <p:spPr>
            <a:xfrm>
              <a:off x="6782101"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41"/>
            <p:cNvSpPr/>
            <p:nvPr/>
          </p:nvSpPr>
          <p:spPr>
            <a:xfrm>
              <a:off x="6719586" y="505469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41"/>
            <p:cNvSpPr/>
            <p:nvPr/>
          </p:nvSpPr>
          <p:spPr>
            <a:xfrm>
              <a:off x="6670963" y="505469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41"/>
            <p:cNvSpPr/>
            <p:nvPr/>
          </p:nvSpPr>
          <p:spPr>
            <a:xfrm>
              <a:off x="6615387"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41"/>
            <p:cNvSpPr/>
            <p:nvPr/>
          </p:nvSpPr>
          <p:spPr>
            <a:xfrm>
              <a:off x="6552862" y="505469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41"/>
            <p:cNvSpPr/>
            <p:nvPr/>
          </p:nvSpPr>
          <p:spPr>
            <a:xfrm>
              <a:off x="6504240" y="5054691"/>
              <a:ext cx="48649" cy="55595"/>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41"/>
            <p:cNvSpPr/>
            <p:nvPr/>
          </p:nvSpPr>
          <p:spPr>
            <a:xfrm>
              <a:off x="6448669"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41"/>
            <p:cNvSpPr/>
            <p:nvPr/>
          </p:nvSpPr>
          <p:spPr>
            <a:xfrm>
              <a:off x="6386148" y="5054691"/>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41"/>
            <p:cNvSpPr/>
            <p:nvPr/>
          </p:nvSpPr>
          <p:spPr>
            <a:xfrm>
              <a:off x="6837677" y="499911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41"/>
            <p:cNvSpPr/>
            <p:nvPr/>
          </p:nvSpPr>
          <p:spPr>
            <a:xfrm>
              <a:off x="6615387" y="4999115"/>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41"/>
            <p:cNvSpPr/>
            <p:nvPr/>
          </p:nvSpPr>
          <p:spPr>
            <a:xfrm>
              <a:off x="6386148" y="4999115"/>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41"/>
            <p:cNvSpPr/>
            <p:nvPr/>
          </p:nvSpPr>
          <p:spPr>
            <a:xfrm>
              <a:off x="6837677" y="4943544"/>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41"/>
            <p:cNvSpPr/>
            <p:nvPr/>
          </p:nvSpPr>
          <p:spPr>
            <a:xfrm>
              <a:off x="6615387" y="4943544"/>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41"/>
            <p:cNvSpPr/>
            <p:nvPr/>
          </p:nvSpPr>
          <p:spPr>
            <a:xfrm>
              <a:off x="6386148" y="4943544"/>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41"/>
            <p:cNvSpPr/>
            <p:nvPr/>
          </p:nvSpPr>
          <p:spPr>
            <a:xfrm>
              <a:off x="6837677" y="4887972"/>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41"/>
            <p:cNvSpPr/>
            <p:nvPr/>
          </p:nvSpPr>
          <p:spPr>
            <a:xfrm>
              <a:off x="6615387" y="488797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41"/>
            <p:cNvSpPr/>
            <p:nvPr/>
          </p:nvSpPr>
          <p:spPr>
            <a:xfrm>
              <a:off x="6386148" y="4887972"/>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41"/>
            <p:cNvSpPr/>
            <p:nvPr/>
          </p:nvSpPr>
          <p:spPr>
            <a:xfrm>
              <a:off x="705996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41"/>
            <p:cNvSpPr/>
            <p:nvPr/>
          </p:nvSpPr>
          <p:spPr>
            <a:xfrm>
              <a:off x="7004396"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41"/>
            <p:cNvSpPr/>
            <p:nvPr/>
          </p:nvSpPr>
          <p:spPr>
            <a:xfrm>
              <a:off x="6948824" y="4832401"/>
              <a:ext cx="55595" cy="55590"/>
            </a:xfrm>
            <a:custGeom>
              <a:avLst/>
              <a:gdLst/>
              <a:ahLst/>
              <a:cxnLst/>
              <a:rect l="l" t="t" r="r" b="b"/>
              <a:pathLst>
                <a:path w="10885" h="10884" extrusionOk="0">
                  <a:moveTo>
                    <a:pt x="0" y="0"/>
                  </a:moveTo>
                  <a:lnTo>
                    <a:pt x="0" y="10884"/>
                  </a:lnTo>
                  <a:lnTo>
                    <a:pt x="10884" y="10884"/>
                  </a:lnTo>
                  <a:lnTo>
                    <a:pt x="108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41"/>
            <p:cNvSpPr/>
            <p:nvPr/>
          </p:nvSpPr>
          <p:spPr>
            <a:xfrm>
              <a:off x="6893248"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41"/>
            <p:cNvSpPr/>
            <p:nvPr/>
          </p:nvSpPr>
          <p:spPr>
            <a:xfrm>
              <a:off x="6837677"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41"/>
            <p:cNvSpPr/>
            <p:nvPr/>
          </p:nvSpPr>
          <p:spPr>
            <a:xfrm>
              <a:off x="6782101"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41"/>
            <p:cNvSpPr/>
            <p:nvPr/>
          </p:nvSpPr>
          <p:spPr>
            <a:xfrm>
              <a:off x="6719586" y="4832401"/>
              <a:ext cx="62541" cy="55590"/>
            </a:xfrm>
            <a:custGeom>
              <a:avLst/>
              <a:gdLst/>
              <a:ahLst/>
              <a:cxnLst/>
              <a:rect l="l" t="t" r="r" b="b"/>
              <a:pathLst>
                <a:path w="12245"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41"/>
            <p:cNvSpPr/>
            <p:nvPr/>
          </p:nvSpPr>
          <p:spPr>
            <a:xfrm>
              <a:off x="6670963" y="4832401"/>
              <a:ext cx="48644" cy="55590"/>
            </a:xfrm>
            <a:custGeom>
              <a:avLst/>
              <a:gdLst/>
              <a:ahLst/>
              <a:cxnLst/>
              <a:rect l="l" t="t" r="r" b="b"/>
              <a:pathLst>
                <a:path w="9524" h="10884" extrusionOk="0">
                  <a:moveTo>
                    <a:pt x="0" y="0"/>
                  </a:moveTo>
                  <a:lnTo>
                    <a:pt x="0" y="10884"/>
                  </a:lnTo>
                  <a:lnTo>
                    <a:pt x="9523" y="10884"/>
                  </a:lnTo>
                  <a:lnTo>
                    <a:pt x="95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41"/>
            <p:cNvSpPr/>
            <p:nvPr/>
          </p:nvSpPr>
          <p:spPr>
            <a:xfrm>
              <a:off x="661538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41"/>
            <p:cNvSpPr/>
            <p:nvPr/>
          </p:nvSpPr>
          <p:spPr>
            <a:xfrm>
              <a:off x="6552862" y="4832401"/>
              <a:ext cx="62552" cy="55590"/>
            </a:xfrm>
            <a:custGeom>
              <a:avLst/>
              <a:gdLst/>
              <a:ahLst/>
              <a:cxnLst/>
              <a:rect l="l" t="t" r="r" b="b"/>
              <a:pathLst>
                <a:path w="12247" h="10884" extrusionOk="0">
                  <a:moveTo>
                    <a:pt x="1" y="0"/>
                  </a:moveTo>
                  <a:lnTo>
                    <a:pt x="1" y="10884"/>
                  </a:lnTo>
                  <a:lnTo>
                    <a:pt x="12247" y="10884"/>
                  </a:lnTo>
                  <a:lnTo>
                    <a:pt x="1224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41"/>
            <p:cNvSpPr/>
            <p:nvPr/>
          </p:nvSpPr>
          <p:spPr>
            <a:xfrm>
              <a:off x="6504240"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41"/>
            <p:cNvSpPr/>
            <p:nvPr/>
          </p:nvSpPr>
          <p:spPr>
            <a:xfrm>
              <a:off x="6448669"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41"/>
            <p:cNvSpPr/>
            <p:nvPr/>
          </p:nvSpPr>
          <p:spPr>
            <a:xfrm>
              <a:off x="6386148" y="4832401"/>
              <a:ext cx="62546" cy="55590"/>
            </a:xfrm>
            <a:custGeom>
              <a:avLst/>
              <a:gdLst/>
              <a:ahLst/>
              <a:cxnLst/>
              <a:rect l="l" t="t" r="r" b="b"/>
              <a:pathLst>
                <a:path w="12246" h="10884" extrusionOk="0">
                  <a:moveTo>
                    <a:pt x="1" y="0"/>
                  </a:moveTo>
                  <a:lnTo>
                    <a:pt x="1"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41"/>
            <p:cNvSpPr/>
            <p:nvPr/>
          </p:nvSpPr>
          <p:spPr>
            <a:xfrm>
              <a:off x="6337521"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41"/>
            <p:cNvSpPr/>
            <p:nvPr/>
          </p:nvSpPr>
          <p:spPr>
            <a:xfrm>
              <a:off x="6281950"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41"/>
            <p:cNvSpPr/>
            <p:nvPr/>
          </p:nvSpPr>
          <p:spPr>
            <a:xfrm>
              <a:off x="6219430" y="4832401"/>
              <a:ext cx="62546" cy="55590"/>
            </a:xfrm>
            <a:custGeom>
              <a:avLst/>
              <a:gdLst/>
              <a:ahLst/>
              <a:cxnLst/>
              <a:rect l="l" t="t" r="r" b="b"/>
              <a:pathLst>
                <a:path w="12246"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41"/>
            <p:cNvSpPr/>
            <p:nvPr/>
          </p:nvSpPr>
          <p:spPr>
            <a:xfrm>
              <a:off x="705996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41"/>
            <p:cNvSpPr/>
            <p:nvPr/>
          </p:nvSpPr>
          <p:spPr>
            <a:xfrm>
              <a:off x="7004396"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41"/>
            <p:cNvSpPr/>
            <p:nvPr/>
          </p:nvSpPr>
          <p:spPr>
            <a:xfrm>
              <a:off x="6948824" y="4769881"/>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41"/>
            <p:cNvSpPr/>
            <p:nvPr/>
          </p:nvSpPr>
          <p:spPr>
            <a:xfrm>
              <a:off x="6893248"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41"/>
            <p:cNvSpPr/>
            <p:nvPr/>
          </p:nvSpPr>
          <p:spPr>
            <a:xfrm>
              <a:off x="6837677"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41"/>
            <p:cNvSpPr/>
            <p:nvPr/>
          </p:nvSpPr>
          <p:spPr>
            <a:xfrm>
              <a:off x="6782101"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41"/>
            <p:cNvSpPr/>
            <p:nvPr/>
          </p:nvSpPr>
          <p:spPr>
            <a:xfrm>
              <a:off x="6719586" y="4769881"/>
              <a:ext cx="62541" cy="62546"/>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41"/>
            <p:cNvSpPr/>
            <p:nvPr/>
          </p:nvSpPr>
          <p:spPr>
            <a:xfrm>
              <a:off x="6670963" y="4769881"/>
              <a:ext cx="48644" cy="62546"/>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41"/>
            <p:cNvSpPr/>
            <p:nvPr/>
          </p:nvSpPr>
          <p:spPr>
            <a:xfrm>
              <a:off x="661538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41"/>
            <p:cNvSpPr/>
            <p:nvPr/>
          </p:nvSpPr>
          <p:spPr>
            <a:xfrm>
              <a:off x="6552862" y="4769881"/>
              <a:ext cx="62552" cy="62546"/>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41"/>
            <p:cNvSpPr/>
            <p:nvPr/>
          </p:nvSpPr>
          <p:spPr>
            <a:xfrm>
              <a:off x="6504240"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41"/>
            <p:cNvSpPr/>
            <p:nvPr/>
          </p:nvSpPr>
          <p:spPr>
            <a:xfrm>
              <a:off x="6448669"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41"/>
            <p:cNvSpPr/>
            <p:nvPr/>
          </p:nvSpPr>
          <p:spPr>
            <a:xfrm>
              <a:off x="6386148" y="4769881"/>
              <a:ext cx="62546" cy="62546"/>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41"/>
            <p:cNvSpPr/>
            <p:nvPr/>
          </p:nvSpPr>
          <p:spPr>
            <a:xfrm>
              <a:off x="6337521"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41"/>
            <p:cNvSpPr/>
            <p:nvPr/>
          </p:nvSpPr>
          <p:spPr>
            <a:xfrm>
              <a:off x="6281950"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41"/>
            <p:cNvSpPr/>
            <p:nvPr/>
          </p:nvSpPr>
          <p:spPr>
            <a:xfrm>
              <a:off x="6219430" y="4769881"/>
              <a:ext cx="62546" cy="62546"/>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41"/>
            <p:cNvSpPr/>
            <p:nvPr/>
          </p:nvSpPr>
          <p:spPr>
            <a:xfrm>
              <a:off x="705996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41"/>
            <p:cNvSpPr/>
            <p:nvPr/>
          </p:nvSpPr>
          <p:spPr>
            <a:xfrm>
              <a:off x="7004396"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41"/>
            <p:cNvSpPr/>
            <p:nvPr/>
          </p:nvSpPr>
          <p:spPr>
            <a:xfrm>
              <a:off x="6948824" y="4721253"/>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41"/>
            <p:cNvSpPr/>
            <p:nvPr/>
          </p:nvSpPr>
          <p:spPr>
            <a:xfrm>
              <a:off x="6893248"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41"/>
            <p:cNvSpPr/>
            <p:nvPr/>
          </p:nvSpPr>
          <p:spPr>
            <a:xfrm>
              <a:off x="6837677"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41"/>
            <p:cNvSpPr/>
            <p:nvPr/>
          </p:nvSpPr>
          <p:spPr>
            <a:xfrm>
              <a:off x="6782101"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41"/>
            <p:cNvSpPr/>
            <p:nvPr/>
          </p:nvSpPr>
          <p:spPr>
            <a:xfrm>
              <a:off x="6719586" y="4721253"/>
              <a:ext cx="62541" cy="48649"/>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41"/>
            <p:cNvSpPr/>
            <p:nvPr/>
          </p:nvSpPr>
          <p:spPr>
            <a:xfrm>
              <a:off x="6670963" y="4721253"/>
              <a:ext cx="48644" cy="48649"/>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41"/>
            <p:cNvSpPr/>
            <p:nvPr/>
          </p:nvSpPr>
          <p:spPr>
            <a:xfrm>
              <a:off x="661538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41"/>
            <p:cNvSpPr/>
            <p:nvPr/>
          </p:nvSpPr>
          <p:spPr>
            <a:xfrm>
              <a:off x="6552862" y="4721253"/>
              <a:ext cx="62552" cy="48649"/>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41"/>
            <p:cNvSpPr/>
            <p:nvPr/>
          </p:nvSpPr>
          <p:spPr>
            <a:xfrm>
              <a:off x="6504240"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41"/>
            <p:cNvSpPr/>
            <p:nvPr/>
          </p:nvSpPr>
          <p:spPr>
            <a:xfrm>
              <a:off x="6448669"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41"/>
            <p:cNvSpPr/>
            <p:nvPr/>
          </p:nvSpPr>
          <p:spPr>
            <a:xfrm>
              <a:off x="6386148" y="4721253"/>
              <a:ext cx="62546" cy="48649"/>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41"/>
            <p:cNvSpPr/>
            <p:nvPr/>
          </p:nvSpPr>
          <p:spPr>
            <a:xfrm>
              <a:off x="6337521"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41"/>
            <p:cNvSpPr/>
            <p:nvPr/>
          </p:nvSpPr>
          <p:spPr>
            <a:xfrm>
              <a:off x="6281950"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41"/>
            <p:cNvSpPr/>
            <p:nvPr/>
          </p:nvSpPr>
          <p:spPr>
            <a:xfrm>
              <a:off x="6219430" y="4721253"/>
              <a:ext cx="62546" cy="48649"/>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41"/>
            <p:cNvSpPr/>
            <p:nvPr/>
          </p:nvSpPr>
          <p:spPr>
            <a:xfrm>
              <a:off x="705996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41"/>
            <p:cNvSpPr/>
            <p:nvPr/>
          </p:nvSpPr>
          <p:spPr>
            <a:xfrm>
              <a:off x="7004396"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41"/>
            <p:cNvSpPr/>
            <p:nvPr/>
          </p:nvSpPr>
          <p:spPr>
            <a:xfrm>
              <a:off x="6948824"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41"/>
            <p:cNvSpPr/>
            <p:nvPr/>
          </p:nvSpPr>
          <p:spPr>
            <a:xfrm>
              <a:off x="6893248"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41"/>
            <p:cNvSpPr/>
            <p:nvPr/>
          </p:nvSpPr>
          <p:spPr>
            <a:xfrm>
              <a:off x="6837677"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41"/>
            <p:cNvSpPr/>
            <p:nvPr/>
          </p:nvSpPr>
          <p:spPr>
            <a:xfrm>
              <a:off x="6782101"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41"/>
            <p:cNvSpPr/>
            <p:nvPr/>
          </p:nvSpPr>
          <p:spPr>
            <a:xfrm>
              <a:off x="6719586" y="4665677"/>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41"/>
            <p:cNvSpPr/>
            <p:nvPr/>
          </p:nvSpPr>
          <p:spPr>
            <a:xfrm>
              <a:off x="6670963" y="4665677"/>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41"/>
            <p:cNvSpPr/>
            <p:nvPr/>
          </p:nvSpPr>
          <p:spPr>
            <a:xfrm>
              <a:off x="661538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41"/>
            <p:cNvSpPr/>
            <p:nvPr/>
          </p:nvSpPr>
          <p:spPr>
            <a:xfrm>
              <a:off x="6552862" y="4665677"/>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41"/>
            <p:cNvSpPr/>
            <p:nvPr/>
          </p:nvSpPr>
          <p:spPr>
            <a:xfrm>
              <a:off x="6504240"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41"/>
            <p:cNvSpPr/>
            <p:nvPr/>
          </p:nvSpPr>
          <p:spPr>
            <a:xfrm>
              <a:off x="6448669"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41"/>
            <p:cNvSpPr/>
            <p:nvPr/>
          </p:nvSpPr>
          <p:spPr>
            <a:xfrm>
              <a:off x="6386148" y="4665677"/>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41"/>
            <p:cNvSpPr/>
            <p:nvPr/>
          </p:nvSpPr>
          <p:spPr>
            <a:xfrm>
              <a:off x="6337521"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41"/>
            <p:cNvSpPr/>
            <p:nvPr/>
          </p:nvSpPr>
          <p:spPr>
            <a:xfrm>
              <a:off x="6281950"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41"/>
            <p:cNvSpPr/>
            <p:nvPr/>
          </p:nvSpPr>
          <p:spPr>
            <a:xfrm>
              <a:off x="6219430" y="4665677"/>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41"/>
            <p:cNvSpPr/>
            <p:nvPr/>
          </p:nvSpPr>
          <p:spPr>
            <a:xfrm>
              <a:off x="705996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41"/>
            <p:cNvSpPr/>
            <p:nvPr/>
          </p:nvSpPr>
          <p:spPr>
            <a:xfrm>
              <a:off x="7004396"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41"/>
            <p:cNvSpPr/>
            <p:nvPr/>
          </p:nvSpPr>
          <p:spPr>
            <a:xfrm>
              <a:off x="6948824" y="4603162"/>
              <a:ext cx="55595" cy="62541"/>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41"/>
            <p:cNvSpPr/>
            <p:nvPr/>
          </p:nvSpPr>
          <p:spPr>
            <a:xfrm>
              <a:off x="6893248"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41"/>
            <p:cNvSpPr/>
            <p:nvPr/>
          </p:nvSpPr>
          <p:spPr>
            <a:xfrm>
              <a:off x="6837677"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41"/>
            <p:cNvSpPr/>
            <p:nvPr/>
          </p:nvSpPr>
          <p:spPr>
            <a:xfrm>
              <a:off x="6782101"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41"/>
            <p:cNvSpPr/>
            <p:nvPr/>
          </p:nvSpPr>
          <p:spPr>
            <a:xfrm>
              <a:off x="6719586" y="4603162"/>
              <a:ext cx="62541" cy="62541"/>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41"/>
            <p:cNvSpPr/>
            <p:nvPr/>
          </p:nvSpPr>
          <p:spPr>
            <a:xfrm>
              <a:off x="6670963" y="4603162"/>
              <a:ext cx="48644" cy="62541"/>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41"/>
            <p:cNvSpPr/>
            <p:nvPr/>
          </p:nvSpPr>
          <p:spPr>
            <a:xfrm>
              <a:off x="661538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41"/>
            <p:cNvSpPr/>
            <p:nvPr/>
          </p:nvSpPr>
          <p:spPr>
            <a:xfrm>
              <a:off x="6552862" y="4603162"/>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41"/>
            <p:cNvSpPr/>
            <p:nvPr/>
          </p:nvSpPr>
          <p:spPr>
            <a:xfrm>
              <a:off x="6504240"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41"/>
            <p:cNvSpPr/>
            <p:nvPr/>
          </p:nvSpPr>
          <p:spPr>
            <a:xfrm>
              <a:off x="6448669"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41"/>
            <p:cNvSpPr/>
            <p:nvPr/>
          </p:nvSpPr>
          <p:spPr>
            <a:xfrm>
              <a:off x="6386148" y="4603162"/>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41"/>
            <p:cNvSpPr/>
            <p:nvPr/>
          </p:nvSpPr>
          <p:spPr>
            <a:xfrm>
              <a:off x="6337521"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41"/>
            <p:cNvSpPr/>
            <p:nvPr/>
          </p:nvSpPr>
          <p:spPr>
            <a:xfrm>
              <a:off x="6281950"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41"/>
            <p:cNvSpPr/>
            <p:nvPr/>
          </p:nvSpPr>
          <p:spPr>
            <a:xfrm>
              <a:off x="6219430" y="4603162"/>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41"/>
            <p:cNvSpPr/>
            <p:nvPr/>
          </p:nvSpPr>
          <p:spPr>
            <a:xfrm>
              <a:off x="705996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41"/>
            <p:cNvSpPr/>
            <p:nvPr/>
          </p:nvSpPr>
          <p:spPr>
            <a:xfrm>
              <a:off x="7004396"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41"/>
            <p:cNvSpPr/>
            <p:nvPr/>
          </p:nvSpPr>
          <p:spPr>
            <a:xfrm>
              <a:off x="6948824" y="4554534"/>
              <a:ext cx="55595" cy="48649"/>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41"/>
            <p:cNvSpPr/>
            <p:nvPr/>
          </p:nvSpPr>
          <p:spPr>
            <a:xfrm>
              <a:off x="6893248"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41"/>
            <p:cNvSpPr/>
            <p:nvPr/>
          </p:nvSpPr>
          <p:spPr>
            <a:xfrm>
              <a:off x="6837677"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41"/>
            <p:cNvSpPr/>
            <p:nvPr/>
          </p:nvSpPr>
          <p:spPr>
            <a:xfrm>
              <a:off x="6782101"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41"/>
            <p:cNvSpPr/>
            <p:nvPr/>
          </p:nvSpPr>
          <p:spPr>
            <a:xfrm>
              <a:off x="6719586" y="4554534"/>
              <a:ext cx="62541" cy="48649"/>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41"/>
            <p:cNvSpPr/>
            <p:nvPr/>
          </p:nvSpPr>
          <p:spPr>
            <a:xfrm>
              <a:off x="6670963" y="4554534"/>
              <a:ext cx="48644" cy="48649"/>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41"/>
            <p:cNvSpPr/>
            <p:nvPr/>
          </p:nvSpPr>
          <p:spPr>
            <a:xfrm>
              <a:off x="661538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41"/>
            <p:cNvSpPr/>
            <p:nvPr/>
          </p:nvSpPr>
          <p:spPr>
            <a:xfrm>
              <a:off x="6552862" y="4554534"/>
              <a:ext cx="62552" cy="48649"/>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41"/>
            <p:cNvSpPr/>
            <p:nvPr/>
          </p:nvSpPr>
          <p:spPr>
            <a:xfrm>
              <a:off x="6504240"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41"/>
            <p:cNvSpPr/>
            <p:nvPr/>
          </p:nvSpPr>
          <p:spPr>
            <a:xfrm>
              <a:off x="6448669"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41"/>
            <p:cNvSpPr/>
            <p:nvPr/>
          </p:nvSpPr>
          <p:spPr>
            <a:xfrm>
              <a:off x="6386148" y="4554534"/>
              <a:ext cx="62546" cy="48649"/>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41"/>
            <p:cNvSpPr/>
            <p:nvPr/>
          </p:nvSpPr>
          <p:spPr>
            <a:xfrm>
              <a:off x="6337521"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41"/>
            <p:cNvSpPr/>
            <p:nvPr/>
          </p:nvSpPr>
          <p:spPr>
            <a:xfrm>
              <a:off x="6281950"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41"/>
            <p:cNvSpPr/>
            <p:nvPr/>
          </p:nvSpPr>
          <p:spPr>
            <a:xfrm>
              <a:off x="6219430" y="4554534"/>
              <a:ext cx="62546" cy="48649"/>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41"/>
            <p:cNvSpPr/>
            <p:nvPr/>
          </p:nvSpPr>
          <p:spPr>
            <a:xfrm>
              <a:off x="705996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41"/>
            <p:cNvSpPr/>
            <p:nvPr/>
          </p:nvSpPr>
          <p:spPr>
            <a:xfrm>
              <a:off x="7115543" y="477682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41"/>
            <p:cNvSpPr/>
            <p:nvPr/>
          </p:nvSpPr>
          <p:spPr>
            <a:xfrm>
              <a:off x="7115543" y="4728197"/>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41"/>
            <p:cNvSpPr/>
            <p:nvPr/>
          </p:nvSpPr>
          <p:spPr>
            <a:xfrm>
              <a:off x="7115543" y="466567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41"/>
            <p:cNvSpPr/>
            <p:nvPr/>
          </p:nvSpPr>
          <p:spPr>
            <a:xfrm>
              <a:off x="7115543" y="4610106"/>
              <a:ext cx="55595" cy="55595"/>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41"/>
            <p:cNvSpPr/>
            <p:nvPr/>
          </p:nvSpPr>
          <p:spPr>
            <a:xfrm>
              <a:off x="7115543" y="4561478"/>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41"/>
            <p:cNvSpPr/>
            <p:nvPr/>
          </p:nvSpPr>
          <p:spPr>
            <a:xfrm>
              <a:off x="7004396"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41"/>
            <p:cNvSpPr/>
            <p:nvPr/>
          </p:nvSpPr>
          <p:spPr>
            <a:xfrm>
              <a:off x="6948824"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41"/>
            <p:cNvSpPr/>
            <p:nvPr/>
          </p:nvSpPr>
          <p:spPr>
            <a:xfrm>
              <a:off x="6893248"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41"/>
            <p:cNvSpPr/>
            <p:nvPr/>
          </p:nvSpPr>
          <p:spPr>
            <a:xfrm>
              <a:off x="6837677"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41"/>
            <p:cNvSpPr/>
            <p:nvPr/>
          </p:nvSpPr>
          <p:spPr>
            <a:xfrm>
              <a:off x="6782101"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41"/>
            <p:cNvSpPr/>
            <p:nvPr/>
          </p:nvSpPr>
          <p:spPr>
            <a:xfrm>
              <a:off x="6719586" y="4498958"/>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41"/>
            <p:cNvSpPr/>
            <p:nvPr/>
          </p:nvSpPr>
          <p:spPr>
            <a:xfrm>
              <a:off x="6670963" y="4498958"/>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41"/>
            <p:cNvSpPr/>
            <p:nvPr/>
          </p:nvSpPr>
          <p:spPr>
            <a:xfrm>
              <a:off x="661538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41"/>
            <p:cNvSpPr/>
            <p:nvPr/>
          </p:nvSpPr>
          <p:spPr>
            <a:xfrm>
              <a:off x="6552862" y="4498958"/>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41"/>
            <p:cNvSpPr/>
            <p:nvPr/>
          </p:nvSpPr>
          <p:spPr>
            <a:xfrm>
              <a:off x="6504240"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41"/>
            <p:cNvSpPr/>
            <p:nvPr/>
          </p:nvSpPr>
          <p:spPr>
            <a:xfrm>
              <a:off x="6448669"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41"/>
            <p:cNvSpPr/>
            <p:nvPr/>
          </p:nvSpPr>
          <p:spPr>
            <a:xfrm>
              <a:off x="6386148" y="4498958"/>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41"/>
            <p:cNvSpPr/>
            <p:nvPr/>
          </p:nvSpPr>
          <p:spPr>
            <a:xfrm>
              <a:off x="6337521"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41"/>
            <p:cNvSpPr/>
            <p:nvPr/>
          </p:nvSpPr>
          <p:spPr>
            <a:xfrm>
              <a:off x="6281950"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41"/>
            <p:cNvSpPr/>
            <p:nvPr/>
          </p:nvSpPr>
          <p:spPr>
            <a:xfrm>
              <a:off x="6219430" y="4498958"/>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41"/>
            <p:cNvSpPr/>
            <p:nvPr/>
          </p:nvSpPr>
          <p:spPr>
            <a:xfrm>
              <a:off x="6552862" y="4436437"/>
              <a:ext cx="62552" cy="62546"/>
            </a:xfrm>
            <a:custGeom>
              <a:avLst/>
              <a:gdLst/>
              <a:ahLst/>
              <a:cxnLst/>
              <a:rect l="l" t="t" r="r" b="b"/>
              <a:pathLst>
                <a:path w="12247" h="12246" extrusionOk="0">
                  <a:moveTo>
                    <a:pt x="1" y="1"/>
                  </a:moveTo>
                  <a:lnTo>
                    <a:pt x="1" y="12246"/>
                  </a:lnTo>
                  <a:lnTo>
                    <a:pt x="12247" y="12246"/>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41"/>
            <p:cNvSpPr/>
            <p:nvPr/>
          </p:nvSpPr>
          <p:spPr>
            <a:xfrm>
              <a:off x="6504240"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41"/>
            <p:cNvSpPr/>
            <p:nvPr/>
          </p:nvSpPr>
          <p:spPr>
            <a:xfrm>
              <a:off x="6448669"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41"/>
            <p:cNvSpPr/>
            <p:nvPr/>
          </p:nvSpPr>
          <p:spPr>
            <a:xfrm>
              <a:off x="6386148" y="4436437"/>
              <a:ext cx="62546" cy="62546"/>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41"/>
            <p:cNvSpPr/>
            <p:nvPr/>
          </p:nvSpPr>
          <p:spPr>
            <a:xfrm>
              <a:off x="6337521"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41"/>
            <p:cNvSpPr/>
            <p:nvPr/>
          </p:nvSpPr>
          <p:spPr>
            <a:xfrm>
              <a:off x="6281950"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41"/>
            <p:cNvSpPr/>
            <p:nvPr/>
          </p:nvSpPr>
          <p:spPr>
            <a:xfrm>
              <a:off x="6219430" y="4436437"/>
              <a:ext cx="62546" cy="62546"/>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41"/>
            <p:cNvSpPr/>
            <p:nvPr/>
          </p:nvSpPr>
          <p:spPr>
            <a:xfrm>
              <a:off x="6552862" y="4387810"/>
              <a:ext cx="62552" cy="48649"/>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41"/>
            <p:cNvSpPr/>
            <p:nvPr/>
          </p:nvSpPr>
          <p:spPr>
            <a:xfrm>
              <a:off x="6504240"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41"/>
            <p:cNvSpPr/>
            <p:nvPr/>
          </p:nvSpPr>
          <p:spPr>
            <a:xfrm>
              <a:off x="6448669"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41"/>
            <p:cNvSpPr/>
            <p:nvPr/>
          </p:nvSpPr>
          <p:spPr>
            <a:xfrm>
              <a:off x="6386148" y="4387810"/>
              <a:ext cx="62546" cy="48649"/>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41"/>
            <p:cNvSpPr/>
            <p:nvPr/>
          </p:nvSpPr>
          <p:spPr>
            <a:xfrm>
              <a:off x="6337521"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41"/>
            <p:cNvSpPr/>
            <p:nvPr/>
          </p:nvSpPr>
          <p:spPr>
            <a:xfrm>
              <a:off x="6281950"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41"/>
            <p:cNvSpPr/>
            <p:nvPr/>
          </p:nvSpPr>
          <p:spPr>
            <a:xfrm>
              <a:off x="6219430" y="4387810"/>
              <a:ext cx="62546" cy="48649"/>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41"/>
            <p:cNvSpPr/>
            <p:nvPr/>
          </p:nvSpPr>
          <p:spPr>
            <a:xfrm>
              <a:off x="6163859" y="4387810"/>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41"/>
            <p:cNvSpPr/>
            <p:nvPr/>
          </p:nvSpPr>
          <p:spPr>
            <a:xfrm>
              <a:off x="6163859" y="4450330"/>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41"/>
            <p:cNvSpPr/>
            <p:nvPr/>
          </p:nvSpPr>
          <p:spPr>
            <a:xfrm>
              <a:off x="6163859"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41"/>
            <p:cNvSpPr/>
            <p:nvPr/>
          </p:nvSpPr>
          <p:spPr>
            <a:xfrm>
              <a:off x="6163859" y="4554534"/>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41"/>
            <p:cNvSpPr/>
            <p:nvPr/>
          </p:nvSpPr>
          <p:spPr>
            <a:xfrm>
              <a:off x="6163859" y="4610106"/>
              <a:ext cx="55595" cy="55595"/>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41"/>
            <p:cNvSpPr/>
            <p:nvPr/>
          </p:nvSpPr>
          <p:spPr>
            <a:xfrm>
              <a:off x="6163859"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41"/>
            <p:cNvSpPr/>
            <p:nvPr/>
          </p:nvSpPr>
          <p:spPr>
            <a:xfrm>
              <a:off x="6163859" y="4721253"/>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41"/>
            <p:cNvSpPr/>
            <p:nvPr/>
          </p:nvSpPr>
          <p:spPr>
            <a:xfrm>
              <a:off x="6163859" y="4776825"/>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41"/>
            <p:cNvSpPr/>
            <p:nvPr/>
          </p:nvSpPr>
          <p:spPr>
            <a:xfrm>
              <a:off x="6552862" y="4325295"/>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41"/>
            <p:cNvSpPr/>
            <p:nvPr/>
          </p:nvSpPr>
          <p:spPr>
            <a:xfrm>
              <a:off x="6504240"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41"/>
            <p:cNvSpPr/>
            <p:nvPr/>
          </p:nvSpPr>
          <p:spPr>
            <a:xfrm>
              <a:off x="6448669"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41"/>
            <p:cNvSpPr/>
            <p:nvPr/>
          </p:nvSpPr>
          <p:spPr>
            <a:xfrm>
              <a:off x="6386148" y="4325295"/>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41"/>
            <p:cNvSpPr/>
            <p:nvPr/>
          </p:nvSpPr>
          <p:spPr>
            <a:xfrm>
              <a:off x="6337521"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41"/>
            <p:cNvSpPr/>
            <p:nvPr/>
          </p:nvSpPr>
          <p:spPr>
            <a:xfrm>
              <a:off x="6281950"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41"/>
            <p:cNvSpPr/>
            <p:nvPr/>
          </p:nvSpPr>
          <p:spPr>
            <a:xfrm>
              <a:off x="6219430" y="4325295"/>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086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7970"/>
        <p:cNvGrpSpPr/>
        <p:nvPr/>
      </p:nvGrpSpPr>
      <p:grpSpPr>
        <a:xfrm>
          <a:off x="0" y="0"/>
          <a:ext cx="0" cy="0"/>
          <a:chOff x="0" y="0"/>
          <a:chExt cx="0" cy="0"/>
        </a:xfrm>
      </p:grpSpPr>
      <p:sp>
        <p:nvSpPr>
          <p:cNvPr id="7971" name="Google Shape;7971;p32"/>
          <p:cNvSpPr txBox="1">
            <a:spLocks noGrp="1"/>
          </p:cNvSpPr>
          <p:nvPr>
            <p:ph type="body" idx="1"/>
          </p:nvPr>
        </p:nvSpPr>
        <p:spPr>
          <a:xfrm flipH="1">
            <a:off x="1217925" y="1381125"/>
            <a:ext cx="4087500" cy="3066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0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7972" name="Google Shape;7972;p32"/>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973" name="Google Shape;7973;p32"/>
          <p:cNvGrpSpPr/>
          <p:nvPr/>
        </p:nvGrpSpPr>
        <p:grpSpPr>
          <a:xfrm flipH="1">
            <a:off x="5874238" y="4025575"/>
            <a:ext cx="3271200" cy="1302100"/>
            <a:chOff x="0" y="4025575"/>
            <a:chExt cx="3271200" cy="1302100"/>
          </a:xfrm>
        </p:grpSpPr>
        <p:sp>
          <p:nvSpPr>
            <p:cNvPr id="7974" name="Google Shape;7974;p32"/>
            <p:cNvSpPr/>
            <p:nvPr/>
          </p:nvSpPr>
          <p:spPr>
            <a:xfrm>
              <a:off x="0" y="4025575"/>
              <a:ext cx="32712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32"/>
            <p:cNvSpPr/>
            <p:nvPr/>
          </p:nvSpPr>
          <p:spPr>
            <a:xfrm>
              <a:off x="0" y="4598775"/>
              <a:ext cx="32712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32"/>
            <p:cNvSpPr/>
            <p:nvPr/>
          </p:nvSpPr>
          <p:spPr>
            <a:xfrm>
              <a:off x="0" y="4760675"/>
              <a:ext cx="32712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7" name="Google Shape;7977;p32"/>
          <p:cNvGrpSpPr/>
          <p:nvPr/>
        </p:nvGrpSpPr>
        <p:grpSpPr>
          <a:xfrm>
            <a:off x="6489813" y="2255025"/>
            <a:ext cx="784675" cy="1961625"/>
            <a:chOff x="2705200" y="1035825"/>
            <a:chExt cx="784675" cy="1961625"/>
          </a:xfrm>
        </p:grpSpPr>
        <p:sp>
          <p:nvSpPr>
            <p:cNvPr id="7978" name="Google Shape;7978;p32"/>
            <p:cNvSpPr/>
            <p:nvPr/>
          </p:nvSpPr>
          <p:spPr>
            <a:xfrm>
              <a:off x="2940600" y="2526625"/>
              <a:ext cx="78500" cy="392350"/>
            </a:xfrm>
            <a:custGeom>
              <a:avLst/>
              <a:gdLst/>
              <a:ahLst/>
              <a:cxnLst/>
              <a:rect l="l" t="t" r="r" b="b"/>
              <a:pathLst>
                <a:path w="3140" h="15694" extrusionOk="0">
                  <a:moveTo>
                    <a:pt x="1" y="1"/>
                  </a:moveTo>
                  <a:lnTo>
                    <a:pt x="1" y="15694"/>
                  </a:lnTo>
                  <a:lnTo>
                    <a:pt x="3139" y="15694"/>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32"/>
            <p:cNvSpPr/>
            <p:nvPr/>
          </p:nvSpPr>
          <p:spPr>
            <a:xfrm>
              <a:off x="3176000" y="2526625"/>
              <a:ext cx="78475" cy="392350"/>
            </a:xfrm>
            <a:custGeom>
              <a:avLst/>
              <a:gdLst/>
              <a:ahLst/>
              <a:cxnLst/>
              <a:rect l="l" t="t" r="r" b="b"/>
              <a:pathLst>
                <a:path w="3139" h="15694" extrusionOk="0">
                  <a:moveTo>
                    <a:pt x="0" y="1"/>
                  </a:moveTo>
                  <a:lnTo>
                    <a:pt x="0" y="15694"/>
                  </a:lnTo>
                  <a:lnTo>
                    <a:pt x="3139" y="15694"/>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32"/>
            <p:cNvSpPr/>
            <p:nvPr/>
          </p:nvSpPr>
          <p:spPr>
            <a:xfrm>
              <a:off x="2783675" y="1820450"/>
              <a:ext cx="627725" cy="706200"/>
            </a:xfrm>
            <a:custGeom>
              <a:avLst/>
              <a:gdLst/>
              <a:ahLst/>
              <a:cxnLst/>
              <a:rect l="l" t="t" r="r" b="b"/>
              <a:pathLst>
                <a:path w="25109" h="28248" extrusionOk="0">
                  <a:moveTo>
                    <a:pt x="12555" y="9417"/>
                  </a:moveTo>
                  <a:lnTo>
                    <a:pt x="12555" y="12555"/>
                  </a:lnTo>
                  <a:lnTo>
                    <a:pt x="15693" y="12555"/>
                  </a:lnTo>
                  <a:lnTo>
                    <a:pt x="15693" y="15694"/>
                  </a:lnTo>
                  <a:lnTo>
                    <a:pt x="15693" y="18832"/>
                  </a:lnTo>
                  <a:lnTo>
                    <a:pt x="12555" y="18832"/>
                  </a:lnTo>
                  <a:lnTo>
                    <a:pt x="12555" y="15694"/>
                  </a:lnTo>
                  <a:lnTo>
                    <a:pt x="9416" y="15694"/>
                  </a:lnTo>
                  <a:lnTo>
                    <a:pt x="9416" y="12555"/>
                  </a:lnTo>
                  <a:lnTo>
                    <a:pt x="9416" y="9417"/>
                  </a:lnTo>
                  <a:close/>
                  <a:moveTo>
                    <a:pt x="0" y="1"/>
                  </a:moveTo>
                  <a:lnTo>
                    <a:pt x="0" y="6278"/>
                  </a:lnTo>
                  <a:lnTo>
                    <a:pt x="3139" y="6278"/>
                  </a:lnTo>
                  <a:lnTo>
                    <a:pt x="3139" y="28248"/>
                  </a:lnTo>
                  <a:lnTo>
                    <a:pt x="21970" y="28248"/>
                  </a:lnTo>
                  <a:lnTo>
                    <a:pt x="21970" y="6278"/>
                  </a:lnTo>
                  <a:lnTo>
                    <a:pt x="25109" y="6278"/>
                  </a:lnTo>
                  <a:lnTo>
                    <a:pt x="25109" y="1"/>
                  </a:lnTo>
                  <a:lnTo>
                    <a:pt x="15693" y="1"/>
                  </a:lnTo>
                  <a:lnTo>
                    <a:pt x="15693" y="3139"/>
                  </a:lnTo>
                  <a:lnTo>
                    <a:pt x="9416" y="3139"/>
                  </a:lnTo>
                  <a:lnTo>
                    <a:pt x="94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32"/>
            <p:cNvSpPr/>
            <p:nvPr/>
          </p:nvSpPr>
          <p:spPr>
            <a:xfrm>
              <a:off x="2940600" y="1428150"/>
              <a:ext cx="78500" cy="78475"/>
            </a:xfrm>
            <a:custGeom>
              <a:avLst/>
              <a:gdLst/>
              <a:ahLst/>
              <a:cxnLst/>
              <a:rect l="l" t="t" r="r" b="b"/>
              <a:pathLst>
                <a:path w="3140" h="3139" extrusionOk="0">
                  <a:moveTo>
                    <a:pt x="1" y="0"/>
                  </a:moveTo>
                  <a:lnTo>
                    <a:pt x="1" y="3139"/>
                  </a:lnTo>
                  <a:lnTo>
                    <a:pt x="3139" y="3139"/>
                  </a:lnTo>
                  <a:lnTo>
                    <a:pt x="3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32"/>
            <p:cNvSpPr/>
            <p:nvPr/>
          </p:nvSpPr>
          <p:spPr>
            <a:xfrm>
              <a:off x="2705200" y="1506600"/>
              <a:ext cx="78500" cy="235425"/>
            </a:xfrm>
            <a:custGeom>
              <a:avLst/>
              <a:gdLst/>
              <a:ahLst/>
              <a:cxnLst/>
              <a:rect l="l" t="t" r="r" b="b"/>
              <a:pathLst>
                <a:path w="3140" h="9417" extrusionOk="0">
                  <a:moveTo>
                    <a:pt x="1" y="1"/>
                  </a:moveTo>
                  <a:lnTo>
                    <a:pt x="1" y="9416"/>
                  </a:lnTo>
                  <a:lnTo>
                    <a:pt x="3139" y="9416"/>
                  </a:lnTo>
                  <a:lnTo>
                    <a:pt x="3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32"/>
            <p:cNvSpPr/>
            <p:nvPr/>
          </p:nvSpPr>
          <p:spPr>
            <a:xfrm>
              <a:off x="3411375" y="1506600"/>
              <a:ext cx="78500" cy="235425"/>
            </a:xfrm>
            <a:custGeom>
              <a:avLst/>
              <a:gdLst/>
              <a:ahLst/>
              <a:cxnLst/>
              <a:rect l="l" t="t" r="r" b="b"/>
              <a:pathLst>
                <a:path w="3140" h="9417" extrusionOk="0">
                  <a:moveTo>
                    <a:pt x="1" y="1"/>
                  </a:moveTo>
                  <a:lnTo>
                    <a:pt x="1" y="9416"/>
                  </a:lnTo>
                  <a:lnTo>
                    <a:pt x="3139" y="9416"/>
                  </a:lnTo>
                  <a:lnTo>
                    <a:pt x="3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32"/>
            <p:cNvSpPr/>
            <p:nvPr/>
          </p:nvSpPr>
          <p:spPr>
            <a:xfrm>
              <a:off x="2705200" y="1035825"/>
              <a:ext cx="784675" cy="470800"/>
            </a:xfrm>
            <a:custGeom>
              <a:avLst/>
              <a:gdLst/>
              <a:ahLst/>
              <a:cxnLst/>
              <a:rect l="l" t="t" r="r" b="b"/>
              <a:pathLst>
                <a:path w="31387" h="18832" extrusionOk="0">
                  <a:moveTo>
                    <a:pt x="6278" y="1"/>
                  </a:moveTo>
                  <a:lnTo>
                    <a:pt x="6278" y="3139"/>
                  </a:lnTo>
                  <a:lnTo>
                    <a:pt x="3139" y="3139"/>
                  </a:lnTo>
                  <a:lnTo>
                    <a:pt x="3139" y="6278"/>
                  </a:lnTo>
                  <a:lnTo>
                    <a:pt x="1" y="6278"/>
                  </a:lnTo>
                  <a:lnTo>
                    <a:pt x="1" y="9416"/>
                  </a:lnTo>
                  <a:lnTo>
                    <a:pt x="1" y="12555"/>
                  </a:lnTo>
                  <a:lnTo>
                    <a:pt x="1" y="15693"/>
                  </a:lnTo>
                  <a:lnTo>
                    <a:pt x="3139" y="15693"/>
                  </a:lnTo>
                  <a:lnTo>
                    <a:pt x="3139" y="12555"/>
                  </a:lnTo>
                  <a:lnTo>
                    <a:pt x="6278" y="12555"/>
                  </a:lnTo>
                  <a:lnTo>
                    <a:pt x="6278" y="9416"/>
                  </a:lnTo>
                  <a:lnTo>
                    <a:pt x="9417" y="9416"/>
                  </a:lnTo>
                  <a:lnTo>
                    <a:pt x="9417" y="12555"/>
                  </a:lnTo>
                  <a:lnTo>
                    <a:pt x="12555" y="12555"/>
                  </a:lnTo>
                  <a:lnTo>
                    <a:pt x="12555" y="15693"/>
                  </a:lnTo>
                  <a:lnTo>
                    <a:pt x="18832" y="15693"/>
                  </a:lnTo>
                  <a:lnTo>
                    <a:pt x="18832" y="18832"/>
                  </a:lnTo>
                  <a:lnTo>
                    <a:pt x="21971" y="18832"/>
                  </a:lnTo>
                  <a:lnTo>
                    <a:pt x="21971" y="15693"/>
                  </a:lnTo>
                  <a:lnTo>
                    <a:pt x="31386" y="15693"/>
                  </a:lnTo>
                  <a:lnTo>
                    <a:pt x="31386" y="12555"/>
                  </a:lnTo>
                  <a:lnTo>
                    <a:pt x="31386" y="9416"/>
                  </a:lnTo>
                  <a:lnTo>
                    <a:pt x="31386" y="6278"/>
                  </a:lnTo>
                  <a:lnTo>
                    <a:pt x="28248" y="6278"/>
                  </a:lnTo>
                  <a:lnTo>
                    <a:pt x="28248" y="3139"/>
                  </a:lnTo>
                  <a:lnTo>
                    <a:pt x="25109" y="3139"/>
                  </a:lnTo>
                  <a:lnTo>
                    <a:pt x="25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32"/>
            <p:cNvSpPr/>
            <p:nvPr/>
          </p:nvSpPr>
          <p:spPr>
            <a:xfrm>
              <a:off x="3019075" y="1585075"/>
              <a:ext cx="156950" cy="78475"/>
            </a:xfrm>
            <a:custGeom>
              <a:avLst/>
              <a:gdLst/>
              <a:ahLst/>
              <a:cxnLst/>
              <a:rect l="l" t="t" r="r" b="b"/>
              <a:pathLst>
                <a:path w="6278" h="3139" extrusionOk="0">
                  <a:moveTo>
                    <a:pt x="0" y="0"/>
                  </a:moveTo>
                  <a:lnTo>
                    <a:pt x="0" y="3139"/>
                  </a:lnTo>
                  <a:lnTo>
                    <a:pt x="6277" y="3139"/>
                  </a:lnTo>
                  <a:lnTo>
                    <a:pt x="6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32"/>
            <p:cNvSpPr/>
            <p:nvPr/>
          </p:nvSpPr>
          <p:spPr>
            <a:xfrm>
              <a:off x="2705200" y="1271225"/>
              <a:ext cx="784675" cy="627725"/>
            </a:xfrm>
            <a:custGeom>
              <a:avLst/>
              <a:gdLst/>
              <a:ahLst/>
              <a:cxnLst/>
              <a:rect l="l" t="t" r="r" b="b"/>
              <a:pathLst>
                <a:path w="31387" h="25109" extrusionOk="0">
                  <a:moveTo>
                    <a:pt x="18832" y="12554"/>
                  </a:moveTo>
                  <a:lnTo>
                    <a:pt x="18832" y="15693"/>
                  </a:lnTo>
                  <a:lnTo>
                    <a:pt x="12555" y="15693"/>
                  </a:lnTo>
                  <a:lnTo>
                    <a:pt x="12555" y="12554"/>
                  </a:lnTo>
                  <a:close/>
                  <a:moveTo>
                    <a:pt x="6278" y="0"/>
                  </a:moveTo>
                  <a:lnTo>
                    <a:pt x="6278" y="3139"/>
                  </a:lnTo>
                  <a:lnTo>
                    <a:pt x="3139" y="3139"/>
                  </a:lnTo>
                  <a:lnTo>
                    <a:pt x="3139" y="6277"/>
                  </a:lnTo>
                  <a:lnTo>
                    <a:pt x="1" y="6277"/>
                  </a:lnTo>
                  <a:lnTo>
                    <a:pt x="1" y="9416"/>
                  </a:lnTo>
                  <a:lnTo>
                    <a:pt x="3139" y="9416"/>
                  </a:lnTo>
                  <a:lnTo>
                    <a:pt x="3139" y="18831"/>
                  </a:lnTo>
                  <a:lnTo>
                    <a:pt x="12555" y="18831"/>
                  </a:lnTo>
                  <a:lnTo>
                    <a:pt x="12555" y="21970"/>
                  </a:lnTo>
                  <a:lnTo>
                    <a:pt x="12555" y="25108"/>
                  </a:lnTo>
                  <a:lnTo>
                    <a:pt x="18832" y="25108"/>
                  </a:lnTo>
                  <a:lnTo>
                    <a:pt x="18832" y="21970"/>
                  </a:lnTo>
                  <a:lnTo>
                    <a:pt x="18832" y="18831"/>
                  </a:lnTo>
                  <a:lnTo>
                    <a:pt x="28248" y="18831"/>
                  </a:lnTo>
                  <a:lnTo>
                    <a:pt x="28248" y="9416"/>
                  </a:lnTo>
                  <a:lnTo>
                    <a:pt x="31386" y="9416"/>
                  </a:lnTo>
                  <a:lnTo>
                    <a:pt x="31386" y="6277"/>
                  </a:lnTo>
                  <a:lnTo>
                    <a:pt x="21971" y="6277"/>
                  </a:lnTo>
                  <a:lnTo>
                    <a:pt x="21971" y="9416"/>
                  </a:lnTo>
                  <a:lnTo>
                    <a:pt x="18832" y="9416"/>
                  </a:lnTo>
                  <a:lnTo>
                    <a:pt x="18832" y="6277"/>
                  </a:lnTo>
                  <a:lnTo>
                    <a:pt x="12555" y="6277"/>
                  </a:lnTo>
                  <a:lnTo>
                    <a:pt x="12555" y="9416"/>
                  </a:lnTo>
                  <a:lnTo>
                    <a:pt x="9417" y="9416"/>
                  </a:lnTo>
                  <a:lnTo>
                    <a:pt x="9417" y="6277"/>
                  </a:lnTo>
                  <a:lnTo>
                    <a:pt x="12555" y="6277"/>
                  </a:lnTo>
                  <a:lnTo>
                    <a:pt x="12555" y="3139"/>
                  </a:lnTo>
                  <a:lnTo>
                    <a:pt x="9417" y="3139"/>
                  </a:lnTo>
                  <a:lnTo>
                    <a:pt x="9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32"/>
            <p:cNvSpPr/>
            <p:nvPr/>
          </p:nvSpPr>
          <p:spPr>
            <a:xfrm>
              <a:off x="2783675" y="1977400"/>
              <a:ext cx="78475" cy="549250"/>
            </a:xfrm>
            <a:custGeom>
              <a:avLst/>
              <a:gdLst/>
              <a:ahLst/>
              <a:cxnLst/>
              <a:rect l="l" t="t" r="r" b="b"/>
              <a:pathLst>
                <a:path w="3139" h="21970" extrusionOk="0">
                  <a:moveTo>
                    <a:pt x="0" y="0"/>
                  </a:moveTo>
                  <a:lnTo>
                    <a:pt x="0" y="21970"/>
                  </a:lnTo>
                  <a:lnTo>
                    <a:pt x="3139" y="21970"/>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32"/>
            <p:cNvSpPr/>
            <p:nvPr/>
          </p:nvSpPr>
          <p:spPr>
            <a:xfrm>
              <a:off x="3332925" y="1977400"/>
              <a:ext cx="78475" cy="549250"/>
            </a:xfrm>
            <a:custGeom>
              <a:avLst/>
              <a:gdLst/>
              <a:ahLst/>
              <a:cxnLst/>
              <a:rect l="l" t="t" r="r" b="b"/>
              <a:pathLst>
                <a:path w="3139" h="21970" extrusionOk="0">
                  <a:moveTo>
                    <a:pt x="0" y="0"/>
                  </a:moveTo>
                  <a:lnTo>
                    <a:pt x="0" y="21970"/>
                  </a:lnTo>
                  <a:lnTo>
                    <a:pt x="3139" y="21970"/>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32"/>
            <p:cNvSpPr/>
            <p:nvPr/>
          </p:nvSpPr>
          <p:spPr>
            <a:xfrm>
              <a:off x="2862125" y="2918950"/>
              <a:ext cx="156975" cy="78500"/>
            </a:xfrm>
            <a:custGeom>
              <a:avLst/>
              <a:gdLst/>
              <a:ahLst/>
              <a:cxnLst/>
              <a:rect l="l" t="t" r="r" b="b"/>
              <a:pathLst>
                <a:path w="6279" h="3140" extrusionOk="0">
                  <a:moveTo>
                    <a:pt x="1" y="1"/>
                  </a:moveTo>
                  <a:lnTo>
                    <a:pt x="1" y="3139"/>
                  </a:lnTo>
                  <a:lnTo>
                    <a:pt x="6278" y="3139"/>
                  </a:lnTo>
                  <a:lnTo>
                    <a:pt x="6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32"/>
            <p:cNvSpPr/>
            <p:nvPr/>
          </p:nvSpPr>
          <p:spPr>
            <a:xfrm>
              <a:off x="3176000" y="2918950"/>
              <a:ext cx="156950" cy="78500"/>
            </a:xfrm>
            <a:custGeom>
              <a:avLst/>
              <a:gdLst/>
              <a:ahLst/>
              <a:cxnLst/>
              <a:rect l="l" t="t" r="r" b="b"/>
              <a:pathLst>
                <a:path w="6278" h="3140" extrusionOk="0">
                  <a:moveTo>
                    <a:pt x="0" y="1"/>
                  </a:moveTo>
                  <a:lnTo>
                    <a:pt x="0" y="3139"/>
                  </a:lnTo>
                  <a:lnTo>
                    <a:pt x="6277" y="3139"/>
                  </a:lnTo>
                  <a:lnTo>
                    <a:pt x="62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32"/>
            <p:cNvSpPr/>
            <p:nvPr/>
          </p:nvSpPr>
          <p:spPr>
            <a:xfrm>
              <a:off x="3019075" y="2055850"/>
              <a:ext cx="156950" cy="235425"/>
            </a:xfrm>
            <a:custGeom>
              <a:avLst/>
              <a:gdLst/>
              <a:ahLst/>
              <a:cxnLst/>
              <a:rect l="l" t="t" r="r" b="b"/>
              <a:pathLst>
                <a:path w="6278" h="9417" extrusionOk="0">
                  <a:moveTo>
                    <a:pt x="0" y="1"/>
                  </a:moveTo>
                  <a:lnTo>
                    <a:pt x="0" y="3139"/>
                  </a:lnTo>
                  <a:lnTo>
                    <a:pt x="0" y="6278"/>
                  </a:lnTo>
                  <a:lnTo>
                    <a:pt x="3139" y="6278"/>
                  </a:lnTo>
                  <a:lnTo>
                    <a:pt x="3139" y="9416"/>
                  </a:lnTo>
                  <a:lnTo>
                    <a:pt x="6277" y="9416"/>
                  </a:lnTo>
                  <a:lnTo>
                    <a:pt x="6277" y="6278"/>
                  </a:lnTo>
                  <a:lnTo>
                    <a:pt x="6277" y="3139"/>
                  </a:lnTo>
                  <a:lnTo>
                    <a:pt x="3139" y="3139"/>
                  </a:lnTo>
                  <a:lnTo>
                    <a:pt x="3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2" name="Google Shape;7992;p32"/>
          <p:cNvGrpSpPr/>
          <p:nvPr/>
        </p:nvGrpSpPr>
        <p:grpSpPr>
          <a:xfrm>
            <a:off x="7588313" y="2294250"/>
            <a:ext cx="941575" cy="1961625"/>
            <a:chOff x="3803700" y="1075050"/>
            <a:chExt cx="941575" cy="1961625"/>
          </a:xfrm>
        </p:grpSpPr>
        <p:sp>
          <p:nvSpPr>
            <p:cNvPr id="7993" name="Google Shape;7993;p32"/>
            <p:cNvSpPr/>
            <p:nvPr/>
          </p:nvSpPr>
          <p:spPr>
            <a:xfrm>
              <a:off x="4352950" y="2644325"/>
              <a:ext cx="78475" cy="313875"/>
            </a:xfrm>
            <a:custGeom>
              <a:avLst/>
              <a:gdLst/>
              <a:ahLst/>
              <a:cxnLst/>
              <a:rect l="l" t="t" r="r" b="b"/>
              <a:pathLst>
                <a:path w="3139" h="12555" extrusionOk="0">
                  <a:moveTo>
                    <a:pt x="0" y="1"/>
                  </a:moveTo>
                  <a:lnTo>
                    <a:pt x="0" y="12555"/>
                  </a:lnTo>
                  <a:lnTo>
                    <a:pt x="3139" y="12555"/>
                  </a:lnTo>
                  <a:lnTo>
                    <a:pt x="3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32"/>
            <p:cNvSpPr/>
            <p:nvPr/>
          </p:nvSpPr>
          <p:spPr>
            <a:xfrm>
              <a:off x="4117550" y="2644325"/>
              <a:ext cx="78500" cy="313875"/>
            </a:xfrm>
            <a:custGeom>
              <a:avLst/>
              <a:gdLst/>
              <a:ahLst/>
              <a:cxnLst/>
              <a:rect l="l" t="t" r="r" b="b"/>
              <a:pathLst>
                <a:path w="3140" h="12555" extrusionOk="0">
                  <a:moveTo>
                    <a:pt x="1" y="1"/>
                  </a:moveTo>
                  <a:lnTo>
                    <a:pt x="1" y="12555"/>
                  </a:lnTo>
                  <a:lnTo>
                    <a:pt x="3139" y="12555"/>
                  </a:lnTo>
                  <a:lnTo>
                    <a:pt x="3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32"/>
            <p:cNvSpPr/>
            <p:nvPr/>
          </p:nvSpPr>
          <p:spPr>
            <a:xfrm>
              <a:off x="3882150" y="1310450"/>
              <a:ext cx="784675" cy="627725"/>
            </a:xfrm>
            <a:custGeom>
              <a:avLst/>
              <a:gdLst/>
              <a:ahLst/>
              <a:cxnLst/>
              <a:rect l="l" t="t" r="r" b="b"/>
              <a:pathLst>
                <a:path w="31387" h="25109" extrusionOk="0">
                  <a:moveTo>
                    <a:pt x="12555" y="6277"/>
                  </a:moveTo>
                  <a:lnTo>
                    <a:pt x="12555" y="9416"/>
                  </a:lnTo>
                  <a:lnTo>
                    <a:pt x="9417" y="9416"/>
                  </a:lnTo>
                  <a:lnTo>
                    <a:pt x="9417" y="6277"/>
                  </a:lnTo>
                  <a:close/>
                  <a:moveTo>
                    <a:pt x="21971" y="6277"/>
                  </a:moveTo>
                  <a:lnTo>
                    <a:pt x="21971" y="9416"/>
                  </a:lnTo>
                  <a:lnTo>
                    <a:pt x="18832" y="9416"/>
                  </a:lnTo>
                  <a:lnTo>
                    <a:pt x="18832" y="6277"/>
                  </a:lnTo>
                  <a:close/>
                  <a:moveTo>
                    <a:pt x="18832" y="12555"/>
                  </a:moveTo>
                  <a:lnTo>
                    <a:pt x="18832" y="15693"/>
                  </a:lnTo>
                  <a:lnTo>
                    <a:pt x="12555" y="15693"/>
                  </a:lnTo>
                  <a:lnTo>
                    <a:pt x="12555" y="12555"/>
                  </a:lnTo>
                  <a:close/>
                  <a:moveTo>
                    <a:pt x="21971" y="0"/>
                  </a:moveTo>
                  <a:lnTo>
                    <a:pt x="21971" y="3139"/>
                  </a:lnTo>
                  <a:lnTo>
                    <a:pt x="3139" y="3139"/>
                  </a:lnTo>
                  <a:lnTo>
                    <a:pt x="3139" y="6277"/>
                  </a:lnTo>
                  <a:lnTo>
                    <a:pt x="1" y="6277"/>
                  </a:lnTo>
                  <a:lnTo>
                    <a:pt x="1" y="9416"/>
                  </a:lnTo>
                  <a:lnTo>
                    <a:pt x="3139" y="9416"/>
                  </a:lnTo>
                  <a:lnTo>
                    <a:pt x="3139" y="12555"/>
                  </a:lnTo>
                  <a:lnTo>
                    <a:pt x="3139" y="15693"/>
                  </a:lnTo>
                  <a:lnTo>
                    <a:pt x="3139" y="18832"/>
                  </a:lnTo>
                  <a:lnTo>
                    <a:pt x="12555" y="18832"/>
                  </a:lnTo>
                  <a:lnTo>
                    <a:pt x="12555" y="21970"/>
                  </a:lnTo>
                  <a:lnTo>
                    <a:pt x="12555" y="25109"/>
                  </a:lnTo>
                  <a:lnTo>
                    <a:pt x="18832" y="25109"/>
                  </a:lnTo>
                  <a:lnTo>
                    <a:pt x="18832" y="21970"/>
                  </a:lnTo>
                  <a:lnTo>
                    <a:pt x="18832" y="18832"/>
                  </a:lnTo>
                  <a:lnTo>
                    <a:pt x="28248" y="18832"/>
                  </a:lnTo>
                  <a:lnTo>
                    <a:pt x="28248" y="15693"/>
                  </a:lnTo>
                  <a:lnTo>
                    <a:pt x="28248" y="12555"/>
                  </a:lnTo>
                  <a:lnTo>
                    <a:pt x="28248" y="9416"/>
                  </a:lnTo>
                  <a:lnTo>
                    <a:pt x="31386" y="9416"/>
                  </a:lnTo>
                  <a:lnTo>
                    <a:pt x="31386" y="6277"/>
                  </a:lnTo>
                  <a:lnTo>
                    <a:pt x="28248" y="6277"/>
                  </a:lnTo>
                  <a:lnTo>
                    <a:pt x="28248" y="3139"/>
                  </a:lnTo>
                  <a:lnTo>
                    <a:pt x="25109" y="3139"/>
                  </a:lnTo>
                  <a:lnTo>
                    <a:pt x="25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32"/>
            <p:cNvSpPr/>
            <p:nvPr/>
          </p:nvSpPr>
          <p:spPr>
            <a:xfrm>
              <a:off x="3960625" y="1859700"/>
              <a:ext cx="627725" cy="784650"/>
            </a:xfrm>
            <a:custGeom>
              <a:avLst/>
              <a:gdLst/>
              <a:ahLst/>
              <a:cxnLst/>
              <a:rect l="l" t="t" r="r" b="b"/>
              <a:pathLst>
                <a:path w="25109" h="31386" extrusionOk="0">
                  <a:moveTo>
                    <a:pt x="12555" y="9416"/>
                  </a:moveTo>
                  <a:lnTo>
                    <a:pt x="12555" y="12554"/>
                  </a:lnTo>
                  <a:lnTo>
                    <a:pt x="15693" y="12554"/>
                  </a:lnTo>
                  <a:lnTo>
                    <a:pt x="15693" y="15693"/>
                  </a:lnTo>
                  <a:lnTo>
                    <a:pt x="12555" y="15693"/>
                  </a:lnTo>
                  <a:lnTo>
                    <a:pt x="12555" y="12554"/>
                  </a:lnTo>
                  <a:lnTo>
                    <a:pt x="9416" y="12554"/>
                  </a:lnTo>
                  <a:lnTo>
                    <a:pt x="9416" y="9416"/>
                  </a:lnTo>
                  <a:close/>
                  <a:moveTo>
                    <a:pt x="0" y="0"/>
                  </a:moveTo>
                  <a:lnTo>
                    <a:pt x="0" y="6277"/>
                  </a:lnTo>
                  <a:lnTo>
                    <a:pt x="3139" y="6277"/>
                  </a:lnTo>
                  <a:lnTo>
                    <a:pt x="3139" y="28247"/>
                  </a:lnTo>
                  <a:lnTo>
                    <a:pt x="3139" y="31386"/>
                  </a:lnTo>
                  <a:lnTo>
                    <a:pt x="21970" y="31386"/>
                  </a:lnTo>
                  <a:lnTo>
                    <a:pt x="21970" y="28247"/>
                  </a:lnTo>
                  <a:lnTo>
                    <a:pt x="21970" y="6277"/>
                  </a:lnTo>
                  <a:lnTo>
                    <a:pt x="25109" y="6277"/>
                  </a:lnTo>
                  <a:lnTo>
                    <a:pt x="25109" y="0"/>
                  </a:lnTo>
                  <a:lnTo>
                    <a:pt x="15693" y="0"/>
                  </a:lnTo>
                  <a:lnTo>
                    <a:pt x="15693" y="3139"/>
                  </a:lnTo>
                  <a:lnTo>
                    <a:pt x="9416" y="3139"/>
                  </a:lnTo>
                  <a:lnTo>
                    <a:pt x="9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32"/>
            <p:cNvSpPr/>
            <p:nvPr/>
          </p:nvSpPr>
          <p:spPr>
            <a:xfrm>
              <a:off x="4352950" y="1467375"/>
              <a:ext cx="78475" cy="78500"/>
            </a:xfrm>
            <a:custGeom>
              <a:avLst/>
              <a:gdLst/>
              <a:ahLst/>
              <a:cxnLst/>
              <a:rect l="l" t="t" r="r" b="b"/>
              <a:pathLst>
                <a:path w="3139" h="3140" extrusionOk="0">
                  <a:moveTo>
                    <a:pt x="0" y="0"/>
                  </a:moveTo>
                  <a:lnTo>
                    <a:pt x="0" y="3139"/>
                  </a:lnTo>
                  <a:lnTo>
                    <a:pt x="3139" y="3139"/>
                  </a:lnTo>
                  <a:lnTo>
                    <a:pt x="3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32"/>
            <p:cNvSpPr/>
            <p:nvPr/>
          </p:nvSpPr>
          <p:spPr>
            <a:xfrm>
              <a:off x="4117550" y="1467375"/>
              <a:ext cx="78500" cy="78500"/>
            </a:xfrm>
            <a:custGeom>
              <a:avLst/>
              <a:gdLst/>
              <a:ahLst/>
              <a:cxnLst/>
              <a:rect l="l" t="t" r="r" b="b"/>
              <a:pathLst>
                <a:path w="3140" h="3140" extrusionOk="0">
                  <a:moveTo>
                    <a:pt x="1" y="0"/>
                  </a:moveTo>
                  <a:lnTo>
                    <a:pt x="1" y="3139"/>
                  </a:lnTo>
                  <a:lnTo>
                    <a:pt x="3139" y="3139"/>
                  </a:lnTo>
                  <a:lnTo>
                    <a:pt x="3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32"/>
            <p:cNvSpPr/>
            <p:nvPr/>
          </p:nvSpPr>
          <p:spPr>
            <a:xfrm>
              <a:off x="4196025" y="1624300"/>
              <a:ext cx="156950" cy="78500"/>
            </a:xfrm>
            <a:custGeom>
              <a:avLst/>
              <a:gdLst/>
              <a:ahLst/>
              <a:cxnLst/>
              <a:rect l="l" t="t" r="r" b="b"/>
              <a:pathLst>
                <a:path w="6278" h="3140" extrusionOk="0">
                  <a:moveTo>
                    <a:pt x="0" y="1"/>
                  </a:moveTo>
                  <a:lnTo>
                    <a:pt x="0" y="3139"/>
                  </a:lnTo>
                  <a:lnTo>
                    <a:pt x="6277" y="3139"/>
                  </a:lnTo>
                  <a:lnTo>
                    <a:pt x="62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32"/>
            <p:cNvSpPr/>
            <p:nvPr/>
          </p:nvSpPr>
          <p:spPr>
            <a:xfrm>
              <a:off x="4509875" y="2016625"/>
              <a:ext cx="78475" cy="549275"/>
            </a:xfrm>
            <a:custGeom>
              <a:avLst/>
              <a:gdLst/>
              <a:ahLst/>
              <a:cxnLst/>
              <a:rect l="l" t="t" r="r" b="b"/>
              <a:pathLst>
                <a:path w="3139" h="21971" extrusionOk="0">
                  <a:moveTo>
                    <a:pt x="0" y="0"/>
                  </a:moveTo>
                  <a:lnTo>
                    <a:pt x="0" y="21970"/>
                  </a:lnTo>
                  <a:lnTo>
                    <a:pt x="3139" y="21970"/>
                  </a:lnTo>
                  <a:lnTo>
                    <a:pt x="3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32"/>
            <p:cNvSpPr/>
            <p:nvPr/>
          </p:nvSpPr>
          <p:spPr>
            <a:xfrm>
              <a:off x="3960625" y="2016625"/>
              <a:ext cx="78500" cy="549275"/>
            </a:xfrm>
            <a:custGeom>
              <a:avLst/>
              <a:gdLst/>
              <a:ahLst/>
              <a:cxnLst/>
              <a:rect l="l" t="t" r="r" b="b"/>
              <a:pathLst>
                <a:path w="3140" h="21971" extrusionOk="0">
                  <a:moveTo>
                    <a:pt x="0" y="0"/>
                  </a:moveTo>
                  <a:lnTo>
                    <a:pt x="0" y="21970"/>
                  </a:lnTo>
                  <a:lnTo>
                    <a:pt x="3139" y="21970"/>
                  </a:lnTo>
                  <a:lnTo>
                    <a:pt x="3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32"/>
            <p:cNvSpPr/>
            <p:nvPr/>
          </p:nvSpPr>
          <p:spPr>
            <a:xfrm>
              <a:off x="4352950" y="2958175"/>
              <a:ext cx="156950" cy="78500"/>
            </a:xfrm>
            <a:custGeom>
              <a:avLst/>
              <a:gdLst/>
              <a:ahLst/>
              <a:cxnLst/>
              <a:rect l="l" t="t" r="r" b="b"/>
              <a:pathLst>
                <a:path w="6278" h="3140" extrusionOk="0">
                  <a:moveTo>
                    <a:pt x="0" y="1"/>
                  </a:moveTo>
                  <a:lnTo>
                    <a:pt x="0" y="3139"/>
                  </a:lnTo>
                  <a:lnTo>
                    <a:pt x="6277" y="3139"/>
                  </a:lnTo>
                  <a:lnTo>
                    <a:pt x="6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32"/>
            <p:cNvSpPr/>
            <p:nvPr/>
          </p:nvSpPr>
          <p:spPr>
            <a:xfrm>
              <a:off x="4039100" y="2958175"/>
              <a:ext cx="156950" cy="78500"/>
            </a:xfrm>
            <a:custGeom>
              <a:avLst/>
              <a:gdLst/>
              <a:ahLst/>
              <a:cxnLst/>
              <a:rect l="l" t="t" r="r" b="b"/>
              <a:pathLst>
                <a:path w="6278" h="3140" extrusionOk="0">
                  <a:moveTo>
                    <a:pt x="0" y="1"/>
                  </a:moveTo>
                  <a:lnTo>
                    <a:pt x="0" y="3139"/>
                  </a:lnTo>
                  <a:lnTo>
                    <a:pt x="6277" y="3139"/>
                  </a:lnTo>
                  <a:lnTo>
                    <a:pt x="6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32"/>
            <p:cNvSpPr/>
            <p:nvPr/>
          </p:nvSpPr>
          <p:spPr>
            <a:xfrm>
              <a:off x="3803700" y="1075050"/>
              <a:ext cx="941575" cy="706200"/>
            </a:xfrm>
            <a:custGeom>
              <a:avLst/>
              <a:gdLst/>
              <a:ahLst/>
              <a:cxnLst/>
              <a:rect l="l" t="t" r="r" b="b"/>
              <a:pathLst>
                <a:path w="37663" h="28248" extrusionOk="0">
                  <a:moveTo>
                    <a:pt x="9416" y="1"/>
                  </a:moveTo>
                  <a:lnTo>
                    <a:pt x="9416" y="3139"/>
                  </a:lnTo>
                  <a:lnTo>
                    <a:pt x="6277" y="3139"/>
                  </a:lnTo>
                  <a:lnTo>
                    <a:pt x="6277" y="6278"/>
                  </a:lnTo>
                  <a:lnTo>
                    <a:pt x="3139" y="6278"/>
                  </a:lnTo>
                  <a:lnTo>
                    <a:pt x="3139" y="9416"/>
                  </a:lnTo>
                  <a:lnTo>
                    <a:pt x="0" y="9416"/>
                  </a:lnTo>
                  <a:lnTo>
                    <a:pt x="0" y="15693"/>
                  </a:lnTo>
                  <a:lnTo>
                    <a:pt x="0" y="18832"/>
                  </a:lnTo>
                  <a:lnTo>
                    <a:pt x="0" y="21971"/>
                  </a:lnTo>
                  <a:lnTo>
                    <a:pt x="0" y="25109"/>
                  </a:lnTo>
                  <a:lnTo>
                    <a:pt x="3139" y="25109"/>
                  </a:lnTo>
                  <a:lnTo>
                    <a:pt x="3139" y="28248"/>
                  </a:lnTo>
                  <a:lnTo>
                    <a:pt x="6277" y="28248"/>
                  </a:lnTo>
                  <a:lnTo>
                    <a:pt x="6277" y="25109"/>
                  </a:lnTo>
                  <a:lnTo>
                    <a:pt x="6277" y="21971"/>
                  </a:lnTo>
                  <a:lnTo>
                    <a:pt x="6277" y="18832"/>
                  </a:lnTo>
                  <a:lnTo>
                    <a:pt x="3139" y="18832"/>
                  </a:lnTo>
                  <a:lnTo>
                    <a:pt x="3139" y="15693"/>
                  </a:lnTo>
                  <a:lnTo>
                    <a:pt x="6277" y="15693"/>
                  </a:lnTo>
                  <a:lnTo>
                    <a:pt x="6277" y="12555"/>
                  </a:lnTo>
                  <a:lnTo>
                    <a:pt x="25109" y="12555"/>
                  </a:lnTo>
                  <a:lnTo>
                    <a:pt x="25109" y="9416"/>
                  </a:lnTo>
                  <a:lnTo>
                    <a:pt x="28247" y="9416"/>
                  </a:lnTo>
                  <a:lnTo>
                    <a:pt x="28247" y="12555"/>
                  </a:lnTo>
                  <a:lnTo>
                    <a:pt x="31386" y="12555"/>
                  </a:lnTo>
                  <a:lnTo>
                    <a:pt x="31386" y="15693"/>
                  </a:lnTo>
                  <a:lnTo>
                    <a:pt x="34524" y="15693"/>
                  </a:lnTo>
                  <a:lnTo>
                    <a:pt x="34524" y="18832"/>
                  </a:lnTo>
                  <a:lnTo>
                    <a:pt x="31386" y="18832"/>
                  </a:lnTo>
                  <a:lnTo>
                    <a:pt x="31386" y="21971"/>
                  </a:lnTo>
                  <a:lnTo>
                    <a:pt x="31386" y="25109"/>
                  </a:lnTo>
                  <a:lnTo>
                    <a:pt x="31386" y="28248"/>
                  </a:lnTo>
                  <a:lnTo>
                    <a:pt x="34524" y="28248"/>
                  </a:lnTo>
                  <a:lnTo>
                    <a:pt x="34524" y="25109"/>
                  </a:lnTo>
                  <a:lnTo>
                    <a:pt x="37663" y="25109"/>
                  </a:lnTo>
                  <a:lnTo>
                    <a:pt x="37663" y="21971"/>
                  </a:lnTo>
                  <a:lnTo>
                    <a:pt x="37663" y="18832"/>
                  </a:lnTo>
                  <a:lnTo>
                    <a:pt x="37663" y="15693"/>
                  </a:lnTo>
                  <a:lnTo>
                    <a:pt x="37663" y="9416"/>
                  </a:lnTo>
                  <a:lnTo>
                    <a:pt x="34524" y="9416"/>
                  </a:lnTo>
                  <a:lnTo>
                    <a:pt x="34524" y="6278"/>
                  </a:lnTo>
                  <a:lnTo>
                    <a:pt x="31386" y="6278"/>
                  </a:lnTo>
                  <a:lnTo>
                    <a:pt x="31386" y="3139"/>
                  </a:lnTo>
                  <a:lnTo>
                    <a:pt x="28247" y="3139"/>
                  </a:lnTo>
                  <a:lnTo>
                    <a:pt x="28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32"/>
            <p:cNvSpPr/>
            <p:nvPr/>
          </p:nvSpPr>
          <p:spPr>
            <a:xfrm>
              <a:off x="4196025" y="2095075"/>
              <a:ext cx="78475" cy="78500"/>
            </a:xfrm>
            <a:custGeom>
              <a:avLst/>
              <a:gdLst/>
              <a:ahLst/>
              <a:cxnLst/>
              <a:rect l="l" t="t" r="r" b="b"/>
              <a:pathLst>
                <a:path w="3139" h="3140" extrusionOk="0">
                  <a:moveTo>
                    <a:pt x="0" y="1"/>
                  </a:moveTo>
                  <a:lnTo>
                    <a:pt x="0" y="3139"/>
                  </a:lnTo>
                  <a:lnTo>
                    <a:pt x="3139" y="3139"/>
                  </a:lnTo>
                  <a:lnTo>
                    <a:pt x="3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32"/>
            <p:cNvSpPr/>
            <p:nvPr/>
          </p:nvSpPr>
          <p:spPr>
            <a:xfrm>
              <a:off x="4274475" y="2173550"/>
              <a:ext cx="78500" cy="78475"/>
            </a:xfrm>
            <a:custGeom>
              <a:avLst/>
              <a:gdLst/>
              <a:ahLst/>
              <a:cxnLst/>
              <a:rect l="l" t="t" r="r" b="b"/>
              <a:pathLst>
                <a:path w="3140" h="3139" extrusionOk="0">
                  <a:moveTo>
                    <a:pt x="1" y="0"/>
                  </a:moveTo>
                  <a:lnTo>
                    <a:pt x="1" y="3139"/>
                  </a:lnTo>
                  <a:lnTo>
                    <a:pt x="3139" y="3139"/>
                  </a:lnTo>
                  <a:lnTo>
                    <a:pt x="3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793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3"/>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3"/>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3"/>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3"/>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3"/>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3"/>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3"/>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3"/>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3"/>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3"/>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3"/>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3"/>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3"/>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3"/>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3"/>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3"/>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3"/>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3"/>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3"/>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3"/>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3"/>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3"/>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3"/>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3"/>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3"/>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3"/>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3"/>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3"/>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3"/>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3"/>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3"/>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3"/>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3"/>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3"/>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3"/>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3"/>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3"/>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3"/>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3"/>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avLst/>
                <a:gdLst/>
                <a:ahLst/>
                <a:cxnLst/>
                <a:rect l="l" t="t" r="r" b="b"/>
                <a:pathLst>
                  <a:path w="3177" h="2416" extrusionOk="0">
                    <a:moveTo>
                      <a:pt x="1" y="1"/>
                    </a:moveTo>
                    <a:lnTo>
                      <a:pt x="1" y="2415"/>
                    </a:lnTo>
                    <a:lnTo>
                      <a:pt x="3176" y="2415"/>
                    </a:lnTo>
                    <a:lnTo>
                      <a:pt x="3176"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
              <p:cNvSpPr/>
              <p:nvPr/>
            </p:nvSpPr>
            <p:spPr>
              <a:xfrm>
                <a:off x="3315694"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
              <p:cNvSpPr/>
              <p:nvPr/>
            </p:nvSpPr>
            <p:spPr>
              <a:xfrm>
                <a:off x="3204826" y="3947714"/>
                <a:ext cx="110903" cy="84385"/>
              </a:xfrm>
              <a:custGeom>
                <a:avLst/>
                <a:gdLst/>
                <a:ahLst/>
                <a:cxnLst/>
                <a:rect l="l" t="t" r="r" b="b"/>
                <a:pathLst>
                  <a:path w="3175" h="2416" extrusionOk="0">
                    <a:moveTo>
                      <a:pt x="0" y="1"/>
                    </a:moveTo>
                    <a:lnTo>
                      <a:pt x="0" y="2415"/>
                    </a:lnTo>
                    <a:lnTo>
                      <a:pt x="3175" y="2415"/>
                    </a:lnTo>
                    <a:lnTo>
                      <a:pt x="3175"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
              <p:cNvSpPr/>
              <p:nvPr/>
            </p:nvSpPr>
            <p:spPr>
              <a:xfrm>
                <a:off x="3107791" y="3947714"/>
                <a:ext cx="97070" cy="84385"/>
              </a:xfrm>
              <a:custGeom>
                <a:avLst/>
                <a:gdLst/>
                <a:ahLst/>
                <a:cxnLst/>
                <a:rect l="l" t="t" r="r" b="b"/>
                <a:pathLst>
                  <a:path w="2779" h="2416" extrusionOk="0">
                    <a:moveTo>
                      <a:pt x="0" y="1"/>
                    </a:moveTo>
                    <a:lnTo>
                      <a:pt x="0" y="2415"/>
                    </a:lnTo>
                    <a:lnTo>
                      <a:pt x="2778" y="2415"/>
                    </a:lnTo>
                    <a:lnTo>
                      <a:pt x="2778"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
              <p:cNvSpPr/>
              <p:nvPr/>
            </p:nvSpPr>
            <p:spPr>
              <a:xfrm>
                <a:off x="2996888" y="3947714"/>
                <a:ext cx="110938" cy="84385"/>
              </a:xfrm>
              <a:custGeom>
                <a:avLst/>
                <a:gdLst/>
                <a:ahLst/>
                <a:cxnLst/>
                <a:rect l="l" t="t" r="r" b="b"/>
                <a:pathLst>
                  <a:path w="3176" h="2416" extrusionOk="0">
                    <a:moveTo>
                      <a:pt x="1" y="1"/>
                    </a:moveTo>
                    <a:lnTo>
                      <a:pt x="1" y="2415"/>
                    </a:lnTo>
                    <a:lnTo>
                      <a:pt x="3175" y="2415"/>
                    </a:lnTo>
                    <a:lnTo>
                      <a:pt x="317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
              <p:cNvSpPr/>
              <p:nvPr/>
            </p:nvSpPr>
            <p:spPr>
              <a:xfrm>
                <a:off x="2899853"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
              <p:cNvSpPr/>
              <p:nvPr/>
            </p:nvSpPr>
            <p:spPr>
              <a:xfrm>
                <a:off x="3412729" y="3836850"/>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
              <p:cNvSpPr/>
              <p:nvPr/>
            </p:nvSpPr>
            <p:spPr>
              <a:xfrm>
                <a:off x="3315694"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
              <p:cNvSpPr/>
              <p:nvPr/>
            </p:nvSpPr>
            <p:spPr>
              <a:xfrm>
                <a:off x="3204826" y="3836850"/>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
              <p:cNvSpPr/>
              <p:nvPr/>
            </p:nvSpPr>
            <p:spPr>
              <a:xfrm>
                <a:off x="3107791" y="3836850"/>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
              <p:cNvSpPr/>
              <p:nvPr/>
            </p:nvSpPr>
            <p:spPr>
              <a:xfrm>
                <a:off x="2996888" y="3836850"/>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
              <p:cNvSpPr/>
              <p:nvPr/>
            </p:nvSpPr>
            <p:spPr>
              <a:xfrm>
                <a:off x="2899853"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
              <p:cNvSpPr/>
              <p:nvPr/>
            </p:nvSpPr>
            <p:spPr>
              <a:xfrm>
                <a:off x="3412729" y="3739819"/>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
              <p:cNvSpPr/>
              <p:nvPr/>
            </p:nvSpPr>
            <p:spPr>
              <a:xfrm>
                <a:off x="3315694"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
              <p:cNvSpPr/>
              <p:nvPr/>
            </p:nvSpPr>
            <p:spPr>
              <a:xfrm>
                <a:off x="3204826" y="3739819"/>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
              <p:cNvSpPr/>
              <p:nvPr/>
            </p:nvSpPr>
            <p:spPr>
              <a:xfrm>
                <a:off x="3107791" y="3739819"/>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
              <p:cNvSpPr/>
              <p:nvPr/>
            </p:nvSpPr>
            <p:spPr>
              <a:xfrm>
                <a:off x="2996888" y="3739819"/>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
              <p:cNvSpPr/>
              <p:nvPr/>
            </p:nvSpPr>
            <p:spPr>
              <a:xfrm>
                <a:off x="2899853"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
              <p:cNvSpPr/>
              <p:nvPr/>
            </p:nvSpPr>
            <p:spPr>
              <a:xfrm>
                <a:off x="3412729" y="3628885"/>
                <a:ext cx="110973" cy="110965"/>
              </a:xfrm>
              <a:custGeom>
                <a:avLst/>
                <a:gdLst/>
                <a:ahLst/>
                <a:cxnLst/>
                <a:rect l="l" t="t" r="r" b="b"/>
                <a:pathLst>
                  <a:path w="3177" h="3177" extrusionOk="0">
                    <a:moveTo>
                      <a:pt x="1" y="1"/>
                    </a:moveTo>
                    <a:lnTo>
                      <a:pt x="1" y="3176"/>
                    </a:lnTo>
                    <a:lnTo>
                      <a:pt x="3176" y="3176"/>
                    </a:lnTo>
                    <a:lnTo>
                      <a:pt x="3176"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
              <p:cNvSpPr/>
              <p:nvPr/>
            </p:nvSpPr>
            <p:spPr>
              <a:xfrm>
                <a:off x="3315694"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
              <p:cNvSpPr/>
              <p:nvPr/>
            </p:nvSpPr>
            <p:spPr>
              <a:xfrm>
                <a:off x="3204826" y="3628885"/>
                <a:ext cx="110903" cy="110965"/>
              </a:xfrm>
              <a:custGeom>
                <a:avLst/>
                <a:gdLst/>
                <a:ahLst/>
                <a:cxnLst/>
                <a:rect l="l" t="t" r="r" b="b"/>
                <a:pathLst>
                  <a:path w="3175" h="3177" extrusionOk="0">
                    <a:moveTo>
                      <a:pt x="0" y="1"/>
                    </a:moveTo>
                    <a:lnTo>
                      <a:pt x="0"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
              <p:cNvSpPr/>
              <p:nvPr/>
            </p:nvSpPr>
            <p:spPr>
              <a:xfrm>
                <a:off x="3107791" y="3628885"/>
                <a:ext cx="97070" cy="110965"/>
              </a:xfrm>
              <a:custGeom>
                <a:avLst/>
                <a:gdLst/>
                <a:ahLst/>
                <a:cxnLst/>
                <a:rect l="l" t="t" r="r" b="b"/>
                <a:pathLst>
                  <a:path w="2779" h="3177" extrusionOk="0">
                    <a:moveTo>
                      <a:pt x="0" y="1"/>
                    </a:moveTo>
                    <a:lnTo>
                      <a:pt x="0" y="3176"/>
                    </a:lnTo>
                    <a:lnTo>
                      <a:pt x="2778" y="3176"/>
                    </a:lnTo>
                    <a:lnTo>
                      <a:pt x="2778"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
              <p:cNvSpPr/>
              <p:nvPr/>
            </p:nvSpPr>
            <p:spPr>
              <a:xfrm>
                <a:off x="2996888" y="3628885"/>
                <a:ext cx="110938" cy="110965"/>
              </a:xfrm>
              <a:custGeom>
                <a:avLst/>
                <a:gdLst/>
                <a:ahLst/>
                <a:cxnLst/>
                <a:rect l="l" t="t" r="r" b="b"/>
                <a:pathLst>
                  <a:path w="3176" h="3177" extrusionOk="0">
                    <a:moveTo>
                      <a:pt x="1" y="1"/>
                    </a:moveTo>
                    <a:lnTo>
                      <a:pt x="1"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
              <p:cNvSpPr/>
              <p:nvPr/>
            </p:nvSpPr>
            <p:spPr>
              <a:xfrm>
                <a:off x="2899853"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
              <p:cNvSpPr/>
              <p:nvPr/>
            </p:nvSpPr>
            <p:spPr>
              <a:xfrm>
                <a:off x="3523667"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
              <p:cNvSpPr/>
              <p:nvPr/>
            </p:nvSpPr>
            <p:spPr>
              <a:xfrm>
                <a:off x="3412729" y="3518022"/>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
              <p:cNvSpPr/>
              <p:nvPr/>
            </p:nvSpPr>
            <p:spPr>
              <a:xfrm>
                <a:off x="3315694"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
              <p:cNvSpPr/>
              <p:nvPr/>
            </p:nvSpPr>
            <p:spPr>
              <a:xfrm>
                <a:off x="3204826" y="3518022"/>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
              <p:cNvSpPr/>
              <p:nvPr/>
            </p:nvSpPr>
            <p:spPr>
              <a:xfrm>
                <a:off x="3107791"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
              <p:cNvSpPr/>
              <p:nvPr/>
            </p:nvSpPr>
            <p:spPr>
              <a:xfrm>
                <a:off x="2996888" y="3518022"/>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
              <p:cNvSpPr/>
              <p:nvPr/>
            </p:nvSpPr>
            <p:spPr>
              <a:xfrm>
                <a:off x="2899853"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
              <p:cNvSpPr/>
              <p:nvPr/>
            </p:nvSpPr>
            <p:spPr>
              <a:xfrm>
                <a:off x="2788951" y="3518022"/>
                <a:ext cx="110938" cy="110895"/>
              </a:xfrm>
              <a:custGeom>
                <a:avLst/>
                <a:gdLst/>
                <a:ahLst/>
                <a:cxnLst/>
                <a:rect l="l" t="t" r="r" b="b"/>
                <a:pathLst>
                  <a:path w="3176" h="3175" extrusionOk="0">
                    <a:moveTo>
                      <a:pt x="0" y="0"/>
                    </a:moveTo>
                    <a:lnTo>
                      <a:pt x="0" y="3175"/>
                    </a:lnTo>
                    <a:lnTo>
                      <a:pt x="3176" y="3175"/>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
              <p:cNvSpPr/>
              <p:nvPr/>
            </p:nvSpPr>
            <p:spPr>
              <a:xfrm>
                <a:off x="3523667"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
              <p:cNvSpPr/>
              <p:nvPr/>
            </p:nvSpPr>
            <p:spPr>
              <a:xfrm>
                <a:off x="3412729" y="3420990"/>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
              <p:cNvSpPr/>
              <p:nvPr/>
            </p:nvSpPr>
            <p:spPr>
              <a:xfrm>
                <a:off x="3315694"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
              <p:cNvSpPr/>
              <p:nvPr/>
            </p:nvSpPr>
            <p:spPr>
              <a:xfrm>
                <a:off x="3204826" y="3420990"/>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
              <p:cNvSpPr/>
              <p:nvPr/>
            </p:nvSpPr>
            <p:spPr>
              <a:xfrm>
                <a:off x="3107791"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
              <p:cNvSpPr/>
              <p:nvPr/>
            </p:nvSpPr>
            <p:spPr>
              <a:xfrm>
                <a:off x="2996888" y="3420990"/>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
              <p:cNvSpPr/>
              <p:nvPr/>
            </p:nvSpPr>
            <p:spPr>
              <a:xfrm>
                <a:off x="2899853"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
              <p:cNvSpPr/>
              <p:nvPr/>
            </p:nvSpPr>
            <p:spPr>
              <a:xfrm>
                <a:off x="2788951" y="3420990"/>
                <a:ext cx="110938" cy="97064"/>
              </a:xfrm>
              <a:custGeom>
                <a:avLst/>
                <a:gdLst/>
                <a:ahLst/>
                <a:cxnLst/>
                <a:rect l="l" t="t" r="r" b="b"/>
                <a:pathLst>
                  <a:path w="3176" h="2779" extrusionOk="0">
                    <a:moveTo>
                      <a:pt x="0" y="0"/>
                    </a:moveTo>
                    <a:lnTo>
                      <a:pt x="0" y="2778"/>
                    </a:lnTo>
                    <a:lnTo>
                      <a:pt x="3176" y="2778"/>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
              <p:cNvSpPr/>
              <p:nvPr/>
            </p:nvSpPr>
            <p:spPr>
              <a:xfrm>
                <a:off x="3523667"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
              <p:cNvSpPr/>
              <p:nvPr/>
            </p:nvSpPr>
            <p:spPr>
              <a:xfrm>
                <a:off x="3412729" y="3310126"/>
                <a:ext cx="110973" cy="110895"/>
              </a:xfrm>
              <a:custGeom>
                <a:avLst/>
                <a:gdLst/>
                <a:ahLst/>
                <a:cxnLst/>
                <a:rect l="l" t="t" r="r" b="b"/>
                <a:pathLst>
                  <a:path w="3177" h="3175" extrusionOk="0">
                    <a:moveTo>
                      <a:pt x="1" y="0"/>
                    </a:moveTo>
                    <a:lnTo>
                      <a:pt x="1" y="3174"/>
                    </a:lnTo>
                    <a:lnTo>
                      <a:pt x="3176" y="3174"/>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
              <p:cNvSpPr/>
              <p:nvPr/>
            </p:nvSpPr>
            <p:spPr>
              <a:xfrm>
                <a:off x="3315694"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
              <p:cNvSpPr/>
              <p:nvPr/>
            </p:nvSpPr>
            <p:spPr>
              <a:xfrm>
                <a:off x="3204826" y="3310126"/>
                <a:ext cx="110903" cy="110895"/>
              </a:xfrm>
              <a:custGeom>
                <a:avLst/>
                <a:gdLst/>
                <a:ahLst/>
                <a:cxnLst/>
                <a:rect l="l" t="t" r="r" b="b"/>
                <a:pathLst>
                  <a:path w="3175" h="3175" extrusionOk="0">
                    <a:moveTo>
                      <a:pt x="0" y="0"/>
                    </a:moveTo>
                    <a:lnTo>
                      <a:pt x="0"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
              <p:cNvSpPr/>
              <p:nvPr/>
            </p:nvSpPr>
            <p:spPr>
              <a:xfrm>
                <a:off x="3107791"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
              <p:cNvSpPr/>
              <p:nvPr/>
            </p:nvSpPr>
            <p:spPr>
              <a:xfrm>
                <a:off x="2996888" y="3310126"/>
                <a:ext cx="110938" cy="110895"/>
              </a:xfrm>
              <a:custGeom>
                <a:avLst/>
                <a:gdLst/>
                <a:ahLst/>
                <a:cxnLst/>
                <a:rect l="l" t="t" r="r" b="b"/>
                <a:pathLst>
                  <a:path w="3176" h="3175" extrusionOk="0">
                    <a:moveTo>
                      <a:pt x="1" y="0"/>
                    </a:moveTo>
                    <a:lnTo>
                      <a:pt x="1"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
              <p:cNvSpPr/>
              <p:nvPr/>
            </p:nvSpPr>
            <p:spPr>
              <a:xfrm>
                <a:off x="2899853"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
              <p:cNvSpPr/>
              <p:nvPr/>
            </p:nvSpPr>
            <p:spPr>
              <a:xfrm>
                <a:off x="2788951" y="3310126"/>
                <a:ext cx="110938" cy="110895"/>
              </a:xfrm>
              <a:custGeom>
                <a:avLst/>
                <a:gdLst/>
                <a:ahLst/>
                <a:cxnLst/>
                <a:rect l="l" t="t" r="r" b="b"/>
                <a:pathLst>
                  <a:path w="3176" h="3175" extrusionOk="0">
                    <a:moveTo>
                      <a:pt x="0" y="0"/>
                    </a:moveTo>
                    <a:lnTo>
                      <a:pt x="0" y="3174"/>
                    </a:lnTo>
                    <a:lnTo>
                      <a:pt x="3176" y="3174"/>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
              <p:cNvSpPr/>
              <p:nvPr/>
            </p:nvSpPr>
            <p:spPr>
              <a:xfrm>
                <a:off x="-98650" y="4584050"/>
                <a:ext cx="9242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
              <p:cNvSpPr/>
              <p:nvPr/>
            </p:nvSpPr>
            <p:spPr>
              <a:xfrm>
                <a:off x="-98650" y="4745950"/>
                <a:ext cx="9242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27" name="Google Shape;727;p3"/>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8" name="Google Shape;728;p3"/>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29" name="Google Shape;729;p3"/>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741"/>
        <p:cNvGrpSpPr/>
        <p:nvPr/>
      </p:nvGrpSpPr>
      <p:grpSpPr>
        <a:xfrm>
          <a:off x="0" y="0"/>
          <a:ext cx="0" cy="0"/>
          <a:chOff x="0" y="0"/>
          <a:chExt cx="0" cy="0"/>
        </a:xfrm>
      </p:grpSpPr>
      <p:sp>
        <p:nvSpPr>
          <p:cNvPr id="742" name="Google Shape;742;p7"/>
          <p:cNvSpPr txBox="1">
            <a:spLocks noGrp="1"/>
          </p:cNvSpPr>
          <p:nvPr>
            <p:ph type="body" idx="1"/>
          </p:nvPr>
        </p:nvSpPr>
        <p:spPr>
          <a:xfrm>
            <a:off x="3038700" y="1995800"/>
            <a:ext cx="3066600" cy="1968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Clr>
                <a:srgbClr val="FFFFFF"/>
              </a:buClr>
              <a:buSzPts val="1600"/>
              <a:buChar char="●"/>
              <a:defRPr sz="1600">
                <a:solidFill>
                  <a:srgbClr val="FFFFFF"/>
                </a:solidFill>
              </a:defRPr>
            </a:lvl1pPr>
            <a:lvl2pPr marL="914400" lvl="1" indent="-330200" algn="ctr">
              <a:spcBef>
                <a:spcPts val="1600"/>
              </a:spcBef>
              <a:spcAft>
                <a:spcPts val="0"/>
              </a:spcAft>
              <a:buClr>
                <a:srgbClr val="FFFFFF"/>
              </a:buClr>
              <a:buSzPts val="1600"/>
              <a:buChar char="○"/>
              <a:defRPr sz="1600">
                <a:solidFill>
                  <a:srgbClr val="FFFFFF"/>
                </a:solidFill>
              </a:defRPr>
            </a:lvl2pPr>
            <a:lvl3pPr marL="1371600" lvl="2" indent="-330200" algn="ctr">
              <a:spcBef>
                <a:spcPts val="1600"/>
              </a:spcBef>
              <a:spcAft>
                <a:spcPts val="0"/>
              </a:spcAft>
              <a:buClr>
                <a:srgbClr val="FFFFFF"/>
              </a:buClr>
              <a:buSzPts val="1600"/>
              <a:buChar char="■"/>
              <a:defRPr sz="1600">
                <a:solidFill>
                  <a:srgbClr val="FFFFFF"/>
                </a:solidFill>
              </a:defRPr>
            </a:lvl3pPr>
            <a:lvl4pPr marL="1828800" lvl="3" indent="-330200" algn="ctr">
              <a:spcBef>
                <a:spcPts val="1600"/>
              </a:spcBef>
              <a:spcAft>
                <a:spcPts val="0"/>
              </a:spcAft>
              <a:buClr>
                <a:srgbClr val="FFFFFF"/>
              </a:buClr>
              <a:buSzPts val="1600"/>
              <a:buChar char="●"/>
              <a:defRPr sz="1600">
                <a:solidFill>
                  <a:srgbClr val="FFFFFF"/>
                </a:solidFill>
              </a:defRPr>
            </a:lvl4pPr>
            <a:lvl5pPr marL="2286000" lvl="4" indent="-330200" algn="ctr">
              <a:spcBef>
                <a:spcPts val="1600"/>
              </a:spcBef>
              <a:spcAft>
                <a:spcPts val="0"/>
              </a:spcAft>
              <a:buClr>
                <a:srgbClr val="FFFFFF"/>
              </a:buClr>
              <a:buSzPts val="1600"/>
              <a:buChar char="○"/>
              <a:defRPr sz="1600">
                <a:solidFill>
                  <a:srgbClr val="FFFFFF"/>
                </a:solidFill>
              </a:defRPr>
            </a:lvl5pPr>
            <a:lvl6pPr marL="2743200" lvl="5" indent="-330200" algn="ctr">
              <a:spcBef>
                <a:spcPts val="1600"/>
              </a:spcBef>
              <a:spcAft>
                <a:spcPts val="0"/>
              </a:spcAft>
              <a:buClr>
                <a:srgbClr val="FFFFFF"/>
              </a:buClr>
              <a:buSzPts val="1600"/>
              <a:buChar char="■"/>
              <a:defRPr sz="1600">
                <a:solidFill>
                  <a:srgbClr val="FFFFFF"/>
                </a:solidFill>
              </a:defRPr>
            </a:lvl6pPr>
            <a:lvl7pPr marL="3200400" lvl="6" indent="-330200" algn="ctr">
              <a:spcBef>
                <a:spcPts val="1600"/>
              </a:spcBef>
              <a:spcAft>
                <a:spcPts val="0"/>
              </a:spcAft>
              <a:buClr>
                <a:srgbClr val="FFFFFF"/>
              </a:buClr>
              <a:buSzPts val="1600"/>
              <a:buChar char="●"/>
              <a:defRPr sz="1600">
                <a:solidFill>
                  <a:srgbClr val="FFFFFF"/>
                </a:solidFill>
              </a:defRPr>
            </a:lvl7pPr>
            <a:lvl8pPr marL="3657600" lvl="7" indent="-330200" algn="ctr">
              <a:spcBef>
                <a:spcPts val="1600"/>
              </a:spcBef>
              <a:spcAft>
                <a:spcPts val="0"/>
              </a:spcAft>
              <a:buClr>
                <a:srgbClr val="FFFFFF"/>
              </a:buClr>
              <a:buSzPts val="1600"/>
              <a:buChar char="○"/>
              <a:defRPr sz="1600">
                <a:solidFill>
                  <a:srgbClr val="FFFFFF"/>
                </a:solidFill>
              </a:defRPr>
            </a:lvl8pPr>
            <a:lvl9pPr marL="4114800" lvl="8" indent="-330200" algn="ctr">
              <a:spcBef>
                <a:spcPts val="1600"/>
              </a:spcBef>
              <a:spcAft>
                <a:spcPts val="1600"/>
              </a:spcAft>
              <a:buClr>
                <a:srgbClr val="FFFFFF"/>
              </a:buClr>
              <a:buSzPts val="1600"/>
              <a:buChar char="■"/>
              <a:defRPr sz="1600">
                <a:solidFill>
                  <a:srgbClr val="FFFFFF"/>
                </a:solidFill>
              </a:defRPr>
            </a:lvl9pPr>
          </a:lstStyle>
          <a:p>
            <a:endParaRPr/>
          </a:p>
        </p:txBody>
      </p:sp>
      <p:sp>
        <p:nvSpPr>
          <p:cNvPr id="743" name="Google Shape;743;p7"/>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2">
  <p:cSld name="TITLE_AND_BODY_1_2">
    <p:bg>
      <p:bgPr>
        <a:solidFill>
          <a:schemeClr val="accent6"/>
        </a:solidFill>
        <a:effectLst/>
      </p:bgPr>
    </p:bg>
    <p:spTree>
      <p:nvGrpSpPr>
        <p:cNvPr id="1" name="Shape 2280"/>
        <p:cNvGrpSpPr/>
        <p:nvPr/>
      </p:nvGrpSpPr>
      <p:grpSpPr>
        <a:xfrm>
          <a:off x="0" y="0"/>
          <a:ext cx="0" cy="0"/>
          <a:chOff x="0" y="0"/>
          <a:chExt cx="0" cy="0"/>
        </a:xfrm>
      </p:grpSpPr>
      <p:sp>
        <p:nvSpPr>
          <p:cNvPr id="2281" name="Google Shape;2281;p14"/>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82" name="Google Shape;2282;p14"/>
          <p:cNvSpPr txBox="1">
            <a:spLocks noGrp="1"/>
          </p:cNvSpPr>
          <p:nvPr>
            <p:ph type="title" idx="2"/>
          </p:nvPr>
        </p:nvSpPr>
        <p:spPr>
          <a:xfrm>
            <a:off x="909272" y="1321325"/>
            <a:ext cx="2489700" cy="39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3" name="Google Shape;2283;p14"/>
          <p:cNvSpPr txBox="1">
            <a:spLocks noGrp="1"/>
          </p:cNvSpPr>
          <p:nvPr>
            <p:ph type="subTitle" idx="1"/>
          </p:nvPr>
        </p:nvSpPr>
        <p:spPr>
          <a:xfrm>
            <a:off x="847850" y="1581127"/>
            <a:ext cx="25512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4" name="Google Shape;2284;p14"/>
          <p:cNvSpPr txBox="1">
            <a:spLocks noGrp="1"/>
          </p:cNvSpPr>
          <p:nvPr>
            <p:ph type="title" idx="3"/>
          </p:nvPr>
        </p:nvSpPr>
        <p:spPr>
          <a:xfrm>
            <a:off x="847850" y="2492902"/>
            <a:ext cx="2489700" cy="39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5" name="Google Shape;2285;p14"/>
          <p:cNvSpPr txBox="1">
            <a:spLocks noGrp="1"/>
          </p:cNvSpPr>
          <p:nvPr>
            <p:ph type="subTitle" idx="4"/>
          </p:nvPr>
        </p:nvSpPr>
        <p:spPr>
          <a:xfrm>
            <a:off x="771650" y="2752708"/>
            <a:ext cx="25512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6" name="Google Shape;2286;p14"/>
          <p:cNvSpPr txBox="1">
            <a:spLocks noGrp="1"/>
          </p:cNvSpPr>
          <p:nvPr>
            <p:ph type="title" idx="5"/>
          </p:nvPr>
        </p:nvSpPr>
        <p:spPr>
          <a:xfrm>
            <a:off x="847850" y="3665160"/>
            <a:ext cx="2489700" cy="39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7" name="Google Shape;2287;p14"/>
          <p:cNvSpPr txBox="1">
            <a:spLocks noGrp="1"/>
          </p:cNvSpPr>
          <p:nvPr>
            <p:ph type="subTitle" idx="6"/>
          </p:nvPr>
        </p:nvSpPr>
        <p:spPr>
          <a:xfrm>
            <a:off x="771650" y="3925720"/>
            <a:ext cx="2551200" cy="63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8" name="Google Shape;2288;p14"/>
          <p:cNvSpPr txBox="1">
            <a:spLocks noGrp="1"/>
          </p:cNvSpPr>
          <p:nvPr>
            <p:ph type="title" idx="7"/>
          </p:nvPr>
        </p:nvSpPr>
        <p:spPr>
          <a:xfrm>
            <a:off x="5821150" y="1321325"/>
            <a:ext cx="2551200" cy="391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9" name="Google Shape;2289;p14"/>
          <p:cNvSpPr txBox="1">
            <a:spLocks noGrp="1"/>
          </p:cNvSpPr>
          <p:nvPr>
            <p:ph type="subTitle" idx="8"/>
          </p:nvPr>
        </p:nvSpPr>
        <p:spPr>
          <a:xfrm>
            <a:off x="5821150" y="1581127"/>
            <a:ext cx="25512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0" name="Google Shape;2290;p14"/>
          <p:cNvSpPr txBox="1">
            <a:spLocks noGrp="1"/>
          </p:cNvSpPr>
          <p:nvPr>
            <p:ph type="title" idx="9"/>
          </p:nvPr>
        </p:nvSpPr>
        <p:spPr>
          <a:xfrm>
            <a:off x="5821150" y="2492902"/>
            <a:ext cx="2551200" cy="391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91" name="Google Shape;2291;p14"/>
          <p:cNvSpPr txBox="1">
            <a:spLocks noGrp="1"/>
          </p:cNvSpPr>
          <p:nvPr>
            <p:ph type="subTitle" idx="13"/>
          </p:nvPr>
        </p:nvSpPr>
        <p:spPr>
          <a:xfrm>
            <a:off x="5821150" y="2752708"/>
            <a:ext cx="25512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2" name="Google Shape;2292;p14"/>
          <p:cNvSpPr txBox="1">
            <a:spLocks noGrp="1"/>
          </p:cNvSpPr>
          <p:nvPr>
            <p:ph type="title" idx="14"/>
          </p:nvPr>
        </p:nvSpPr>
        <p:spPr>
          <a:xfrm>
            <a:off x="5821150" y="3665160"/>
            <a:ext cx="2551200" cy="391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93" name="Google Shape;2293;p14"/>
          <p:cNvSpPr txBox="1">
            <a:spLocks noGrp="1"/>
          </p:cNvSpPr>
          <p:nvPr>
            <p:ph type="subTitle" idx="15"/>
          </p:nvPr>
        </p:nvSpPr>
        <p:spPr>
          <a:xfrm>
            <a:off x="5821150" y="3924970"/>
            <a:ext cx="25512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4" name="Google Shape;2294;p14"/>
          <p:cNvSpPr txBox="1">
            <a:spLocks noGrp="1"/>
          </p:cNvSpPr>
          <p:nvPr>
            <p:ph type="title" idx="16" hasCustomPrompt="1"/>
          </p:nvPr>
        </p:nvSpPr>
        <p:spPr>
          <a:xfrm>
            <a:off x="3533975" y="1433225"/>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sp>
        <p:nvSpPr>
          <p:cNvPr id="2295" name="Google Shape;2295;p14"/>
          <p:cNvSpPr txBox="1">
            <a:spLocks noGrp="1"/>
          </p:cNvSpPr>
          <p:nvPr>
            <p:ph type="title" idx="17" hasCustomPrompt="1"/>
          </p:nvPr>
        </p:nvSpPr>
        <p:spPr>
          <a:xfrm>
            <a:off x="3533975" y="2594727"/>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sp>
        <p:nvSpPr>
          <p:cNvPr id="2296" name="Google Shape;2296;p14"/>
          <p:cNvSpPr txBox="1">
            <a:spLocks noGrp="1"/>
          </p:cNvSpPr>
          <p:nvPr>
            <p:ph type="title" idx="18" hasCustomPrompt="1"/>
          </p:nvPr>
        </p:nvSpPr>
        <p:spPr>
          <a:xfrm>
            <a:off x="3533975" y="3772298"/>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sp>
        <p:nvSpPr>
          <p:cNvPr id="2297" name="Google Shape;2297;p14"/>
          <p:cNvSpPr txBox="1">
            <a:spLocks noGrp="1"/>
          </p:cNvSpPr>
          <p:nvPr>
            <p:ph type="title" idx="19" hasCustomPrompt="1"/>
          </p:nvPr>
        </p:nvSpPr>
        <p:spPr>
          <a:xfrm>
            <a:off x="5011721" y="1433225"/>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sp>
        <p:nvSpPr>
          <p:cNvPr id="2298" name="Google Shape;2298;p14"/>
          <p:cNvSpPr txBox="1">
            <a:spLocks noGrp="1"/>
          </p:cNvSpPr>
          <p:nvPr>
            <p:ph type="title" idx="20" hasCustomPrompt="1"/>
          </p:nvPr>
        </p:nvSpPr>
        <p:spPr>
          <a:xfrm>
            <a:off x="5011721" y="2594727"/>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sp>
        <p:nvSpPr>
          <p:cNvPr id="2299" name="Google Shape;2299;p14"/>
          <p:cNvSpPr txBox="1">
            <a:spLocks noGrp="1"/>
          </p:cNvSpPr>
          <p:nvPr>
            <p:ph type="title" idx="21" hasCustomPrompt="1"/>
          </p:nvPr>
        </p:nvSpPr>
        <p:spPr>
          <a:xfrm>
            <a:off x="5011721" y="3772298"/>
            <a:ext cx="675300" cy="675300"/>
          </a:xfrm>
          <a:prstGeom prst="rect">
            <a:avLst/>
          </a:prstGeom>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8400"/>
              <a:buNone/>
              <a:defRPr sz="18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r>
              <a:t>xx%</a:t>
            </a:r>
          </a:p>
        </p:txBody>
      </p:sp>
      <p:grpSp>
        <p:nvGrpSpPr>
          <p:cNvPr id="2300" name="Google Shape;2300;p14"/>
          <p:cNvGrpSpPr/>
          <p:nvPr/>
        </p:nvGrpSpPr>
        <p:grpSpPr>
          <a:xfrm>
            <a:off x="-1055437" y="2942503"/>
            <a:ext cx="1443946" cy="721968"/>
            <a:chOff x="311697" y="-12"/>
            <a:chExt cx="4437449" cy="2218709"/>
          </a:xfrm>
        </p:grpSpPr>
        <p:sp>
          <p:nvSpPr>
            <p:cNvPr id="2301" name="Google Shape;2301;p14"/>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14"/>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14"/>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14"/>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14"/>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14"/>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14"/>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14"/>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14"/>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14"/>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14"/>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14"/>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14"/>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14"/>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14"/>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14"/>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14"/>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14"/>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19;p14"/>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0;p14"/>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14"/>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14"/>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14"/>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14"/>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14"/>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14"/>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14"/>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14"/>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14"/>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14"/>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1;p14"/>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2;p14"/>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14"/>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14"/>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14"/>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14"/>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14"/>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14"/>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14"/>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14"/>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14"/>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14"/>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14"/>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14"/>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14"/>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14"/>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14"/>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48;p14"/>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49;p14"/>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14"/>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14"/>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14"/>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3;p14"/>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14"/>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14"/>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14"/>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14"/>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14"/>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14"/>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14"/>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1;p14"/>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2;p14"/>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14"/>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4;p14"/>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5;p14"/>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14"/>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14"/>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14"/>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69;p14"/>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0;p14"/>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14"/>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14"/>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14"/>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14"/>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14"/>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14"/>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14"/>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14"/>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14"/>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14"/>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14"/>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14"/>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14"/>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14"/>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14"/>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14"/>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87;p14"/>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14"/>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14"/>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14"/>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14"/>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14"/>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3;p14"/>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4;p14"/>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14"/>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14"/>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2397;p14"/>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2398;p14"/>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2399;p14"/>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0;p14"/>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14"/>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2;p14"/>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3;p14"/>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14"/>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14"/>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14"/>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14"/>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14"/>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14"/>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14"/>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14"/>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14"/>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14"/>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14"/>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14"/>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14"/>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14"/>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14"/>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14"/>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14"/>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14"/>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14"/>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14"/>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14"/>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14"/>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14"/>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14"/>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14"/>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14"/>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14"/>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14"/>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14"/>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14"/>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14"/>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14"/>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14"/>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14"/>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14"/>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14"/>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14"/>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14"/>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14"/>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14"/>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14"/>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14"/>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14"/>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14"/>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14"/>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14"/>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14"/>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14"/>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14"/>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14"/>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14"/>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14"/>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14"/>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14"/>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14"/>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14"/>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14"/>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14"/>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14"/>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14"/>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14"/>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14"/>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14"/>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14"/>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14"/>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14"/>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14"/>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14"/>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14"/>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14"/>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14"/>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14"/>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14"/>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14"/>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14"/>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14"/>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14"/>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14"/>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14"/>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14"/>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14"/>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14"/>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14"/>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14"/>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14"/>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14"/>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14"/>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14"/>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14"/>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14"/>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14"/>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14"/>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14"/>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14"/>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14"/>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14"/>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14"/>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14"/>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14"/>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14"/>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14"/>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14"/>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14"/>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14"/>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14"/>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14"/>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14"/>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14"/>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14"/>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14"/>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14"/>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14"/>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14"/>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14"/>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14"/>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14"/>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14"/>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14"/>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14"/>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14"/>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14"/>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14"/>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14"/>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14"/>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14"/>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14"/>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14"/>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14"/>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14"/>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14"/>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14"/>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14"/>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14"/>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14"/>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14"/>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14"/>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14"/>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14"/>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14"/>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14"/>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14"/>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14"/>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14"/>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14"/>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14"/>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14"/>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14"/>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14"/>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2" name="Google Shape;2552;p14"/>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3" name="Google Shape;2553;p14"/>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14"/>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14"/>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14"/>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14"/>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14"/>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14"/>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14"/>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14"/>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14"/>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14"/>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14"/>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14"/>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14"/>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14"/>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14"/>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14"/>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14"/>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14"/>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14"/>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14"/>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14"/>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14"/>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14"/>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14"/>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14"/>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14"/>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14"/>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14"/>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14"/>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14"/>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14"/>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14"/>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14"/>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14"/>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14"/>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14"/>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14"/>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14"/>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14"/>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14"/>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14"/>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14"/>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14"/>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14"/>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14"/>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14"/>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14"/>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14"/>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14"/>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14"/>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14"/>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14"/>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14"/>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14"/>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14"/>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14"/>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14"/>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14"/>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14"/>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14"/>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14"/>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14"/>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14"/>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14"/>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14"/>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14"/>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14"/>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14"/>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14"/>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14"/>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14"/>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14"/>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14"/>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14"/>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14"/>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14"/>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0" name="Google Shape;2630;p14"/>
          <p:cNvGrpSpPr/>
          <p:nvPr/>
        </p:nvGrpSpPr>
        <p:grpSpPr>
          <a:xfrm>
            <a:off x="8293513" y="935378"/>
            <a:ext cx="1443946" cy="721968"/>
            <a:chOff x="311697" y="-12"/>
            <a:chExt cx="4437449" cy="2218709"/>
          </a:xfrm>
        </p:grpSpPr>
        <p:sp>
          <p:nvSpPr>
            <p:cNvPr id="2631" name="Google Shape;2631;p14"/>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14"/>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14"/>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14"/>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14"/>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14"/>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14"/>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14"/>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14"/>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14"/>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14"/>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14"/>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14"/>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14"/>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14"/>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14"/>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14"/>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14"/>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14"/>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14"/>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14"/>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14"/>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14"/>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14"/>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14"/>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14"/>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14"/>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14"/>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14"/>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14"/>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14"/>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14"/>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14"/>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14"/>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14"/>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14"/>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14"/>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14"/>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14"/>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14"/>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14"/>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14"/>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14"/>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14"/>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14"/>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14"/>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14"/>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14"/>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14"/>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14"/>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14"/>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14"/>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14"/>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14"/>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14"/>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14"/>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14"/>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14"/>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14"/>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14"/>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14"/>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14"/>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14"/>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14"/>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14"/>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14"/>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14"/>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14"/>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14"/>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14"/>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14"/>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14"/>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14"/>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14"/>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14"/>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14"/>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14"/>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14"/>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14"/>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14"/>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14"/>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14"/>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14"/>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14"/>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14"/>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14"/>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14"/>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14"/>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14"/>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14"/>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14"/>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14"/>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14"/>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14"/>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14"/>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14"/>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14"/>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14"/>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14"/>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14"/>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14"/>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14"/>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14"/>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14"/>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14"/>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14"/>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14"/>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14"/>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14"/>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14"/>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14"/>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14"/>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14"/>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14"/>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14"/>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14"/>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14"/>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14"/>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14"/>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14"/>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14"/>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14"/>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14"/>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14"/>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14"/>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14"/>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14"/>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14"/>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14"/>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14"/>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14"/>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14"/>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14"/>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14"/>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14"/>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14"/>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14"/>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14"/>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14"/>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14"/>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14"/>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14"/>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14"/>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14"/>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14"/>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14"/>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14"/>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14"/>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14"/>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14"/>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14"/>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14"/>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14"/>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14"/>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14"/>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14"/>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14"/>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14"/>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14"/>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14"/>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14"/>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14"/>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14"/>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14"/>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14"/>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14"/>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14"/>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14"/>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14"/>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14"/>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14"/>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14"/>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14"/>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14"/>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14"/>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14"/>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14"/>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14"/>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14"/>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14"/>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14"/>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14"/>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14"/>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14"/>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14"/>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14"/>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14"/>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14"/>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14"/>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14"/>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14"/>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14"/>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14"/>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14"/>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14"/>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14"/>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14"/>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14"/>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14"/>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14"/>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14"/>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14"/>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14"/>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14"/>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14"/>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14"/>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14"/>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14"/>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14"/>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14"/>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14"/>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14"/>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14"/>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14"/>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14"/>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14"/>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14"/>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14"/>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14"/>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14"/>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14"/>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14"/>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14"/>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14"/>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14"/>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14"/>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14"/>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14"/>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14"/>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14"/>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14"/>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14"/>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14"/>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14"/>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14"/>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14"/>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14"/>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14"/>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14"/>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14"/>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14"/>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14"/>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14"/>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14"/>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14"/>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14"/>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14"/>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14"/>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14"/>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14"/>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14"/>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14"/>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14"/>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14"/>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14"/>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14"/>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14"/>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14"/>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14"/>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14"/>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14"/>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14"/>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14"/>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14"/>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14"/>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14"/>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14"/>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14"/>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14"/>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14"/>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14"/>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14"/>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14"/>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14"/>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14"/>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14"/>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14"/>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14"/>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14"/>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14"/>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14"/>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14"/>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14"/>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14"/>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14"/>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14"/>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14"/>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14"/>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14"/>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14"/>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14"/>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14"/>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14"/>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14"/>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14"/>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14"/>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14"/>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14"/>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14"/>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14"/>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14"/>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14"/>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14"/>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14"/>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14"/>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14"/>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14"/>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14"/>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14"/>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14"/>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14"/>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14"/>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14"/>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14"/>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14"/>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14"/>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14"/>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14"/>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14"/>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14"/>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14"/>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14"/>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14"/>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14"/>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14"/>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14"/>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14"/>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14"/>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14"/>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accent6"/>
        </a:solidFill>
        <a:effectLst/>
      </p:bgPr>
    </p:bg>
    <p:spTree>
      <p:nvGrpSpPr>
        <p:cNvPr id="1" name="Shape 2966"/>
        <p:cNvGrpSpPr/>
        <p:nvPr/>
      </p:nvGrpSpPr>
      <p:grpSpPr>
        <a:xfrm>
          <a:off x="0" y="0"/>
          <a:ext cx="0" cy="0"/>
          <a:chOff x="0" y="0"/>
          <a:chExt cx="0" cy="0"/>
        </a:xfrm>
      </p:grpSpPr>
      <p:grpSp>
        <p:nvGrpSpPr>
          <p:cNvPr id="2967" name="Google Shape;2967;p16"/>
          <p:cNvGrpSpPr/>
          <p:nvPr/>
        </p:nvGrpSpPr>
        <p:grpSpPr>
          <a:xfrm>
            <a:off x="-98650" y="2037325"/>
            <a:ext cx="9352525" cy="3275625"/>
            <a:chOff x="-98650" y="2037325"/>
            <a:chExt cx="9352525" cy="3275625"/>
          </a:xfrm>
        </p:grpSpPr>
        <p:sp>
          <p:nvSpPr>
            <p:cNvPr id="2968" name="Google Shape;2968;p16"/>
            <p:cNvSpPr/>
            <p:nvPr/>
          </p:nvSpPr>
          <p:spPr>
            <a:xfrm>
              <a:off x="-98650" y="4010850"/>
              <a:ext cx="25233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16"/>
            <p:cNvSpPr/>
            <p:nvPr/>
          </p:nvSpPr>
          <p:spPr>
            <a:xfrm>
              <a:off x="-98650" y="4584050"/>
              <a:ext cx="25233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16"/>
            <p:cNvSpPr/>
            <p:nvPr/>
          </p:nvSpPr>
          <p:spPr>
            <a:xfrm>
              <a:off x="-98650" y="4745950"/>
              <a:ext cx="25233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16"/>
            <p:cNvSpPr/>
            <p:nvPr/>
          </p:nvSpPr>
          <p:spPr>
            <a:xfrm>
              <a:off x="3488175" y="4010850"/>
              <a:ext cx="5765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16"/>
            <p:cNvSpPr/>
            <p:nvPr/>
          </p:nvSpPr>
          <p:spPr>
            <a:xfrm>
              <a:off x="3488175" y="4584050"/>
              <a:ext cx="5765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16"/>
            <p:cNvSpPr/>
            <p:nvPr/>
          </p:nvSpPr>
          <p:spPr>
            <a:xfrm>
              <a:off x="3488175" y="4745950"/>
              <a:ext cx="5765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16"/>
            <p:cNvSpPr/>
            <p:nvPr/>
          </p:nvSpPr>
          <p:spPr>
            <a:xfrm>
              <a:off x="7648575" y="2037325"/>
              <a:ext cx="1031700" cy="180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16"/>
            <p:cNvSpPr/>
            <p:nvPr/>
          </p:nvSpPr>
          <p:spPr>
            <a:xfrm>
              <a:off x="7648575" y="2218332"/>
              <a:ext cx="1031700" cy="124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16"/>
            <p:cNvSpPr/>
            <p:nvPr/>
          </p:nvSpPr>
          <p:spPr>
            <a:xfrm>
              <a:off x="7648575" y="2342924"/>
              <a:ext cx="1031700" cy="1668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77" name="Google Shape;2977;p16"/>
          <p:cNvGrpSpPr/>
          <p:nvPr/>
        </p:nvGrpSpPr>
        <p:grpSpPr>
          <a:xfrm>
            <a:off x="1031000" y="3038742"/>
            <a:ext cx="263998" cy="263956"/>
            <a:chOff x="1031000" y="3038742"/>
            <a:chExt cx="263998" cy="263956"/>
          </a:xfrm>
        </p:grpSpPr>
        <p:sp>
          <p:nvSpPr>
            <p:cNvPr id="2978" name="Google Shape;2978;p16"/>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16"/>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16"/>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16"/>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2" name="Google Shape;2982;p16"/>
          <p:cNvGrpSpPr/>
          <p:nvPr/>
        </p:nvGrpSpPr>
        <p:grpSpPr>
          <a:xfrm>
            <a:off x="1031000" y="2611917"/>
            <a:ext cx="263998" cy="263956"/>
            <a:chOff x="1031000" y="3038742"/>
            <a:chExt cx="263998" cy="263956"/>
          </a:xfrm>
        </p:grpSpPr>
        <p:sp>
          <p:nvSpPr>
            <p:cNvPr id="2983" name="Google Shape;2983;p16"/>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16"/>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16"/>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16"/>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7" name="Google Shape;2987;p16"/>
          <p:cNvGrpSpPr/>
          <p:nvPr/>
        </p:nvGrpSpPr>
        <p:grpSpPr>
          <a:xfrm>
            <a:off x="1031000" y="2185092"/>
            <a:ext cx="263998" cy="263956"/>
            <a:chOff x="1031000" y="3038742"/>
            <a:chExt cx="263998" cy="263956"/>
          </a:xfrm>
        </p:grpSpPr>
        <p:sp>
          <p:nvSpPr>
            <p:cNvPr id="2988" name="Google Shape;2988;p16"/>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16"/>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16"/>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1" name="Google Shape;2991;p16"/>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92" name="Google Shape;2992;p16"/>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3" name="Google Shape;2993;p16"/>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94" name="Google Shape;2994;p16"/>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chemeClr val="accent6"/>
        </a:solidFill>
        <a:effectLst/>
      </p:bgPr>
    </p:bg>
    <p:spTree>
      <p:nvGrpSpPr>
        <p:cNvPr id="1" name="Shape 3014"/>
        <p:cNvGrpSpPr/>
        <p:nvPr/>
      </p:nvGrpSpPr>
      <p:grpSpPr>
        <a:xfrm>
          <a:off x="0" y="0"/>
          <a:ext cx="0" cy="0"/>
          <a:chOff x="0" y="0"/>
          <a:chExt cx="0" cy="0"/>
        </a:xfrm>
      </p:grpSpPr>
      <p:grpSp>
        <p:nvGrpSpPr>
          <p:cNvPr id="3015" name="Google Shape;3015;p20"/>
          <p:cNvGrpSpPr/>
          <p:nvPr/>
        </p:nvGrpSpPr>
        <p:grpSpPr>
          <a:xfrm>
            <a:off x="232963" y="174778"/>
            <a:ext cx="1443946" cy="721968"/>
            <a:chOff x="311697" y="-12"/>
            <a:chExt cx="4437449" cy="2218709"/>
          </a:xfrm>
        </p:grpSpPr>
        <p:sp>
          <p:nvSpPr>
            <p:cNvPr id="3016" name="Google Shape;3016;p20"/>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20"/>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20"/>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20"/>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20"/>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20"/>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20"/>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20"/>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20"/>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20"/>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20"/>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20"/>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20"/>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20"/>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20"/>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20"/>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20"/>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20"/>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20"/>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20"/>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20"/>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20"/>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20"/>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20"/>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20"/>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20"/>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20"/>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20"/>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20"/>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20"/>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20"/>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20"/>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20"/>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20"/>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20"/>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20"/>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20"/>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20"/>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20"/>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20"/>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20"/>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20"/>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20"/>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20"/>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20"/>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20"/>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20"/>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20"/>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20"/>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20"/>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20"/>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20"/>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20"/>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20"/>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20"/>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20"/>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20"/>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20"/>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20"/>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20"/>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20"/>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20"/>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20"/>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20"/>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20"/>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20"/>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20"/>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20"/>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20"/>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20"/>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20"/>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20"/>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20"/>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20"/>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20"/>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20"/>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20"/>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20"/>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20"/>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20"/>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20"/>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20"/>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20"/>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20"/>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20"/>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20"/>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20"/>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20"/>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20"/>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20"/>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20"/>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20"/>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20"/>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20"/>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20"/>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20"/>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20"/>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20"/>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20"/>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20"/>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20"/>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20"/>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20"/>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20"/>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20"/>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20"/>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20"/>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20"/>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20"/>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20"/>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20"/>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20"/>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20"/>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20"/>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20"/>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20"/>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20"/>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20"/>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20"/>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20"/>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20"/>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20"/>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20"/>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20"/>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20"/>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20"/>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20"/>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20"/>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20"/>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20"/>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20"/>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20"/>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20"/>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20"/>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20"/>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1" name="Google Shape;3151;p20"/>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2" name="Google Shape;3152;p20"/>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3" name="Google Shape;3153;p20"/>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4" name="Google Shape;3154;p20"/>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5" name="Google Shape;3155;p20"/>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6" name="Google Shape;3156;p20"/>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7" name="Google Shape;3157;p20"/>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8" name="Google Shape;3158;p20"/>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9" name="Google Shape;3159;p20"/>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0" name="Google Shape;3160;p20"/>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20"/>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2" name="Google Shape;3162;p20"/>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3" name="Google Shape;3163;p20"/>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4" name="Google Shape;3164;p20"/>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5" name="Google Shape;3165;p20"/>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20"/>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20"/>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8" name="Google Shape;3168;p20"/>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9" name="Google Shape;3169;p20"/>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20"/>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1" name="Google Shape;3171;p20"/>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2" name="Google Shape;3172;p20"/>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20"/>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4" name="Google Shape;3174;p20"/>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5" name="Google Shape;3175;p20"/>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20"/>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20"/>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20"/>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9" name="Google Shape;3179;p20"/>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0" name="Google Shape;3180;p20"/>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1" name="Google Shape;3181;p20"/>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2" name="Google Shape;3182;p20"/>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20"/>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20"/>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20"/>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20"/>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7" name="Google Shape;3187;p20"/>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8" name="Google Shape;3188;p20"/>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20"/>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20"/>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20"/>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20"/>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20"/>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20"/>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20"/>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20"/>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20"/>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20"/>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9" name="Google Shape;3199;p20"/>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0" name="Google Shape;3200;p20"/>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20"/>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20"/>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20"/>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20"/>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20"/>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20"/>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20"/>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20"/>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9" name="Google Shape;3209;p20"/>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0" name="Google Shape;3210;p20"/>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1" name="Google Shape;3211;p20"/>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2" name="Google Shape;3212;p20"/>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3" name="Google Shape;3213;p20"/>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4" name="Google Shape;3214;p20"/>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5" name="Google Shape;3215;p20"/>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6" name="Google Shape;3216;p20"/>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20"/>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20"/>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20"/>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20"/>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20"/>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20"/>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20"/>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20"/>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20"/>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20"/>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20"/>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20"/>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20"/>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20"/>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20"/>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20"/>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20"/>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20"/>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20"/>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20"/>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20"/>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20"/>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20"/>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20"/>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20"/>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20"/>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20"/>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20"/>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20"/>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20"/>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20"/>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20"/>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20"/>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20"/>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20"/>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20"/>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20"/>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20"/>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20"/>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20"/>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20"/>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20"/>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20"/>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20"/>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20"/>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20"/>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20"/>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20"/>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20"/>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20"/>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20"/>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20"/>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20"/>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20"/>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20"/>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20"/>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20"/>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20"/>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20"/>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20"/>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20"/>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20"/>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20"/>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20"/>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20"/>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20"/>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20"/>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20"/>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20"/>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20"/>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20"/>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20"/>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20"/>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20"/>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20"/>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20"/>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20"/>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20"/>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20"/>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20"/>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20"/>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20"/>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20"/>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20"/>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20"/>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20"/>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20"/>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20"/>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20"/>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20"/>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20"/>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20"/>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20"/>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20"/>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20"/>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20"/>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20"/>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20"/>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20"/>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20"/>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20"/>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20"/>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20"/>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20"/>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20"/>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20"/>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20"/>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20"/>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20"/>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20"/>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20"/>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20"/>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20"/>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20"/>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20"/>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20"/>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20"/>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20"/>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20"/>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20"/>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20"/>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20"/>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20"/>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20"/>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20"/>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20"/>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20"/>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20"/>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5" name="Google Shape;3345;p20"/>
          <p:cNvGrpSpPr/>
          <p:nvPr/>
        </p:nvGrpSpPr>
        <p:grpSpPr>
          <a:xfrm>
            <a:off x="7969738" y="1388253"/>
            <a:ext cx="1443946" cy="721968"/>
            <a:chOff x="311697" y="-12"/>
            <a:chExt cx="4437449" cy="2218709"/>
          </a:xfrm>
        </p:grpSpPr>
        <p:sp>
          <p:nvSpPr>
            <p:cNvPr id="3346" name="Google Shape;3346;p20"/>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20"/>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20"/>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20"/>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20"/>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20"/>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20"/>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20"/>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20"/>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20"/>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20"/>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20"/>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20"/>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20"/>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20"/>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20"/>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20"/>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20"/>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20"/>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20"/>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20"/>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20"/>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20"/>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20"/>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20"/>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20"/>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20"/>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20"/>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20"/>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20"/>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20"/>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20"/>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20"/>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20"/>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20"/>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20"/>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20"/>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20"/>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20"/>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20"/>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20"/>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20"/>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20"/>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20"/>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20"/>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20"/>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20"/>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20"/>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20"/>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20"/>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20"/>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20"/>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20"/>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20"/>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20"/>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20"/>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20"/>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20"/>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20"/>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20"/>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20"/>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20"/>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20"/>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20"/>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20"/>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20"/>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20"/>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20"/>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20"/>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20"/>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20"/>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20"/>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20"/>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20"/>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20"/>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20"/>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20"/>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20"/>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20"/>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20"/>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20"/>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20"/>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20"/>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20"/>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20"/>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20"/>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20"/>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20"/>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20"/>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20"/>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20"/>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20"/>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20"/>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20"/>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20"/>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20"/>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20"/>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20"/>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20"/>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20"/>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20"/>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20"/>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20"/>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20"/>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20"/>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20"/>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20"/>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20"/>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4" name="Google Shape;3454;p20"/>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5" name="Google Shape;3455;p20"/>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20"/>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20"/>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20"/>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20"/>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20"/>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20"/>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2" name="Google Shape;3462;p20"/>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3" name="Google Shape;3463;p20"/>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20"/>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20"/>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20"/>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20"/>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20"/>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20"/>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20"/>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20"/>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20"/>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20"/>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4" name="Google Shape;3474;p20"/>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5" name="Google Shape;3475;p20"/>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20"/>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20"/>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20"/>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20"/>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20"/>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20"/>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20"/>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20"/>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20"/>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20"/>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20"/>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7" name="Google Shape;3487;p20"/>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3488;p20"/>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3489;p20"/>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3490;p20"/>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20"/>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20"/>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20"/>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20"/>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20"/>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20"/>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20"/>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20"/>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20"/>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20"/>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20"/>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20"/>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20"/>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20"/>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5" name="Google Shape;3505;p20"/>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6" name="Google Shape;3506;p20"/>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7" name="Google Shape;3507;p20"/>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8" name="Google Shape;3508;p20"/>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9" name="Google Shape;3509;p20"/>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0" name="Google Shape;3510;p20"/>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1" name="Google Shape;3511;p20"/>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2" name="Google Shape;3512;p20"/>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3" name="Google Shape;3513;p20"/>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4" name="Google Shape;3514;p20"/>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5" name="Google Shape;3515;p20"/>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6" name="Google Shape;3516;p20"/>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7" name="Google Shape;3517;p20"/>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20"/>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20"/>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20"/>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20"/>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20"/>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20"/>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20"/>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20"/>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20"/>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20"/>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20"/>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20"/>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20"/>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20"/>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20"/>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20"/>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20"/>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20"/>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20"/>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20"/>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20"/>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20"/>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20"/>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20"/>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20"/>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20"/>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20"/>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20"/>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20"/>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20"/>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20"/>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20"/>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20"/>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20"/>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20"/>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20"/>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20"/>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20"/>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20"/>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20"/>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20"/>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20"/>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20"/>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20"/>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20"/>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20"/>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20"/>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20"/>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20"/>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20"/>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20"/>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20"/>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20"/>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20"/>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20"/>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20"/>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20"/>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20"/>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20"/>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20"/>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20"/>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20"/>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20"/>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20"/>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20"/>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20"/>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20"/>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20"/>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20"/>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20"/>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20"/>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20"/>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20"/>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20"/>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20"/>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20"/>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20"/>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20"/>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20"/>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20"/>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20"/>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20"/>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20"/>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1" name="Google Shape;3601;p20"/>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2" name="Google Shape;3602;p20"/>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3" name="Google Shape;3603;p20"/>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4" name="Google Shape;3604;p20"/>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5" name="Google Shape;3605;p20"/>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6" name="Google Shape;3606;p20"/>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7" name="Google Shape;3607;p20"/>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8" name="Google Shape;3608;p20"/>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9" name="Google Shape;3609;p20"/>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0" name="Google Shape;3610;p20"/>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1" name="Google Shape;3611;p20"/>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2" name="Google Shape;3612;p20"/>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3" name="Google Shape;3613;p20"/>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4" name="Google Shape;3614;p20"/>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5" name="Google Shape;3615;p20"/>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6" name="Google Shape;3616;p20"/>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7" name="Google Shape;3617;p20"/>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8" name="Google Shape;3618;p20"/>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9" name="Google Shape;3619;p20"/>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0" name="Google Shape;3620;p20"/>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1" name="Google Shape;3621;p20"/>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2" name="Google Shape;3622;p20"/>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3" name="Google Shape;3623;p20"/>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4" name="Google Shape;3624;p20"/>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5" name="Google Shape;3625;p20"/>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6" name="Google Shape;3626;p20"/>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7" name="Google Shape;3627;p20"/>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20"/>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3629;p20"/>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3630;p20"/>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3631;p20"/>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20"/>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20"/>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20"/>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20"/>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20"/>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20"/>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20"/>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20"/>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20"/>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3641;p20"/>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3642;p20"/>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20"/>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3644;p20"/>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3645;p20"/>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20"/>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20"/>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20"/>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20"/>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20"/>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20"/>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20"/>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20"/>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20"/>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20"/>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20"/>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20"/>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20"/>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20"/>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20"/>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20"/>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20"/>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20"/>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20"/>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3665;p20"/>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20"/>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20"/>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20"/>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3669;p20"/>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20"/>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20"/>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20"/>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20"/>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20"/>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75" name="Google Shape;3675;p20"/>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76" name="Google Shape;3676;p20"/>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77" name="Google Shape;3677;p20"/>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678" name="Google Shape;3678;p20"/>
          <p:cNvGrpSpPr/>
          <p:nvPr/>
        </p:nvGrpSpPr>
        <p:grpSpPr>
          <a:xfrm>
            <a:off x="0" y="1474590"/>
            <a:ext cx="9144000" cy="3853085"/>
            <a:chOff x="0" y="1474590"/>
            <a:chExt cx="9144000" cy="3853085"/>
          </a:xfrm>
        </p:grpSpPr>
        <p:sp>
          <p:nvSpPr>
            <p:cNvPr id="3679" name="Google Shape;3679;p20"/>
            <p:cNvSpPr/>
            <p:nvPr/>
          </p:nvSpPr>
          <p:spPr>
            <a:xfrm>
              <a:off x="0" y="4025575"/>
              <a:ext cx="91440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20"/>
            <p:cNvSpPr/>
            <p:nvPr/>
          </p:nvSpPr>
          <p:spPr>
            <a:xfrm>
              <a:off x="0" y="4598775"/>
              <a:ext cx="91440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20"/>
            <p:cNvSpPr/>
            <p:nvPr/>
          </p:nvSpPr>
          <p:spPr>
            <a:xfrm>
              <a:off x="0" y="4760675"/>
              <a:ext cx="91440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20"/>
            <p:cNvSpPr/>
            <p:nvPr/>
          </p:nvSpPr>
          <p:spPr>
            <a:xfrm>
              <a:off x="0" y="1475275"/>
              <a:ext cx="16116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20"/>
            <p:cNvSpPr/>
            <p:nvPr/>
          </p:nvSpPr>
          <p:spPr>
            <a:xfrm>
              <a:off x="0" y="2048475"/>
              <a:ext cx="16116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20"/>
            <p:cNvSpPr/>
            <p:nvPr/>
          </p:nvSpPr>
          <p:spPr>
            <a:xfrm>
              <a:off x="0" y="2204175"/>
              <a:ext cx="1611600" cy="1821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85" name="Google Shape;3685;p20"/>
            <p:cNvGrpSpPr/>
            <p:nvPr/>
          </p:nvGrpSpPr>
          <p:grpSpPr>
            <a:xfrm>
              <a:off x="514651" y="1474590"/>
              <a:ext cx="582277" cy="2550888"/>
              <a:chOff x="573900" y="1154950"/>
              <a:chExt cx="538000" cy="2396100"/>
            </a:xfrm>
          </p:grpSpPr>
          <p:sp>
            <p:nvSpPr>
              <p:cNvPr id="3686" name="Google Shape;3686;p20"/>
              <p:cNvSpPr/>
              <p:nvPr/>
            </p:nvSpPr>
            <p:spPr>
              <a:xfrm>
                <a:off x="5739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3687;p20"/>
              <p:cNvSpPr/>
              <p:nvPr/>
            </p:nvSpPr>
            <p:spPr>
              <a:xfrm>
                <a:off x="10402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3688;p20"/>
              <p:cNvSpPr/>
              <p:nvPr/>
            </p:nvSpPr>
            <p:spPr>
              <a:xfrm>
                <a:off x="595400" y="13773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20"/>
              <p:cNvSpPr/>
              <p:nvPr/>
            </p:nvSpPr>
            <p:spPr>
              <a:xfrm>
                <a:off x="595400" y="17540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20"/>
              <p:cNvSpPr/>
              <p:nvPr/>
            </p:nvSpPr>
            <p:spPr>
              <a:xfrm>
                <a:off x="613325" y="213063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20"/>
              <p:cNvSpPr/>
              <p:nvPr/>
            </p:nvSpPr>
            <p:spPr>
              <a:xfrm>
                <a:off x="595400" y="250726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20"/>
              <p:cNvSpPr/>
              <p:nvPr/>
            </p:nvSpPr>
            <p:spPr>
              <a:xfrm>
                <a:off x="595400" y="28838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20"/>
              <p:cNvSpPr/>
              <p:nvPr/>
            </p:nvSpPr>
            <p:spPr>
              <a:xfrm>
                <a:off x="613325" y="32605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
    <p:spTree>
      <p:nvGrpSpPr>
        <p:cNvPr id="1" name="Shape 5191"/>
        <p:cNvGrpSpPr/>
        <p:nvPr/>
      </p:nvGrpSpPr>
      <p:grpSpPr>
        <a:xfrm>
          <a:off x="0" y="0"/>
          <a:ext cx="0" cy="0"/>
          <a:chOff x="0" y="0"/>
          <a:chExt cx="0" cy="0"/>
        </a:xfrm>
      </p:grpSpPr>
      <p:grpSp>
        <p:nvGrpSpPr>
          <p:cNvPr id="5192" name="Google Shape;5192;p27"/>
          <p:cNvGrpSpPr/>
          <p:nvPr/>
        </p:nvGrpSpPr>
        <p:grpSpPr>
          <a:xfrm>
            <a:off x="322655" y="362054"/>
            <a:ext cx="949170" cy="474582"/>
            <a:chOff x="311697" y="-12"/>
            <a:chExt cx="4437449" cy="2218709"/>
          </a:xfrm>
        </p:grpSpPr>
        <p:sp>
          <p:nvSpPr>
            <p:cNvPr id="5193" name="Google Shape;5193;p27"/>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4" name="Google Shape;5194;p27"/>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5" name="Google Shape;5195;p27"/>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6" name="Google Shape;5196;p27"/>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7" name="Google Shape;5197;p27"/>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8" name="Google Shape;5198;p27"/>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9" name="Google Shape;5199;p27"/>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0" name="Google Shape;5200;p27"/>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1" name="Google Shape;5201;p27"/>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2" name="Google Shape;5202;p27"/>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3" name="Google Shape;5203;p27"/>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4" name="Google Shape;5204;p27"/>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5" name="Google Shape;5205;p27"/>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6" name="Google Shape;5206;p27"/>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7" name="Google Shape;5207;p27"/>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8" name="Google Shape;5208;p27"/>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9" name="Google Shape;5209;p27"/>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0" name="Google Shape;5210;p27"/>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1" name="Google Shape;5211;p27"/>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2" name="Google Shape;5212;p27"/>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3" name="Google Shape;5213;p27"/>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4" name="Google Shape;5214;p27"/>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5" name="Google Shape;5215;p27"/>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6" name="Google Shape;5216;p27"/>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7" name="Google Shape;5217;p27"/>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8" name="Google Shape;5218;p27"/>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9" name="Google Shape;5219;p27"/>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0" name="Google Shape;5220;p27"/>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1" name="Google Shape;5221;p27"/>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2" name="Google Shape;5222;p27"/>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3" name="Google Shape;5223;p27"/>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4" name="Google Shape;5224;p27"/>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5" name="Google Shape;5225;p27"/>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6" name="Google Shape;5226;p27"/>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7" name="Google Shape;5227;p27"/>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8" name="Google Shape;5228;p27"/>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9" name="Google Shape;5229;p27"/>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0" name="Google Shape;5230;p27"/>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1" name="Google Shape;5231;p27"/>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2" name="Google Shape;5232;p27"/>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3" name="Google Shape;5233;p27"/>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4" name="Google Shape;5234;p27"/>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5" name="Google Shape;5235;p27"/>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6" name="Google Shape;5236;p27"/>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7" name="Google Shape;5237;p27"/>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8" name="Google Shape;5238;p27"/>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9" name="Google Shape;5239;p27"/>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0" name="Google Shape;5240;p27"/>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1" name="Google Shape;5241;p27"/>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2" name="Google Shape;5242;p27"/>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3" name="Google Shape;5243;p27"/>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4" name="Google Shape;5244;p27"/>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5" name="Google Shape;5245;p27"/>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6" name="Google Shape;5246;p27"/>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7" name="Google Shape;5247;p27"/>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8" name="Google Shape;5248;p27"/>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9" name="Google Shape;5249;p27"/>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0" name="Google Shape;5250;p27"/>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1" name="Google Shape;5251;p27"/>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2" name="Google Shape;5252;p27"/>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3" name="Google Shape;5253;p27"/>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4" name="Google Shape;5254;p27"/>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5" name="Google Shape;5255;p27"/>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6" name="Google Shape;5256;p27"/>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7" name="Google Shape;5257;p27"/>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8" name="Google Shape;5258;p27"/>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9" name="Google Shape;5259;p27"/>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0" name="Google Shape;5260;p27"/>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1" name="Google Shape;5261;p27"/>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2" name="Google Shape;5262;p27"/>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3" name="Google Shape;5263;p27"/>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4" name="Google Shape;5264;p27"/>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5" name="Google Shape;5265;p27"/>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6" name="Google Shape;5266;p27"/>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7" name="Google Shape;5267;p27"/>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8" name="Google Shape;5268;p27"/>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9" name="Google Shape;5269;p27"/>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0" name="Google Shape;5270;p27"/>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1" name="Google Shape;5271;p27"/>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2" name="Google Shape;5272;p27"/>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3" name="Google Shape;5273;p27"/>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4" name="Google Shape;5274;p27"/>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5" name="Google Shape;5275;p27"/>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6" name="Google Shape;5276;p27"/>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7" name="Google Shape;5277;p27"/>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8" name="Google Shape;5278;p27"/>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9" name="Google Shape;5279;p27"/>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0" name="Google Shape;5280;p27"/>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1" name="Google Shape;5281;p27"/>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2" name="Google Shape;5282;p27"/>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3" name="Google Shape;5283;p27"/>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4" name="Google Shape;5284;p27"/>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5" name="Google Shape;5285;p27"/>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6" name="Google Shape;5286;p27"/>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7" name="Google Shape;5287;p27"/>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8" name="Google Shape;5288;p27"/>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9" name="Google Shape;5289;p27"/>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0" name="Google Shape;5290;p27"/>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1" name="Google Shape;5291;p27"/>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2" name="Google Shape;5292;p27"/>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3" name="Google Shape;5293;p27"/>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4" name="Google Shape;5294;p27"/>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5" name="Google Shape;5295;p27"/>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6" name="Google Shape;5296;p27"/>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7" name="Google Shape;5297;p27"/>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8" name="Google Shape;5298;p27"/>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9" name="Google Shape;5299;p27"/>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0" name="Google Shape;5300;p27"/>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1" name="Google Shape;5301;p27"/>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2" name="Google Shape;5302;p27"/>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3" name="Google Shape;5303;p27"/>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4" name="Google Shape;5304;p27"/>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5" name="Google Shape;5305;p27"/>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6" name="Google Shape;5306;p27"/>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7" name="Google Shape;5307;p27"/>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8" name="Google Shape;5308;p27"/>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9" name="Google Shape;5309;p27"/>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0" name="Google Shape;5310;p27"/>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1" name="Google Shape;5311;p27"/>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2" name="Google Shape;5312;p27"/>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3" name="Google Shape;5313;p27"/>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4" name="Google Shape;5314;p27"/>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5" name="Google Shape;5315;p27"/>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6" name="Google Shape;5316;p27"/>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7" name="Google Shape;5317;p27"/>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8" name="Google Shape;5318;p27"/>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9" name="Google Shape;5319;p27"/>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0" name="Google Shape;5320;p27"/>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1" name="Google Shape;5321;p27"/>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2" name="Google Shape;5322;p27"/>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3" name="Google Shape;5323;p27"/>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4" name="Google Shape;5324;p27"/>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5" name="Google Shape;5325;p27"/>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6" name="Google Shape;5326;p27"/>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7" name="Google Shape;5327;p27"/>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8" name="Google Shape;5328;p27"/>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9" name="Google Shape;5329;p27"/>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0" name="Google Shape;5330;p27"/>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1" name="Google Shape;5331;p27"/>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2" name="Google Shape;5332;p27"/>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3" name="Google Shape;5333;p27"/>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4" name="Google Shape;5334;p27"/>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5" name="Google Shape;5335;p27"/>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6" name="Google Shape;5336;p27"/>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7" name="Google Shape;5337;p27"/>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8" name="Google Shape;5338;p27"/>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9" name="Google Shape;5339;p27"/>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0" name="Google Shape;5340;p27"/>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1" name="Google Shape;5341;p27"/>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2" name="Google Shape;5342;p27"/>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3" name="Google Shape;5343;p27"/>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4" name="Google Shape;5344;p27"/>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5" name="Google Shape;5345;p27"/>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6" name="Google Shape;5346;p27"/>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7" name="Google Shape;5347;p27"/>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8" name="Google Shape;5348;p27"/>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9" name="Google Shape;5349;p27"/>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0" name="Google Shape;5350;p27"/>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1" name="Google Shape;5351;p27"/>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2" name="Google Shape;5352;p27"/>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3" name="Google Shape;5353;p27"/>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4" name="Google Shape;5354;p27"/>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5" name="Google Shape;5355;p27"/>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6" name="Google Shape;5356;p27"/>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7" name="Google Shape;5357;p27"/>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8" name="Google Shape;5358;p27"/>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9" name="Google Shape;5359;p27"/>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0" name="Google Shape;5360;p27"/>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1" name="Google Shape;5361;p27"/>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2" name="Google Shape;5362;p27"/>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3" name="Google Shape;5363;p27"/>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4" name="Google Shape;5364;p27"/>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5" name="Google Shape;5365;p27"/>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6" name="Google Shape;5366;p27"/>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7" name="Google Shape;5367;p27"/>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8" name="Google Shape;5368;p27"/>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9" name="Google Shape;5369;p27"/>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0" name="Google Shape;5370;p27"/>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1" name="Google Shape;5371;p27"/>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2" name="Google Shape;5372;p27"/>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3" name="Google Shape;5373;p27"/>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4" name="Google Shape;5374;p27"/>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5" name="Google Shape;5375;p27"/>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6" name="Google Shape;5376;p27"/>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7" name="Google Shape;5377;p27"/>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8" name="Google Shape;5378;p27"/>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9" name="Google Shape;5379;p27"/>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0" name="Google Shape;5380;p27"/>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1" name="Google Shape;5381;p27"/>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2" name="Google Shape;5382;p27"/>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3" name="Google Shape;5383;p27"/>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4" name="Google Shape;5384;p27"/>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5" name="Google Shape;5385;p27"/>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6" name="Google Shape;5386;p27"/>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7" name="Google Shape;5387;p27"/>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8" name="Google Shape;5388;p27"/>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9" name="Google Shape;5389;p27"/>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0" name="Google Shape;5390;p27"/>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1" name="Google Shape;5391;p27"/>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2" name="Google Shape;5392;p27"/>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3" name="Google Shape;5393;p27"/>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4" name="Google Shape;5394;p27"/>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5" name="Google Shape;5395;p27"/>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6" name="Google Shape;5396;p27"/>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7" name="Google Shape;5397;p27"/>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8" name="Google Shape;5398;p27"/>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9" name="Google Shape;5399;p27"/>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0" name="Google Shape;5400;p27"/>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1" name="Google Shape;5401;p27"/>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2" name="Google Shape;5402;p27"/>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3" name="Google Shape;5403;p27"/>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4" name="Google Shape;5404;p27"/>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5" name="Google Shape;5405;p27"/>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6" name="Google Shape;5406;p27"/>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7" name="Google Shape;5407;p27"/>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8" name="Google Shape;5408;p27"/>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9" name="Google Shape;5409;p27"/>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0" name="Google Shape;5410;p27"/>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1" name="Google Shape;5411;p27"/>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2" name="Google Shape;5412;p27"/>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3" name="Google Shape;5413;p27"/>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4" name="Google Shape;5414;p27"/>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5" name="Google Shape;5415;p27"/>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6" name="Google Shape;5416;p27"/>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7" name="Google Shape;5417;p27"/>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8" name="Google Shape;5418;p27"/>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9" name="Google Shape;5419;p27"/>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0" name="Google Shape;5420;p27"/>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1" name="Google Shape;5421;p27"/>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2" name="Google Shape;5422;p27"/>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3" name="Google Shape;5423;p27"/>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4" name="Google Shape;5424;p27"/>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5" name="Google Shape;5425;p27"/>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6" name="Google Shape;5426;p27"/>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7" name="Google Shape;5427;p27"/>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8" name="Google Shape;5428;p27"/>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9" name="Google Shape;5429;p27"/>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0" name="Google Shape;5430;p27"/>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1" name="Google Shape;5431;p27"/>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2" name="Google Shape;5432;p27"/>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3" name="Google Shape;5433;p27"/>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4" name="Google Shape;5434;p27"/>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5" name="Google Shape;5435;p27"/>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6" name="Google Shape;5436;p27"/>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7" name="Google Shape;5437;p27"/>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8" name="Google Shape;5438;p27"/>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9" name="Google Shape;5439;p27"/>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0" name="Google Shape;5440;p27"/>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1" name="Google Shape;5441;p27"/>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2" name="Google Shape;5442;p27"/>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3" name="Google Shape;5443;p27"/>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4" name="Google Shape;5444;p27"/>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5" name="Google Shape;5445;p27"/>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6" name="Google Shape;5446;p27"/>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7" name="Google Shape;5447;p27"/>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8" name="Google Shape;5448;p27"/>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9" name="Google Shape;5449;p27"/>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0" name="Google Shape;5450;p27"/>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1" name="Google Shape;5451;p27"/>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2" name="Google Shape;5452;p27"/>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3" name="Google Shape;5453;p27"/>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4" name="Google Shape;5454;p27"/>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5" name="Google Shape;5455;p27"/>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6" name="Google Shape;5456;p27"/>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7" name="Google Shape;5457;p27"/>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8" name="Google Shape;5458;p27"/>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9" name="Google Shape;5459;p27"/>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0" name="Google Shape;5460;p27"/>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1" name="Google Shape;5461;p27"/>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2" name="Google Shape;5462;p27"/>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3" name="Google Shape;5463;p27"/>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4" name="Google Shape;5464;p27"/>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5" name="Google Shape;5465;p27"/>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6" name="Google Shape;5466;p27"/>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7" name="Google Shape;5467;p27"/>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8" name="Google Shape;5468;p27"/>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9" name="Google Shape;5469;p27"/>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0" name="Google Shape;5470;p27"/>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1" name="Google Shape;5471;p27"/>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2" name="Google Shape;5472;p27"/>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3" name="Google Shape;5473;p27"/>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4" name="Google Shape;5474;p27"/>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5" name="Google Shape;5475;p27"/>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6" name="Google Shape;5476;p27"/>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7" name="Google Shape;5477;p27"/>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8" name="Google Shape;5478;p27"/>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9" name="Google Shape;5479;p27"/>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0" name="Google Shape;5480;p27"/>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1" name="Google Shape;5481;p27"/>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2" name="Google Shape;5482;p27"/>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3" name="Google Shape;5483;p27"/>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4" name="Google Shape;5484;p27"/>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5" name="Google Shape;5485;p27"/>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6" name="Google Shape;5486;p27"/>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7" name="Google Shape;5487;p27"/>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8" name="Google Shape;5488;p27"/>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9" name="Google Shape;5489;p27"/>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0" name="Google Shape;5490;p27"/>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1" name="Google Shape;5491;p27"/>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2" name="Google Shape;5492;p27"/>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3" name="Google Shape;5493;p27"/>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4" name="Google Shape;5494;p27"/>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5" name="Google Shape;5495;p27"/>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6" name="Google Shape;5496;p27"/>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7" name="Google Shape;5497;p27"/>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8" name="Google Shape;5498;p27"/>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9" name="Google Shape;5499;p27"/>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0" name="Google Shape;5500;p27"/>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1" name="Google Shape;5501;p27"/>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2" name="Google Shape;5502;p27"/>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3" name="Google Shape;5503;p27"/>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4" name="Google Shape;5504;p27"/>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5" name="Google Shape;5505;p27"/>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6" name="Google Shape;5506;p27"/>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7" name="Google Shape;5507;p27"/>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8" name="Google Shape;5508;p27"/>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9" name="Google Shape;5509;p27"/>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0" name="Google Shape;5510;p27"/>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1" name="Google Shape;5511;p27"/>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2" name="Google Shape;5512;p27"/>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3" name="Google Shape;5513;p27"/>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4" name="Google Shape;5514;p27"/>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5" name="Google Shape;5515;p27"/>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6" name="Google Shape;5516;p27"/>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7" name="Google Shape;5517;p27"/>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8" name="Google Shape;5518;p27"/>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9" name="Google Shape;5519;p27"/>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0" name="Google Shape;5520;p27"/>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1" name="Google Shape;5521;p27"/>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2" name="Google Shape;5522;p27"/>
          <p:cNvGrpSpPr/>
          <p:nvPr/>
        </p:nvGrpSpPr>
        <p:grpSpPr>
          <a:xfrm>
            <a:off x="8049776" y="2065878"/>
            <a:ext cx="1443946" cy="721968"/>
            <a:chOff x="311697" y="-12"/>
            <a:chExt cx="4437449" cy="2218709"/>
          </a:xfrm>
        </p:grpSpPr>
        <p:sp>
          <p:nvSpPr>
            <p:cNvPr id="5523" name="Google Shape;5523;p27"/>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4" name="Google Shape;5524;p27"/>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5" name="Google Shape;5525;p27"/>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6" name="Google Shape;5526;p27"/>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7" name="Google Shape;5527;p27"/>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8" name="Google Shape;5528;p27"/>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9" name="Google Shape;5529;p27"/>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0" name="Google Shape;5530;p27"/>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1" name="Google Shape;5531;p27"/>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2" name="Google Shape;5532;p27"/>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3" name="Google Shape;5533;p27"/>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4" name="Google Shape;5534;p27"/>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5" name="Google Shape;5535;p27"/>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6" name="Google Shape;5536;p27"/>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7" name="Google Shape;5537;p27"/>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8" name="Google Shape;5538;p27"/>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9" name="Google Shape;5539;p27"/>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0" name="Google Shape;5540;p27"/>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1" name="Google Shape;5541;p27"/>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2" name="Google Shape;5542;p27"/>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3" name="Google Shape;5543;p27"/>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4" name="Google Shape;5544;p27"/>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5" name="Google Shape;5545;p27"/>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6" name="Google Shape;5546;p27"/>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7" name="Google Shape;5547;p27"/>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8" name="Google Shape;5548;p27"/>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9" name="Google Shape;5549;p27"/>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0" name="Google Shape;5550;p27"/>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1" name="Google Shape;5551;p27"/>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2" name="Google Shape;5552;p27"/>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3" name="Google Shape;5553;p27"/>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4" name="Google Shape;5554;p27"/>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5" name="Google Shape;5555;p27"/>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6" name="Google Shape;5556;p27"/>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7" name="Google Shape;5557;p27"/>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8" name="Google Shape;5558;p27"/>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9" name="Google Shape;5559;p27"/>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0" name="Google Shape;5560;p27"/>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1" name="Google Shape;5561;p27"/>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2" name="Google Shape;5562;p27"/>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3" name="Google Shape;5563;p27"/>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4" name="Google Shape;5564;p27"/>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5" name="Google Shape;5565;p27"/>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6" name="Google Shape;5566;p27"/>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7" name="Google Shape;5567;p27"/>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8" name="Google Shape;5568;p27"/>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9" name="Google Shape;5569;p27"/>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0" name="Google Shape;5570;p27"/>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1" name="Google Shape;5571;p27"/>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2" name="Google Shape;5572;p27"/>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3" name="Google Shape;5573;p27"/>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4" name="Google Shape;5574;p27"/>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5" name="Google Shape;5575;p27"/>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6" name="Google Shape;5576;p27"/>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7" name="Google Shape;5577;p27"/>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8" name="Google Shape;5578;p27"/>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9" name="Google Shape;5579;p27"/>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0" name="Google Shape;5580;p27"/>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1" name="Google Shape;5581;p27"/>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2" name="Google Shape;5582;p27"/>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3" name="Google Shape;5583;p27"/>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4" name="Google Shape;5584;p27"/>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5" name="Google Shape;5585;p27"/>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6" name="Google Shape;5586;p27"/>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7" name="Google Shape;5587;p27"/>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8" name="Google Shape;5588;p27"/>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9" name="Google Shape;5589;p27"/>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0" name="Google Shape;5590;p27"/>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1" name="Google Shape;5591;p27"/>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2" name="Google Shape;5592;p27"/>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3" name="Google Shape;5593;p27"/>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4" name="Google Shape;5594;p27"/>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5" name="Google Shape;5595;p27"/>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6" name="Google Shape;5596;p27"/>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7" name="Google Shape;5597;p27"/>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8" name="Google Shape;5598;p27"/>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9" name="Google Shape;5599;p27"/>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0" name="Google Shape;5600;p27"/>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1" name="Google Shape;5601;p27"/>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2" name="Google Shape;5602;p27"/>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3" name="Google Shape;5603;p27"/>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4" name="Google Shape;5604;p27"/>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5" name="Google Shape;5605;p27"/>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6" name="Google Shape;5606;p27"/>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7" name="Google Shape;5607;p27"/>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8" name="Google Shape;5608;p27"/>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9" name="Google Shape;5609;p27"/>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0" name="Google Shape;5610;p27"/>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1" name="Google Shape;5611;p27"/>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2" name="Google Shape;5612;p27"/>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3" name="Google Shape;5613;p27"/>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4" name="Google Shape;5614;p27"/>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5" name="Google Shape;5615;p27"/>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6" name="Google Shape;5616;p27"/>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7" name="Google Shape;5617;p27"/>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8" name="Google Shape;5618;p27"/>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9" name="Google Shape;5619;p27"/>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0" name="Google Shape;5620;p27"/>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1" name="Google Shape;5621;p27"/>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2" name="Google Shape;5622;p27"/>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3" name="Google Shape;5623;p27"/>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4" name="Google Shape;5624;p27"/>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5" name="Google Shape;5625;p27"/>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6" name="Google Shape;5626;p27"/>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7" name="Google Shape;5627;p27"/>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8" name="Google Shape;5628;p27"/>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9" name="Google Shape;5629;p27"/>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0" name="Google Shape;5630;p27"/>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1" name="Google Shape;5631;p27"/>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2" name="Google Shape;5632;p27"/>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3" name="Google Shape;5633;p27"/>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4" name="Google Shape;5634;p27"/>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5" name="Google Shape;5635;p27"/>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6" name="Google Shape;5636;p27"/>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7" name="Google Shape;5637;p27"/>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8" name="Google Shape;5638;p27"/>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9" name="Google Shape;5639;p27"/>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0" name="Google Shape;5640;p27"/>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1" name="Google Shape;5641;p27"/>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2" name="Google Shape;5642;p27"/>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3" name="Google Shape;5643;p27"/>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4" name="Google Shape;5644;p27"/>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5" name="Google Shape;5645;p27"/>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6" name="Google Shape;5646;p27"/>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7" name="Google Shape;5647;p27"/>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8" name="Google Shape;5648;p27"/>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9" name="Google Shape;5649;p27"/>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0" name="Google Shape;5650;p27"/>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1" name="Google Shape;5651;p27"/>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2" name="Google Shape;5652;p27"/>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3" name="Google Shape;5653;p27"/>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4" name="Google Shape;5654;p27"/>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5" name="Google Shape;5655;p27"/>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6" name="Google Shape;5656;p27"/>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7" name="Google Shape;5657;p27"/>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8" name="Google Shape;5658;p27"/>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9" name="Google Shape;5659;p27"/>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0" name="Google Shape;5660;p27"/>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1" name="Google Shape;5661;p27"/>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2" name="Google Shape;5662;p27"/>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3" name="Google Shape;5663;p27"/>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4" name="Google Shape;5664;p27"/>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5" name="Google Shape;5665;p27"/>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6" name="Google Shape;5666;p27"/>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7" name="Google Shape;5667;p27"/>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8" name="Google Shape;5668;p27"/>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9" name="Google Shape;5669;p27"/>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0" name="Google Shape;5670;p27"/>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1" name="Google Shape;5671;p27"/>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2" name="Google Shape;5672;p27"/>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3" name="Google Shape;5673;p27"/>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4" name="Google Shape;5674;p27"/>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5" name="Google Shape;5675;p27"/>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6" name="Google Shape;5676;p27"/>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7" name="Google Shape;5677;p27"/>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8" name="Google Shape;5678;p27"/>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9" name="Google Shape;5679;p27"/>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0" name="Google Shape;5680;p27"/>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1" name="Google Shape;5681;p27"/>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2" name="Google Shape;5682;p27"/>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3" name="Google Shape;5683;p27"/>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4" name="Google Shape;5684;p27"/>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5" name="Google Shape;5685;p27"/>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6" name="Google Shape;5686;p27"/>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7" name="Google Shape;5687;p27"/>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8" name="Google Shape;5688;p27"/>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9" name="Google Shape;5689;p27"/>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0" name="Google Shape;5690;p27"/>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1" name="Google Shape;5691;p27"/>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2" name="Google Shape;5692;p27"/>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3" name="Google Shape;5693;p27"/>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4" name="Google Shape;5694;p27"/>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5" name="Google Shape;5695;p27"/>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6" name="Google Shape;5696;p27"/>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7" name="Google Shape;5697;p27"/>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8" name="Google Shape;5698;p27"/>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9" name="Google Shape;5699;p27"/>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0" name="Google Shape;5700;p27"/>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1" name="Google Shape;5701;p27"/>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2" name="Google Shape;5702;p27"/>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3" name="Google Shape;5703;p27"/>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4" name="Google Shape;5704;p27"/>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5" name="Google Shape;5705;p27"/>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6" name="Google Shape;5706;p27"/>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7" name="Google Shape;5707;p27"/>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8" name="Google Shape;5708;p27"/>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9" name="Google Shape;5709;p27"/>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0" name="Google Shape;5710;p27"/>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1" name="Google Shape;5711;p27"/>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2" name="Google Shape;5712;p27"/>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3" name="Google Shape;5713;p27"/>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4" name="Google Shape;5714;p27"/>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5" name="Google Shape;5715;p27"/>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6" name="Google Shape;5716;p27"/>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7" name="Google Shape;5717;p27"/>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8" name="Google Shape;5718;p27"/>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9" name="Google Shape;5719;p27"/>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0" name="Google Shape;5720;p27"/>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1" name="Google Shape;5721;p27"/>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2" name="Google Shape;5722;p27"/>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3" name="Google Shape;5723;p27"/>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4" name="Google Shape;5724;p27"/>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5" name="Google Shape;5725;p27"/>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6" name="Google Shape;5726;p27"/>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7" name="Google Shape;5727;p27"/>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8" name="Google Shape;5728;p27"/>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9" name="Google Shape;5729;p27"/>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0" name="Google Shape;5730;p27"/>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1" name="Google Shape;5731;p27"/>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2" name="Google Shape;5732;p27"/>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3" name="Google Shape;5733;p27"/>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4" name="Google Shape;5734;p27"/>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5" name="Google Shape;5735;p27"/>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6" name="Google Shape;5736;p27"/>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7" name="Google Shape;5737;p27"/>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8" name="Google Shape;5738;p27"/>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9" name="Google Shape;5739;p27"/>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0" name="Google Shape;5740;p27"/>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1" name="Google Shape;5741;p27"/>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2" name="Google Shape;5742;p27"/>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3" name="Google Shape;5743;p27"/>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4" name="Google Shape;5744;p27"/>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5" name="Google Shape;5745;p27"/>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6" name="Google Shape;5746;p27"/>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7" name="Google Shape;5747;p27"/>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8" name="Google Shape;5748;p27"/>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9" name="Google Shape;5749;p27"/>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0" name="Google Shape;5750;p27"/>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1" name="Google Shape;5751;p27"/>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2" name="Google Shape;5752;p27"/>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3" name="Google Shape;5753;p27"/>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4" name="Google Shape;5754;p27"/>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5" name="Google Shape;5755;p27"/>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6" name="Google Shape;5756;p27"/>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7" name="Google Shape;5757;p27"/>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8" name="Google Shape;5758;p27"/>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9" name="Google Shape;5759;p27"/>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0" name="Google Shape;5760;p27"/>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1" name="Google Shape;5761;p27"/>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2" name="Google Shape;5762;p27"/>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3" name="Google Shape;5763;p27"/>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4" name="Google Shape;5764;p27"/>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5" name="Google Shape;5765;p27"/>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6" name="Google Shape;5766;p27"/>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7" name="Google Shape;5767;p27"/>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8" name="Google Shape;5768;p27"/>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9" name="Google Shape;5769;p27"/>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0" name="Google Shape;5770;p27"/>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1" name="Google Shape;5771;p27"/>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2" name="Google Shape;5772;p27"/>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3" name="Google Shape;5773;p27"/>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4" name="Google Shape;5774;p27"/>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5" name="Google Shape;5775;p27"/>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6" name="Google Shape;5776;p27"/>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7" name="Google Shape;5777;p27"/>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8" name="Google Shape;5778;p27"/>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9" name="Google Shape;5779;p27"/>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0" name="Google Shape;5780;p27"/>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1" name="Google Shape;5781;p27"/>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2" name="Google Shape;5782;p27"/>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3" name="Google Shape;5783;p27"/>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4" name="Google Shape;5784;p27"/>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5" name="Google Shape;5785;p27"/>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6" name="Google Shape;5786;p27"/>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7" name="Google Shape;5787;p27"/>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8" name="Google Shape;5788;p27"/>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9" name="Google Shape;5789;p27"/>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0" name="Google Shape;5790;p27"/>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1" name="Google Shape;5791;p27"/>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2" name="Google Shape;5792;p27"/>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3" name="Google Shape;5793;p27"/>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4" name="Google Shape;5794;p27"/>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5" name="Google Shape;5795;p27"/>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6" name="Google Shape;5796;p27"/>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7" name="Google Shape;5797;p27"/>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8" name="Google Shape;5798;p27"/>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9" name="Google Shape;5799;p27"/>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0" name="Google Shape;5800;p27"/>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1" name="Google Shape;5801;p27"/>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2" name="Google Shape;5802;p27"/>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3" name="Google Shape;5803;p27"/>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4" name="Google Shape;5804;p27"/>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5" name="Google Shape;5805;p27"/>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6" name="Google Shape;5806;p27"/>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7" name="Google Shape;5807;p27"/>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8" name="Google Shape;5808;p27"/>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9" name="Google Shape;5809;p27"/>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0" name="Google Shape;5810;p27"/>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1" name="Google Shape;5811;p27"/>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2" name="Google Shape;5812;p27"/>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3" name="Google Shape;5813;p27"/>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4" name="Google Shape;5814;p27"/>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5" name="Google Shape;5815;p27"/>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6" name="Google Shape;5816;p27"/>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7" name="Google Shape;5817;p27"/>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8" name="Google Shape;5818;p27"/>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9" name="Google Shape;5819;p27"/>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0" name="Google Shape;5820;p27"/>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1" name="Google Shape;5821;p27"/>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2" name="Google Shape;5822;p27"/>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3" name="Google Shape;5823;p27"/>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4" name="Google Shape;5824;p27"/>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5" name="Google Shape;5825;p27"/>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6" name="Google Shape;5826;p27"/>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7" name="Google Shape;5827;p27"/>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8" name="Google Shape;5828;p27"/>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9" name="Google Shape;5829;p27"/>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0" name="Google Shape;5830;p27"/>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1" name="Google Shape;5831;p27"/>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2" name="Google Shape;5832;p27"/>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3" name="Google Shape;5833;p27"/>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4" name="Google Shape;5834;p27"/>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5" name="Google Shape;5835;p27"/>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6" name="Google Shape;5836;p27"/>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7" name="Google Shape;5837;p27"/>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8" name="Google Shape;5838;p27"/>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9" name="Google Shape;5839;p27"/>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0" name="Google Shape;5840;p27"/>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1" name="Google Shape;5841;p27"/>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2" name="Google Shape;5842;p27"/>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3" name="Google Shape;5843;p27"/>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4" name="Google Shape;5844;p27"/>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5" name="Google Shape;5845;p27"/>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6" name="Google Shape;5846;p27"/>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7" name="Google Shape;5847;p27"/>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8" name="Google Shape;5848;p27"/>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9" name="Google Shape;5849;p27"/>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0" name="Google Shape;5850;p27"/>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1" name="Google Shape;5851;p27"/>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52" name="Google Shape;5852;p27"/>
          <p:cNvGrpSpPr/>
          <p:nvPr/>
        </p:nvGrpSpPr>
        <p:grpSpPr>
          <a:xfrm>
            <a:off x="-98650" y="3310126"/>
            <a:ext cx="9242700" cy="2002824"/>
            <a:chOff x="-98650" y="3310126"/>
            <a:chExt cx="9242700" cy="2002824"/>
          </a:xfrm>
        </p:grpSpPr>
        <p:grpSp>
          <p:nvGrpSpPr>
            <p:cNvPr id="5853" name="Google Shape;5853;p27"/>
            <p:cNvGrpSpPr/>
            <p:nvPr/>
          </p:nvGrpSpPr>
          <p:grpSpPr>
            <a:xfrm>
              <a:off x="4156107" y="3310126"/>
              <a:ext cx="831787" cy="721972"/>
              <a:chOff x="2788951" y="3310126"/>
              <a:chExt cx="831787" cy="721972"/>
            </a:xfrm>
          </p:grpSpPr>
          <p:sp>
            <p:nvSpPr>
              <p:cNvPr id="5854" name="Google Shape;5854;p27"/>
              <p:cNvSpPr/>
              <p:nvPr/>
            </p:nvSpPr>
            <p:spPr>
              <a:xfrm>
                <a:off x="3412729" y="3947714"/>
                <a:ext cx="110973" cy="84385"/>
              </a:xfrm>
              <a:custGeom>
                <a:avLst/>
                <a:gdLst/>
                <a:ahLst/>
                <a:cxnLst/>
                <a:rect l="l" t="t" r="r" b="b"/>
                <a:pathLst>
                  <a:path w="3177" h="2416" extrusionOk="0">
                    <a:moveTo>
                      <a:pt x="1" y="1"/>
                    </a:moveTo>
                    <a:lnTo>
                      <a:pt x="1" y="2415"/>
                    </a:lnTo>
                    <a:lnTo>
                      <a:pt x="3176" y="2415"/>
                    </a:lnTo>
                    <a:lnTo>
                      <a:pt x="3176"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5" name="Google Shape;5855;p27"/>
              <p:cNvSpPr/>
              <p:nvPr/>
            </p:nvSpPr>
            <p:spPr>
              <a:xfrm>
                <a:off x="3315694"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6" name="Google Shape;5856;p27"/>
              <p:cNvSpPr/>
              <p:nvPr/>
            </p:nvSpPr>
            <p:spPr>
              <a:xfrm>
                <a:off x="3204826" y="3947714"/>
                <a:ext cx="110903" cy="84385"/>
              </a:xfrm>
              <a:custGeom>
                <a:avLst/>
                <a:gdLst/>
                <a:ahLst/>
                <a:cxnLst/>
                <a:rect l="l" t="t" r="r" b="b"/>
                <a:pathLst>
                  <a:path w="3175" h="2416" extrusionOk="0">
                    <a:moveTo>
                      <a:pt x="0" y="1"/>
                    </a:moveTo>
                    <a:lnTo>
                      <a:pt x="0" y="2415"/>
                    </a:lnTo>
                    <a:lnTo>
                      <a:pt x="3175" y="2415"/>
                    </a:lnTo>
                    <a:lnTo>
                      <a:pt x="3175"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7" name="Google Shape;5857;p27"/>
              <p:cNvSpPr/>
              <p:nvPr/>
            </p:nvSpPr>
            <p:spPr>
              <a:xfrm>
                <a:off x="3107791" y="3947714"/>
                <a:ext cx="97070" cy="84385"/>
              </a:xfrm>
              <a:custGeom>
                <a:avLst/>
                <a:gdLst/>
                <a:ahLst/>
                <a:cxnLst/>
                <a:rect l="l" t="t" r="r" b="b"/>
                <a:pathLst>
                  <a:path w="2779" h="2416" extrusionOk="0">
                    <a:moveTo>
                      <a:pt x="0" y="1"/>
                    </a:moveTo>
                    <a:lnTo>
                      <a:pt x="0" y="2415"/>
                    </a:lnTo>
                    <a:lnTo>
                      <a:pt x="2778" y="2415"/>
                    </a:lnTo>
                    <a:lnTo>
                      <a:pt x="2778"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8" name="Google Shape;5858;p27"/>
              <p:cNvSpPr/>
              <p:nvPr/>
            </p:nvSpPr>
            <p:spPr>
              <a:xfrm>
                <a:off x="2996888" y="3947714"/>
                <a:ext cx="110938" cy="84385"/>
              </a:xfrm>
              <a:custGeom>
                <a:avLst/>
                <a:gdLst/>
                <a:ahLst/>
                <a:cxnLst/>
                <a:rect l="l" t="t" r="r" b="b"/>
                <a:pathLst>
                  <a:path w="3176" h="2416" extrusionOk="0">
                    <a:moveTo>
                      <a:pt x="1" y="1"/>
                    </a:moveTo>
                    <a:lnTo>
                      <a:pt x="1" y="2415"/>
                    </a:lnTo>
                    <a:lnTo>
                      <a:pt x="3175" y="2415"/>
                    </a:lnTo>
                    <a:lnTo>
                      <a:pt x="317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9" name="Google Shape;5859;p27"/>
              <p:cNvSpPr/>
              <p:nvPr/>
            </p:nvSpPr>
            <p:spPr>
              <a:xfrm>
                <a:off x="2899853"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0" name="Google Shape;5860;p27"/>
              <p:cNvSpPr/>
              <p:nvPr/>
            </p:nvSpPr>
            <p:spPr>
              <a:xfrm>
                <a:off x="3412729" y="3836850"/>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1" name="Google Shape;5861;p27"/>
              <p:cNvSpPr/>
              <p:nvPr/>
            </p:nvSpPr>
            <p:spPr>
              <a:xfrm>
                <a:off x="3315694"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2" name="Google Shape;5862;p27"/>
              <p:cNvSpPr/>
              <p:nvPr/>
            </p:nvSpPr>
            <p:spPr>
              <a:xfrm>
                <a:off x="3204826" y="3836850"/>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3" name="Google Shape;5863;p27"/>
              <p:cNvSpPr/>
              <p:nvPr/>
            </p:nvSpPr>
            <p:spPr>
              <a:xfrm>
                <a:off x="3107791" y="3836850"/>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4" name="Google Shape;5864;p27"/>
              <p:cNvSpPr/>
              <p:nvPr/>
            </p:nvSpPr>
            <p:spPr>
              <a:xfrm>
                <a:off x="2996888" y="3836850"/>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5" name="Google Shape;5865;p27"/>
              <p:cNvSpPr/>
              <p:nvPr/>
            </p:nvSpPr>
            <p:spPr>
              <a:xfrm>
                <a:off x="2899853"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6" name="Google Shape;5866;p27"/>
              <p:cNvSpPr/>
              <p:nvPr/>
            </p:nvSpPr>
            <p:spPr>
              <a:xfrm>
                <a:off x="3412729" y="3739819"/>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7" name="Google Shape;5867;p27"/>
              <p:cNvSpPr/>
              <p:nvPr/>
            </p:nvSpPr>
            <p:spPr>
              <a:xfrm>
                <a:off x="3315694"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8" name="Google Shape;5868;p27"/>
              <p:cNvSpPr/>
              <p:nvPr/>
            </p:nvSpPr>
            <p:spPr>
              <a:xfrm>
                <a:off x="3204826" y="3739819"/>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9" name="Google Shape;5869;p27"/>
              <p:cNvSpPr/>
              <p:nvPr/>
            </p:nvSpPr>
            <p:spPr>
              <a:xfrm>
                <a:off x="3107791" y="3739819"/>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0" name="Google Shape;5870;p27"/>
              <p:cNvSpPr/>
              <p:nvPr/>
            </p:nvSpPr>
            <p:spPr>
              <a:xfrm>
                <a:off x="2996888" y="3739819"/>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1" name="Google Shape;5871;p27"/>
              <p:cNvSpPr/>
              <p:nvPr/>
            </p:nvSpPr>
            <p:spPr>
              <a:xfrm>
                <a:off x="2899853"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2" name="Google Shape;5872;p27"/>
              <p:cNvSpPr/>
              <p:nvPr/>
            </p:nvSpPr>
            <p:spPr>
              <a:xfrm>
                <a:off x="3412729" y="3628885"/>
                <a:ext cx="110973" cy="110965"/>
              </a:xfrm>
              <a:custGeom>
                <a:avLst/>
                <a:gdLst/>
                <a:ahLst/>
                <a:cxnLst/>
                <a:rect l="l" t="t" r="r" b="b"/>
                <a:pathLst>
                  <a:path w="3177" h="3177" extrusionOk="0">
                    <a:moveTo>
                      <a:pt x="1" y="1"/>
                    </a:moveTo>
                    <a:lnTo>
                      <a:pt x="1" y="3176"/>
                    </a:lnTo>
                    <a:lnTo>
                      <a:pt x="3176" y="3176"/>
                    </a:lnTo>
                    <a:lnTo>
                      <a:pt x="3176"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3" name="Google Shape;5873;p27"/>
              <p:cNvSpPr/>
              <p:nvPr/>
            </p:nvSpPr>
            <p:spPr>
              <a:xfrm>
                <a:off x="3315694"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4" name="Google Shape;5874;p27"/>
              <p:cNvSpPr/>
              <p:nvPr/>
            </p:nvSpPr>
            <p:spPr>
              <a:xfrm>
                <a:off x="3204826" y="3628885"/>
                <a:ext cx="110903" cy="110965"/>
              </a:xfrm>
              <a:custGeom>
                <a:avLst/>
                <a:gdLst/>
                <a:ahLst/>
                <a:cxnLst/>
                <a:rect l="l" t="t" r="r" b="b"/>
                <a:pathLst>
                  <a:path w="3175" h="3177" extrusionOk="0">
                    <a:moveTo>
                      <a:pt x="0" y="1"/>
                    </a:moveTo>
                    <a:lnTo>
                      <a:pt x="0"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5" name="Google Shape;5875;p27"/>
              <p:cNvSpPr/>
              <p:nvPr/>
            </p:nvSpPr>
            <p:spPr>
              <a:xfrm>
                <a:off x="3107791" y="3628885"/>
                <a:ext cx="97070" cy="110965"/>
              </a:xfrm>
              <a:custGeom>
                <a:avLst/>
                <a:gdLst/>
                <a:ahLst/>
                <a:cxnLst/>
                <a:rect l="l" t="t" r="r" b="b"/>
                <a:pathLst>
                  <a:path w="2779" h="3177" extrusionOk="0">
                    <a:moveTo>
                      <a:pt x="0" y="1"/>
                    </a:moveTo>
                    <a:lnTo>
                      <a:pt x="0" y="3176"/>
                    </a:lnTo>
                    <a:lnTo>
                      <a:pt x="2778" y="3176"/>
                    </a:lnTo>
                    <a:lnTo>
                      <a:pt x="2778"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6" name="Google Shape;5876;p27"/>
              <p:cNvSpPr/>
              <p:nvPr/>
            </p:nvSpPr>
            <p:spPr>
              <a:xfrm>
                <a:off x="2996888" y="3628885"/>
                <a:ext cx="110938" cy="110965"/>
              </a:xfrm>
              <a:custGeom>
                <a:avLst/>
                <a:gdLst/>
                <a:ahLst/>
                <a:cxnLst/>
                <a:rect l="l" t="t" r="r" b="b"/>
                <a:pathLst>
                  <a:path w="3176" h="3177" extrusionOk="0">
                    <a:moveTo>
                      <a:pt x="1" y="1"/>
                    </a:moveTo>
                    <a:lnTo>
                      <a:pt x="1"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7" name="Google Shape;5877;p27"/>
              <p:cNvSpPr/>
              <p:nvPr/>
            </p:nvSpPr>
            <p:spPr>
              <a:xfrm>
                <a:off x="2899853"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8" name="Google Shape;5878;p27"/>
              <p:cNvSpPr/>
              <p:nvPr/>
            </p:nvSpPr>
            <p:spPr>
              <a:xfrm>
                <a:off x="3523667"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9" name="Google Shape;5879;p27"/>
              <p:cNvSpPr/>
              <p:nvPr/>
            </p:nvSpPr>
            <p:spPr>
              <a:xfrm>
                <a:off x="3412729" y="3518022"/>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0" name="Google Shape;5880;p27"/>
              <p:cNvSpPr/>
              <p:nvPr/>
            </p:nvSpPr>
            <p:spPr>
              <a:xfrm>
                <a:off x="3315694"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1" name="Google Shape;5881;p27"/>
              <p:cNvSpPr/>
              <p:nvPr/>
            </p:nvSpPr>
            <p:spPr>
              <a:xfrm>
                <a:off x="3204826" y="3518022"/>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2" name="Google Shape;5882;p27"/>
              <p:cNvSpPr/>
              <p:nvPr/>
            </p:nvSpPr>
            <p:spPr>
              <a:xfrm>
                <a:off x="3107791"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3" name="Google Shape;5883;p27"/>
              <p:cNvSpPr/>
              <p:nvPr/>
            </p:nvSpPr>
            <p:spPr>
              <a:xfrm>
                <a:off x="2996888" y="3518022"/>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4" name="Google Shape;5884;p27"/>
              <p:cNvSpPr/>
              <p:nvPr/>
            </p:nvSpPr>
            <p:spPr>
              <a:xfrm>
                <a:off x="2899853"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5" name="Google Shape;5885;p27"/>
              <p:cNvSpPr/>
              <p:nvPr/>
            </p:nvSpPr>
            <p:spPr>
              <a:xfrm>
                <a:off x="2788951" y="3518022"/>
                <a:ext cx="110938" cy="110895"/>
              </a:xfrm>
              <a:custGeom>
                <a:avLst/>
                <a:gdLst/>
                <a:ahLst/>
                <a:cxnLst/>
                <a:rect l="l" t="t" r="r" b="b"/>
                <a:pathLst>
                  <a:path w="3176" h="3175" extrusionOk="0">
                    <a:moveTo>
                      <a:pt x="0" y="0"/>
                    </a:moveTo>
                    <a:lnTo>
                      <a:pt x="0" y="3175"/>
                    </a:lnTo>
                    <a:lnTo>
                      <a:pt x="3176" y="3175"/>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6" name="Google Shape;5886;p27"/>
              <p:cNvSpPr/>
              <p:nvPr/>
            </p:nvSpPr>
            <p:spPr>
              <a:xfrm>
                <a:off x="3523667"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7" name="Google Shape;5887;p27"/>
              <p:cNvSpPr/>
              <p:nvPr/>
            </p:nvSpPr>
            <p:spPr>
              <a:xfrm>
                <a:off x="3412729" y="3420990"/>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8" name="Google Shape;5888;p27"/>
              <p:cNvSpPr/>
              <p:nvPr/>
            </p:nvSpPr>
            <p:spPr>
              <a:xfrm>
                <a:off x="3315694"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9" name="Google Shape;5889;p27"/>
              <p:cNvSpPr/>
              <p:nvPr/>
            </p:nvSpPr>
            <p:spPr>
              <a:xfrm>
                <a:off x="3204826" y="3420990"/>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0" name="Google Shape;5890;p27"/>
              <p:cNvSpPr/>
              <p:nvPr/>
            </p:nvSpPr>
            <p:spPr>
              <a:xfrm>
                <a:off x="3107791"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1" name="Google Shape;5891;p27"/>
              <p:cNvSpPr/>
              <p:nvPr/>
            </p:nvSpPr>
            <p:spPr>
              <a:xfrm>
                <a:off x="2996888" y="3420990"/>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2" name="Google Shape;5892;p27"/>
              <p:cNvSpPr/>
              <p:nvPr/>
            </p:nvSpPr>
            <p:spPr>
              <a:xfrm>
                <a:off x="2899853"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3" name="Google Shape;5893;p27"/>
              <p:cNvSpPr/>
              <p:nvPr/>
            </p:nvSpPr>
            <p:spPr>
              <a:xfrm>
                <a:off x="2788951" y="3420990"/>
                <a:ext cx="110938" cy="97064"/>
              </a:xfrm>
              <a:custGeom>
                <a:avLst/>
                <a:gdLst/>
                <a:ahLst/>
                <a:cxnLst/>
                <a:rect l="l" t="t" r="r" b="b"/>
                <a:pathLst>
                  <a:path w="3176" h="2779" extrusionOk="0">
                    <a:moveTo>
                      <a:pt x="0" y="0"/>
                    </a:moveTo>
                    <a:lnTo>
                      <a:pt x="0" y="2778"/>
                    </a:lnTo>
                    <a:lnTo>
                      <a:pt x="3176" y="2778"/>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4" name="Google Shape;5894;p27"/>
              <p:cNvSpPr/>
              <p:nvPr/>
            </p:nvSpPr>
            <p:spPr>
              <a:xfrm>
                <a:off x="3523667"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5" name="Google Shape;5895;p27"/>
              <p:cNvSpPr/>
              <p:nvPr/>
            </p:nvSpPr>
            <p:spPr>
              <a:xfrm>
                <a:off x="3412729" y="3310126"/>
                <a:ext cx="110973" cy="110895"/>
              </a:xfrm>
              <a:custGeom>
                <a:avLst/>
                <a:gdLst/>
                <a:ahLst/>
                <a:cxnLst/>
                <a:rect l="l" t="t" r="r" b="b"/>
                <a:pathLst>
                  <a:path w="3177" h="3175" extrusionOk="0">
                    <a:moveTo>
                      <a:pt x="1" y="0"/>
                    </a:moveTo>
                    <a:lnTo>
                      <a:pt x="1" y="3174"/>
                    </a:lnTo>
                    <a:lnTo>
                      <a:pt x="3176" y="3174"/>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6" name="Google Shape;5896;p27"/>
              <p:cNvSpPr/>
              <p:nvPr/>
            </p:nvSpPr>
            <p:spPr>
              <a:xfrm>
                <a:off x="3315694"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7" name="Google Shape;5897;p27"/>
              <p:cNvSpPr/>
              <p:nvPr/>
            </p:nvSpPr>
            <p:spPr>
              <a:xfrm>
                <a:off x="3204826" y="3310126"/>
                <a:ext cx="110903" cy="110895"/>
              </a:xfrm>
              <a:custGeom>
                <a:avLst/>
                <a:gdLst/>
                <a:ahLst/>
                <a:cxnLst/>
                <a:rect l="l" t="t" r="r" b="b"/>
                <a:pathLst>
                  <a:path w="3175" h="3175" extrusionOk="0">
                    <a:moveTo>
                      <a:pt x="0" y="0"/>
                    </a:moveTo>
                    <a:lnTo>
                      <a:pt x="0"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8" name="Google Shape;5898;p27"/>
              <p:cNvSpPr/>
              <p:nvPr/>
            </p:nvSpPr>
            <p:spPr>
              <a:xfrm>
                <a:off x="3107791"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9" name="Google Shape;5899;p27"/>
              <p:cNvSpPr/>
              <p:nvPr/>
            </p:nvSpPr>
            <p:spPr>
              <a:xfrm>
                <a:off x="2996888" y="3310126"/>
                <a:ext cx="110938" cy="110895"/>
              </a:xfrm>
              <a:custGeom>
                <a:avLst/>
                <a:gdLst/>
                <a:ahLst/>
                <a:cxnLst/>
                <a:rect l="l" t="t" r="r" b="b"/>
                <a:pathLst>
                  <a:path w="3176" h="3175" extrusionOk="0">
                    <a:moveTo>
                      <a:pt x="1" y="0"/>
                    </a:moveTo>
                    <a:lnTo>
                      <a:pt x="1"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0" name="Google Shape;5900;p27"/>
              <p:cNvSpPr/>
              <p:nvPr/>
            </p:nvSpPr>
            <p:spPr>
              <a:xfrm>
                <a:off x="2899853"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1" name="Google Shape;5901;p27"/>
              <p:cNvSpPr/>
              <p:nvPr/>
            </p:nvSpPr>
            <p:spPr>
              <a:xfrm>
                <a:off x="2788951" y="3310126"/>
                <a:ext cx="110938" cy="110895"/>
              </a:xfrm>
              <a:custGeom>
                <a:avLst/>
                <a:gdLst/>
                <a:ahLst/>
                <a:cxnLst/>
                <a:rect l="l" t="t" r="r" b="b"/>
                <a:pathLst>
                  <a:path w="3176" h="3175" extrusionOk="0">
                    <a:moveTo>
                      <a:pt x="0" y="0"/>
                    </a:moveTo>
                    <a:lnTo>
                      <a:pt x="0" y="3174"/>
                    </a:lnTo>
                    <a:lnTo>
                      <a:pt x="3176" y="3174"/>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02" name="Google Shape;5902;p27"/>
            <p:cNvGrpSpPr/>
            <p:nvPr/>
          </p:nvGrpSpPr>
          <p:grpSpPr>
            <a:xfrm>
              <a:off x="-98650" y="4010850"/>
              <a:ext cx="9242700" cy="1302100"/>
              <a:chOff x="-98650" y="4010850"/>
              <a:chExt cx="9242700" cy="1302100"/>
            </a:xfrm>
          </p:grpSpPr>
          <p:sp>
            <p:nvSpPr>
              <p:cNvPr id="5903" name="Google Shape;5903;p27"/>
              <p:cNvSpPr/>
              <p:nvPr/>
            </p:nvSpPr>
            <p:spPr>
              <a:xfrm>
                <a:off x="-98650" y="4010850"/>
                <a:ext cx="9242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4" name="Google Shape;5904;p27"/>
              <p:cNvSpPr/>
              <p:nvPr/>
            </p:nvSpPr>
            <p:spPr>
              <a:xfrm>
                <a:off x="-98650" y="4584050"/>
                <a:ext cx="9242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5" name="Google Shape;5905;p27"/>
              <p:cNvSpPr/>
              <p:nvPr/>
            </p:nvSpPr>
            <p:spPr>
              <a:xfrm>
                <a:off x="-98650" y="4745950"/>
                <a:ext cx="9242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06" name="Google Shape;5906;p27"/>
            <p:cNvSpPr/>
            <p:nvPr/>
          </p:nvSpPr>
          <p:spPr>
            <a:xfrm>
              <a:off x="2234475" y="3941950"/>
              <a:ext cx="1370100" cy="1371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7" name="Google Shape;5907;p27"/>
            <p:cNvSpPr/>
            <p:nvPr/>
          </p:nvSpPr>
          <p:spPr>
            <a:xfrm>
              <a:off x="7060675" y="3941950"/>
              <a:ext cx="1370100" cy="1371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
    <p:spTree>
      <p:nvGrpSpPr>
        <p:cNvPr id="1" name="Shape 5908"/>
        <p:cNvGrpSpPr/>
        <p:nvPr/>
      </p:nvGrpSpPr>
      <p:grpSpPr>
        <a:xfrm>
          <a:off x="0" y="0"/>
          <a:ext cx="0" cy="0"/>
          <a:chOff x="0" y="0"/>
          <a:chExt cx="0" cy="0"/>
        </a:xfrm>
      </p:grpSpPr>
      <p:grpSp>
        <p:nvGrpSpPr>
          <p:cNvPr id="5909" name="Google Shape;5909;p28"/>
          <p:cNvGrpSpPr/>
          <p:nvPr/>
        </p:nvGrpSpPr>
        <p:grpSpPr>
          <a:xfrm>
            <a:off x="0" y="1474590"/>
            <a:ext cx="9144000" cy="3853085"/>
            <a:chOff x="0" y="1474590"/>
            <a:chExt cx="9144000" cy="3853085"/>
          </a:xfrm>
        </p:grpSpPr>
        <p:grpSp>
          <p:nvGrpSpPr>
            <p:cNvPr id="5910" name="Google Shape;5910;p28"/>
            <p:cNvGrpSpPr/>
            <p:nvPr/>
          </p:nvGrpSpPr>
          <p:grpSpPr>
            <a:xfrm>
              <a:off x="1147578" y="2986377"/>
              <a:ext cx="973077" cy="1033483"/>
              <a:chOff x="7230575" y="3501811"/>
              <a:chExt cx="1540410" cy="1636035"/>
            </a:xfrm>
          </p:grpSpPr>
          <p:grpSp>
            <p:nvGrpSpPr>
              <p:cNvPr id="5911" name="Google Shape;5911;p28"/>
              <p:cNvGrpSpPr/>
              <p:nvPr/>
            </p:nvGrpSpPr>
            <p:grpSpPr>
              <a:xfrm>
                <a:off x="7655512" y="4362305"/>
                <a:ext cx="775528" cy="775540"/>
                <a:chOff x="7655512" y="4362305"/>
                <a:chExt cx="775528" cy="775540"/>
              </a:xfrm>
            </p:grpSpPr>
            <p:sp>
              <p:nvSpPr>
                <p:cNvPr id="5912" name="Google Shape;5912;p28"/>
                <p:cNvSpPr/>
                <p:nvPr/>
              </p:nvSpPr>
              <p:spPr>
                <a:xfrm flipH="1">
                  <a:off x="7825485" y="5042204"/>
                  <a:ext cx="95633" cy="95641"/>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3" name="Google Shape;5913;p28"/>
                <p:cNvSpPr/>
                <p:nvPr/>
              </p:nvSpPr>
              <p:spPr>
                <a:xfrm flipH="1">
                  <a:off x="7921094" y="5042204"/>
                  <a:ext cx="74382" cy="95641"/>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4" name="Google Shape;5914;p28"/>
                <p:cNvSpPr/>
                <p:nvPr/>
              </p:nvSpPr>
              <p:spPr>
                <a:xfrm flipH="1">
                  <a:off x="7995449" y="5042204"/>
                  <a:ext cx="85020" cy="95641"/>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5" name="Google Shape;5915;p28"/>
                <p:cNvSpPr/>
                <p:nvPr/>
              </p:nvSpPr>
              <p:spPr>
                <a:xfrm flipH="1">
                  <a:off x="8080438" y="5042204"/>
                  <a:ext cx="95649" cy="95641"/>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6" name="Google Shape;5916;p28"/>
                <p:cNvSpPr/>
                <p:nvPr/>
              </p:nvSpPr>
              <p:spPr>
                <a:xfrm flipH="1">
                  <a:off x="7825485" y="495721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7" name="Google Shape;5917;p28"/>
                <p:cNvSpPr/>
                <p:nvPr/>
              </p:nvSpPr>
              <p:spPr>
                <a:xfrm flipH="1">
                  <a:off x="7921094" y="495721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8" name="Google Shape;5918;p28"/>
                <p:cNvSpPr/>
                <p:nvPr/>
              </p:nvSpPr>
              <p:spPr>
                <a:xfrm flipH="1">
                  <a:off x="7995449" y="495721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9" name="Google Shape;5919;p28"/>
                <p:cNvSpPr/>
                <p:nvPr/>
              </p:nvSpPr>
              <p:spPr>
                <a:xfrm flipH="1">
                  <a:off x="8080438" y="495721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0" name="Google Shape;5920;p28"/>
                <p:cNvSpPr/>
                <p:nvPr/>
              </p:nvSpPr>
              <p:spPr>
                <a:xfrm flipH="1">
                  <a:off x="7825485" y="4872228"/>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1" name="Google Shape;5921;p28"/>
                <p:cNvSpPr/>
                <p:nvPr/>
              </p:nvSpPr>
              <p:spPr>
                <a:xfrm flipH="1">
                  <a:off x="7921094" y="4872228"/>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2" name="Google Shape;5922;p28"/>
                <p:cNvSpPr/>
                <p:nvPr/>
              </p:nvSpPr>
              <p:spPr>
                <a:xfrm flipH="1">
                  <a:off x="7995449" y="4872228"/>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3" name="Google Shape;5923;p28"/>
                <p:cNvSpPr/>
                <p:nvPr/>
              </p:nvSpPr>
              <p:spPr>
                <a:xfrm flipH="1">
                  <a:off x="8080438" y="4872228"/>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4" name="Google Shape;5924;p28"/>
                <p:cNvSpPr/>
                <p:nvPr/>
              </p:nvSpPr>
              <p:spPr>
                <a:xfrm flipH="1">
                  <a:off x="7825485" y="4787235"/>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5" name="Google Shape;5925;p28"/>
                <p:cNvSpPr/>
                <p:nvPr/>
              </p:nvSpPr>
              <p:spPr>
                <a:xfrm flipH="1">
                  <a:off x="7921094" y="4787235"/>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6" name="Google Shape;5926;p28"/>
                <p:cNvSpPr/>
                <p:nvPr/>
              </p:nvSpPr>
              <p:spPr>
                <a:xfrm flipH="1">
                  <a:off x="7995449" y="478723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7" name="Google Shape;5927;p28"/>
                <p:cNvSpPr/>
                <p:nvPr/>
              </p:nvSpPr>
              <p:spPr>
                <a:xfrm flipH="1">
                  <a:off x="8080438" y="4787235"/>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8" name="Google Shape;5928;p28"/>
                <p:cNvSpPr/>
                <p:nvPr/>
              </p:nvSpPr>
              <p:spPr>
                <a:xfrm flipH="1">
                  <a:off x="7825485" y="4702251"/>
                  <a:ext cx="95633" cy="85012"/>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9" name="Google Shape;5929;p28"/>
                <p:cNvSpPr/>
                <p:nvPr/>
              </p:nvSpPr>
              <p:spPr>
                <a:xfrm flipH="1">
                  <a:off x="7921094" y="4702251"/>
                  <a:ext cx="74382" cy="85012"/>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0" name="Google Shape;5930;p28"/>
                <p:cNvSpPr/>
                <p:nvPr/>
              </p:nvSpPr>
              <p:spPr>
                <a:xfrm flipH="1">
                  <a:off x="7995449" y="4702251"/>
                  <a:ext cx="85020" cy="85012"/>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1" name="Google Shape;5931;p28"/>
                <p:cNvSpPr/>
                <p:nvPr/>
              </p:nvSpPr>
              <p:spPr>
                <a:xfrm flipH="1">
                  <a:off x="8080438" y="4702251"/>
                  <a:ext cx="95649" cy="85012"/>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2" name="Google Shape;5932;p28"/>
                <p:cNvSpPr/>
                <p:nvPr/>
              </p:nvSpPr>
              <p:spPr>
                <a:xfrm flipH="1">
                  <a:off x="7655512"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3" name="Google Shape;5933;p28"/>
                <p:cNvSpPr/>
                <p:nvPr/>
              </p:nvSpPr>
              <p:spPr>
                <a:xfrm flipH="1">
                  <a:off x="7740496"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4" name="Google Shape;5934;p28"/>
                <p:cNvSpPr/>
                <p:nvPr/>
              </p:nvSpPr>
              <p:spPr>
                <a:xfrm flipH="1">
                  <a:off x="7825485" y="4617267"/>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5" name="Google Shape;5935;p28"/>
                <p:cNvSpPr/>
                <p:nvPr/>
              </p:nvSpPr>
              <p:spPr>
                <a:xfrm flipH="1">
                  <a:off x="7921094" y="4617267"/>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6" name="Google Shape;5936;p28"/>
                <p:cNvSpPr/>
                <p:nvPr/>
              </p:nvSpPr>
              <p:spPr>
                <a:xfrm flipH="1">
                  <a:off x="7995449"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7" name="Google Shape;5937;p28"/>
                <p:cNvSpPr/>
                <p:nvPr/>
              </p:nvSpPr>
              <p:spPr>
                <a:xfrm flipH="1">
                  <a:off x="8080438" y="4617267"/>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8" name="Google Shape;5938;p28"/>
                <p:cNvSpPr/>
                <p:nvPr/>
              </p:nvSpPr>
              <p:spPr>
                <a:xfrm flipH="1">
                  <a:off x="8176054" y="4617267"/>
                  <a:ext cx="74390" cy="85012"/>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9" name="Google Shape;5939;p28"/>
                <p:cNvSpPr/>
                <p:nvPr/>
              </p:nvSpPr>
              <p:spPr>
                <a:xfrm flipH="1">
                  <a:off x="8250417"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0" name="Google Shape;5940;p28"/>
                <p:cNvSpPr/>
                <p:nvPr/>
              </p:nvSpPr>
              <p:spPr>
                <a:xfrm flipH="1">
                  <a:off x="8335399" y="4617267"/>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1" name="Google Shape;5941;p28"/>
                <p:cNvSpPr/>
                <p:nvPr/>
              </p:nvSpPr>
              <p:spPr>
                <a:xfrm flipH="1">
                  <a:off x="7655512" y="4532274"/>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2" name="Google Shape;5942;p28"/>
                <p:cNvSpPr/>
                <p:nvPr/>
              </p:nvSpPr>
              <p:spPr>
                <a:xfrm flipH="1">
                  <a:off x="7995449" y="4532274"/>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3" name="Google Shape;5943;p28"/>
                <p:cNvSpPr/>
                <p:nvPr/>
              </p:nvSpPr>
              <p:spPr>
                <a:xfrm flipH="1">
                  <a:off x="8335399" y="4532274"/>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4" name="Google Shape;5944;p28"/>
                <p:cNvSpPr/>
                <p:nvPr/>
              </p:nvSpPr>
              <p:spPr>
                <a:xfrm flipH="1">
                  <a:off x="7655512" y="4447290"/>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5" name="Google Shape;5945;p28"/>
                <p:cNvSpPr/>
                <p:nvPr/>
              </p:nvSpPr>
              <p:spPr>
                <a:xfrm flipH="1">
                  <a:off x="7995449" y="4447290"/>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6" name="Google Shape;5946;p28"/>
                <p:cNvSpPr/>
                <p:nvPr/>
              </p:nvSpPr>
              <p:spPr>
                <a:xfrm flipH="1">
                  <a:off x="8335399" y="4447290"/>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7" name="Google Shape;5947;p28"/>
                <p:cNvSpPr/>
                <p:nvPr/>
              </p:nvSpPr>
              <p:spPr>
                <a:xfrm flipH="1">
                  <a:off x="7655512" y="4362305"/>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8" name="Google Shape;5948;p28"/>
                <p:cNvSpPr/>
                <p:nvPr/>
              </p:nvSpPr>
              <p:spPr>
                <a:xfrm flipH="1">
                  <a:off x="7995449" y="436230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9" name="Google Shape;5949;p28"/>
                <p:cNvSpPr/>
                <p:nvPr/>
              </p:nvSpPr>
              <p:spPr>
                <a:xfrm flipH="1">
                  <a:off x="8335399" y="4362305"/>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50" name="Google Shape;5950;p28"/>
              <p:cNvSpPr/>
              <p:nvPr/>
            </p:nvSpPr>
            <p:spPr>
              <a:xfrm flipH="1">
                <a:off x="731555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1" name="Google Shape;5951;p28"/>
              <p:cNvSpPr/>
              <p:nvPr/>
            </p:nvSpPr>
            <p:spPr>
              <a:xfrm flipH="1">
                <a:off x="7655512"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2" name="Google Shape;5952;p28"/>
              <p:cNvSpPr/>
              <p:nvPr/>
            </p:nvSpPr>
            <p:spPr>
              <a:xfrm flipH="1">
                <a:off x="8080438" y="3671779"/>
                <a:ext cx="95649" cy="95641"/>
              </a:xfrm>
              <a:custGeom>
                <a:avLst/>
                <a:gdLst/>
                <a:ahLst/>
                <a:cxnLst/>
                <a:rect l="l" t="t" r="r" b="b"/>
                <a:pathLst>
                  <a:path w="12247" h="12246" extrusionOk="0">
                    <a:moveTo>
                      <a:pt x="1" y="1"/>
                    </a:moveTo>
                    <a:lnTo>
                      <a:pt x="1" y="12246"/>
                    </a:lnTo>
                    <a:lnTo>
                      <a:pt x="12247" y="12246"/>
                    </a:lnTo>
                    <a:lnTo>
                      <a:pt x="122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3" name="Google Shape;5953;p28"/>
              <p:cNvSpPr/>
              <p:nvPr/>
            </p:nvSpPr>
            <p:spPr>
              <a:xfrm flipH="1">
                <a:off x="8685973" y="3597414"/>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4" name="Google Shape;5954;p28"/>
              <p:cNvSpPr/>
              <p:nvPr/>
            </p:nvSpPr>
            <p:spPr>
              <a:xfrm flipH="1">
                <a:off x="8685973"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5" name="Google Shape;5955;p28"/>
              <p:cNvSpPr/>
              <p:nvPr/>
            </p:nvSpPr>
            <p:spPr>
              <a:xfrm flipH="1">
                <a:off x="8176054"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6" name="Google Shape;5956;p28"/>
              <p:cNvSpPr/>
              <p:nvPr/>
            </p:nvSpPr>
            <p:spPr>
              <a:xfrm flipH="1">
                <a:off x="825041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7" name="Google Shape;5957;p28"/>
              <p:cNvGrpSpPr/>
              <p:nvPr/>
            </p:nvGrpSpPr>
            <p:grpSpPr>
              <a:xfrm>
                <a:off x="7230575" y="3501811"/>
                <a:ext cx="1540410" cy="860514"/>
                <a:chOff x="7230575" y="3501811"/>
                <a:chExt cx="1540410" cy="860514"/>
              </a:xfrm>
            </p:grpSpPr>
            <p:sp>
              <p:nvSpPr>
                <p:cNvPr id="5958" name="Google Shape;5958;p28"/>
                <p:cNvSpPr/>
                <p:nvPr/>
              </p:nvSpPr>
              <p:spPr>
                <a:xfrm flipH="1">
                  <a:off x="731555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9" name="Google Shape;5959;p28"/>
                <p:cNvSpPr/>
                <p:nvPr/>
              </p:nvSpPr>
              <p:spPr>
                <a:xfrm flipH="1">
                  <a:off x="7400551"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0" name="Google Shape;5960;p28"/>
                <p:cNvSpPr/>
                <p:nvPr/>
              </p:nvSpPr>
              <p:spPr>
                <a:xfrm flipH="1">
                  <a:off x="7485535" y="4277321"/>
                  <a:ext cx="85012" cy="85004"/>
                </a:xfrm>
                <a:custGeom>
                  <a:avLst/>
                  <a:gdLst/>
                  <a:ahLst/>
                  <a:cxnLst/>
                  <a:rect l="l" t="t" r="r" b="b"/>
                  <a:pathLst>
                    <a:path w="10885" h="10884" extrusionOk="0">
                      <a:moveTo>
                        <a:pt x="0" y="0"/>
                      </a:moveTo>
                      <a:lnTo>
                        <a:pt x="0" y="10884"/>
                      </a:lnTo>
                      <a:lnTo>
                        <a:pt x="10884" y="1088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1" name="Google Shape;5961;p28"/>
                <p:cNvSpPr/>
                <p:nvPr/>
              </p:nvSpPr>
              <p:spPr>
                <a:xfrm flipH="1">
                  <a:off x="7570520"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2" name="Google Shape;5962;p28"/>
                <p:cNvSpPr/>
                <p:nvPr/>
              </p:nvSpPr>
              <p:spPr>
                <a:xfrm flipH="1">
                  <a:off x="7655512"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3" name="Google Shape;5963;p28"/>
                <p:cNvSpPr/>
                <p:nvPr/>
              </p:nvSpPr>
              <p:spPr>
                <a:xfrm flipH="1">
                  <a:off x="7740496"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4" name="Google Shape;5964;p28"/>
                <p:cNvSpPr/>
                <p:nvPr/>
              </p:nvSpPr>
              <p:spPr>
                <a:xfrm flipH="1">
                  <a:off x="7825485" y="4277321"/>
                  <a:ext cx="95633" cy="85004"/>
                </a:xfrm>
                <a:custGeom>
                  <a:avLst/>
                  <a:gdLst/>
                  <a:ahLst/>
                  <a:cxnLst/>
                  <a:rect l="l" t="t" r="r" b="b"/>
                  <a:pathLst>
                    <a:path w="12245"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5" name="Google Shape;5965;p28"/>
                <p:cNvSpPr/>
                <p:nvPr/>
              </p:nvSpPr>
              <p:spPr>
                <a:xfrm flipH="1">
                  <a:off x="7921094" y="4277321"/>
                  <a:ext cx="74382" cy="85004"/>
                </a:xfrm>
                <a:custGeom>
                  <a:avLst/>
                  <a:gdLst/>
                  <a:ahLst/>
                  <a:cxnLst/>
                  <a:rect l="l" t="t" r="r" b="b"/>
                  <a:pathLst>
                    <a:path w="9524" h="10884" extrusionOk="0">
                      <a:moveTo>
                        <a:pt x="0" y="0"/>
                      </a:moveTo>
                      <a:lnTo>
                        <a:pt x="0" y="10884"/>
                      </a:lnTo>
                      <a:lnTo>
                        <a:pt x="9523" y="1088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6" name="Google Shape;5966;p28"/>
                <p:cNvSpPr/>
                <p:nvPr/>
              </p:nvSpPr>
              <p:spPr>
                <a:xfrm flipH="1">
                  <a:off x="799544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7" name="Google Shape;5967;p28"/>
                <p:cNvSpPr/>
                <p:nvPr/>
              </p:nvSpPr>
              <p:spPr>
                <a:xfrm flipH="1">
                  <a:off x="8080438" y="4277321"/>
                  <a:ext cx="95649" cy="85004"/>
                </a:xfrm>
                <a:custGeom>
                  <a:avLst/>
                  <a:gdLst/>
                  <a:ahLst/>
                  <a:cxnLst/>
                  <a:rect l="l" t="t" r="r" b="b"/>
                  <a:pathLst>
                    <a:path w="12247" h="10884" extrusionOk="0">
                      <a:moveTo>
                        <a:pt x="1" y="0"/>
                      </a:moveTo>
                      <a:lnTo>
                        <a:pt x="1" y="10884"/>
                      </a:lnTo>
                      <a:lnTo>
                        <a:pt x="12247" y="1088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8" name="Google Shape;5968;p28"/>
                <p:cNvSpPr/>
                <p:nvPr/>
              </p:nvSpPr>
              <p:spPr>
                <a:xfrm flipH="1">
                  <a:off x="8176054"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9" name="Google Shape;5969;p28"/>
                <p:cNvSpPr/>
                <p:nvPr/>
              </p:nvSpPr>
              <p:spPr>
                <a:xfrm flipH="1">
                  <a:off x="825041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0" name="Google Shape;5970;p28"/>
                <p:cNvSpPr/>
                <p:nvPr/>
              </p:nvSpPr>
              <p:spPr>
                <a:xfrm flipH="1">
                  <a:off x="8335399" y="4277321"/>
                  <a:ext cx="95641" cy="85004"/>
                </a:xfrm>
                <a:custGeom>
                  <a:avLst/>
                  <a:gdLst/>
                  <a:ahLst/>
                  <a:cxnLst/>
                  <a:rect l="l" t="t" r="r" b="b"/>
                  <a:pathLst>
                    <a:path w="12246" h="10884" extrusionOk="0">
                      <a:moveTo>
                        <a:pt x="1" y="0"/>
                      </a:moveTo>
                      <a:lnTo>
                        <a:pt x="1"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1" name="Google Shape;5971;p28"/>
                <p:cNvSpPr/>
                <p:nvPr/>
              </p:nvSpPr>
              <p:spPr>
                <a:xfrm flipH="1">
                  <a:off x="8431015"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2" name="Google Shape;5972;p28"/>
                <p:cNvSpPr/>
                <p:nvPr/>
              </p:nvSpPr>
              <p:spPr>
                <a:xfrm flipH="1">
                  <a:off x="850537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3" name="Google Shape;5973;p28"/>
                <p:cNvSpPr/>
                <p:nvPr/>
              </p:nvSpPr>
              <p:spPr>
                <a:xfrm flipH="1">
                  <a:off x="8590359" y="4277321"/>
                  <a:ext cx="95641" cy="85004"/>
                </a:xfrm>
                <a:custGeom>
                  <a:avLst/>
                  <a:gdLst/>
                  <a:ahLst/>
                  <a:cxnLst/>
                  <a:rect l="l" t="t" r="r" b="b"/>
                  <a:pathLst>
                    <a:path w="12246"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4" name="Google Shape;5974;p28"/>
                <p:cNvSpPr/>
                <p:nvPr/>
              </p:nvSpPr>
              <p:spPr>
                <a:xfrm flipH="1">
                  <a:off x="731555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5" name="Google Shape;5975;p28"/>
                <p:cNvSpPr/>
                <p:nvPr/>
              </p:nvSpPr>
              <p:spPr>
                <a:xfrm flipH="1">
                  <a:off x="7400551"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6" name="Google Shape;5976;p28"/>
                <p:cNvSpPr/>
                <p:nvPr/>
              </p:nvSpPr>
              <p:spPr>
                <a:xfrm flipH="1">
                  <a:off x="7485535" y="4181710"/>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7" name="Google Shape;5977;p28"/>
                <p:cNvSpPr/>
                <p:nvPr/>
              </p:nvSpPr>
              <p:spPr>
                <a:xfrm flipH="1">
                  <a:off x="7570520"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8" name="Google Shape;5978;p28"/>
                <p:cNvSpPr/>
                <p:nvPr/>
              </p:nvSpPr>
              <p:spPr>
                <a:xfrm flipH="1">
                  <a:off x="7655512"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9" name="Google Shape;5979;p28"/>
                <p:cNvSpPr/>
                <p:nvPr/>
              </p:nvSpPr>
              <p:spPr>
                <a:xfrm flipH="1">
                  <a:off x="7740496"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0" name="Google Shape;5980;p28"/>
                <p:cNvSpPr/>
                <p:nvPr/>
              </p:nvSpPr>
              <p:spPr>
                <a:xfrm flipH="1">
                  <a:off x="7825485" y="4181710"/>
                  <a:ext cx="95633" cy="95641"/>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1" name="Google Shape;5981;p28"/>
                <p:cNvSpPr/>
                <p:nvPr/>
              </p:nvSpPr>
              <p:spPr>
                <a:xfrm flipH="1">
                  <a:off x="7921094" y="4181710"/>
                  <a:ext cx="74382" cy="95641"/>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2" name="Google Shape;5982;p28"/>
                <p:cNvSpPr/>
                <p:nvPr/>
              </p:nvSpPr>
              <p:spPr>
                <a:xfrm flipH="1">
                  <a:off x="799544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3" name="Google Shape;5983;p28"/>
                <p:cNvSpPr/>
                <p:nvPr/>
              </p:nvSpPr>
              <p:spPr>
                <a:xfrm flipH="1">
                  <a:off x="8080438" y="4181710"/>
                  <a:ext cx="95649" cy="95641"/>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4" name="Google Shape;5984;p28"/>
                <p:cNvSpPr/>
                <p:nvPr/>
              </p:nvSpPr>
              <p:spPr>
                <a:xfrm flipH="1">
                  <a:off x="8176054"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5" name="Google Shape;5985;p28"/>
                <p:cNvSpPr/>
                <p:nvPr/>
              </p:nvSpPr>
              <p:spPr>
                <a:xfrm flipH="1">
                  <a:off x="825041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6" name="Google Shape;5986;p28"/>
                <p:cNvSpPr/>
                <p:nvPr/>
              </p:nvSpPr>
              <p:spPr>
                <a:xfrm flipH="1">
                  <a:off x="8335399" y="4181710"/>
                  <a:ext cx="95641" cy="95641"/>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7" name="Google Shape;5987;p28"/>
                <p:cNvSpPr/>
                <p:nvPr/>
              </p:nvSpPr>
              <p:spPr>
                <a:xfrm flipH="1">
                  <a:off x="8431015"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8" name="Google Shape;5988;p28"/>
                <p:cNvSpPr/>
                <p:nvPr/>
              </p:nvSpPr>
              <p:spPr>
                <a:xfrm flipH="1">
                  <a:off x="850537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9" name="Google Shape;5989;p28"/>
                <p:cNvSpPr/>
                <p:nvPr/>
              </p:nvSpPr>
              <p:spPr>
                <a:xfrm flipH="1">
                  <a:off x="8590359" y="4181710"/>
                  <a:ext cx="95641" cy="95641"/>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0" name="Google Shape;5990;p28"/>
                <p:cNvSpPr/>
                <p:nvPr/>
              </p:nvSpPr>
              <p:spPr>
                <a:xfrm flipH="1">
                  <a:off x="731555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1" name="Google Shape;5991;p28"/>
                <p:cNvSpPr/>
                <p:nvPr/>
              </p:nvSpPr>
              <p:spPr>
                <a:xfrm flipH="1">
                  <a:off x="7400551"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2" name="Google Shape;5992;p28"/>
                <p:cNvSpPr/>
                <p:nvPr/>
              </p:nvSpPr>
              <p:spPr>
                <a:xfrm flipH="1">
                  <a:off x="7485535" y="4107344"/>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3" name="Google Shape;5993;p28"/>
                <p:cNvSpPr/>
                <p:nvPr/>
              </p:nvSpPr>
              <p:spPr>
                <a:xfrm flipH="1">
                  <a:off x="7570520"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4" name="Google Shape;5994;p28"/>
                <p:cNvSpPr/>
                <p:nvPr/>
              </p:nvSpPr>
              <p:spPr>
                <a:xfrm flipH="1">
                  <a:off x="7655512"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5" name="Google Shape;5995;p28"/>
                <p:cNvSpPr/>
                <p:nvPr/>
              </p:nvSpPr>
              <p:spPr>
                <a:xfrm flipH="1">
                  <a:off x="7740496"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6" name="Google Shape;5996;p28"/>
                <p:cNvSpPr/>
                <p:nvPr/>
              </p:nvSpPr>
              <p:spPr>
                <a:xfrm flipH="1">
                  <a:off x="7825485" y="4107344"/>
                  <a:ext cx="95633" cy="74390"/>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7" name="Google Shape;5997;p28"/>
                <p:cNvSpPr/>
                <p:nvPr/>
              </p:nvSpPr>
              <p:spPr>
                <a:xfrm flipH="1">
                  <a:off x="7921094" y="4107344"/>
                  <a:ext cx="74382" cy="74390"/>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8" name="Google Shape;5998;p28"/>
                <p:cNvSpPr/>
                <p:nvPr/>
              </p:nvSpPr>
              <p:spPr>
                <a:xfrm flipH="1">
                  <a:off x="799544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9" name="Google Shape;5999;p28"/>
                <p:cNvSpPr/>
                <p:nvPr/>
              </p:nvSpPr>
              <p:spPr>
                <a:xfrm flipH="1">
                  <a:off x="8080438" y="4107344"/>
                  <a:ext cx="95649" cy="74390"/>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0" name="Google Shape;6000;p28"/>
                <p:cNvSpPr/>
                <p:nvPr/>
              </p:nvSpPr>
              <p:spPr>
                <a:xfrm flipH="1">
                  <a:off x="8176054"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1" name="Google Shape;6001;p28"/>
                <p:cNvSpPr/>
                <p:nvPr/>
              </p:nvSpPr>
              <p:spPr>
                <a:xfrm flipH="1">
                  <a:off x="825041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2" name="Google Shape;6002;p28"/>
                <p:cNvSpPr/>
                <p:nvPr/>
              </p:nvSpPr>
              <p:spPr>
                <a:xfrm flipH="1">
                  <a:off x="8335399" y="4107344"/>
                  <a:ext cx="95641" cy="74390"/>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3" name="Google Shape;6003;p28"/>
                <p:cNvSpPr/>
                <p:nvPr/>
              </p:nvSpPr>
              <p:spPr>
                <a:xfrm flipH="1">
                  <a:off x="8431015"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4" name="Google Shape;6004;p28"/>
                <p:cNvSpPr/>
                <p:nvPr/>
              </p:nvSpPr>
              <p:spPr>
                <a:xfrm flipH="1">
                  <a:off x="850537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5" name="Google Shape;6005;p28"/>
                <p:cNvSpPr/>
                <p:nvPr/>
              </p:nvSpPr>
              <p:spPr>
                <a:xfrm flipH="1">
                  <a:off x="8590359" y="4107344"/>
                  <a:ext cx="95641" cy="74390"/>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6" name="Google Shape;6006;p28"/>
                <p:cNvSpPr/>
                <p:nvPr/>
              </p:nvSpPr>
              <p:spPr>
                <a:xfrm flipH="1">
                  <a:off x="731555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7" name="Google Shape;6007;p28"/>
                <p:cNvSpPr/>
                <p:nvPr/>
              </p:nvSpPr>
              <p:spPr>
                <a:xfrm flipH="1">
                  <a:off x="7400551"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8" name="Google Shape;6008;p28"/>
                <p:cNvSpPr/>
                <p:nvPr/>
              </p:nvSpPr>
              <p:spPr>
                <a:xfrm flipH="1">
                  <a:off x="7485535"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9" name="Google Shape;6009;p28"/>
                <p:cNvSpPr/>
                <p:nvPr/>
              </p:nvSpPr>
              <p:spPr>
                <a:xfrm flipH="1">
                  <a:off x="7570520"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0" name="Google Shape;6010;p28"/>
                <p:cNvSpPr/>
                <p:nvPr/>
              </p:nvSpPr>
              <p:spPr>
                <a:xfrm flipH="1">
                  <a:off x="7655512"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1" name="Google Shape;6011;p28"/>
                <p:cNvSpPr/>
                <p:nvPr/>
              </p:nvSpPr>
              <p:spPr>
                <a:xfrm flipH="1">
                  <a:off x="7740496"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2" name="Google Shape;6012;p28"/>
                <p:cNvSpPr/>
                <p:nvPr/>
              </p:nvSpPr>
              <p:spPr>
                <a:xfrm flipH="1">
                  <a:off x="7825485" y="402235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3" name="Google Shape;6013;p28"/>
                <p:cNvSpPr/>
                <p:nvPr/>
              </p:nvSpPr>
              <p:spPr>
                <a:xfrm flipH="1">
                  <a:off x="7921094" y="402235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4" name="Google Shape;6014;p28"/>
                <p:cNvSpPr/>
                <p:nvPr/>
              </p:nvSpPr>
              <p:spPr>
                <a:xfrm flipH="1">
                  <a:off x="799544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5" name="Google Shape;6015;p28"/>
                <p:cNvSpPr/>
                <p:nvPr/>
              </p:nvSpPr>
              <p:spPr>
                <a:xfrm flipH="1">
                  <a:off x="8080438" y="402235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6" name="Google Shape;6016;p28"/>
                <p:cNvSpPr/>
                <p:nvPr/>
              </p:nvSpPr>
              <p:spPr>
                <a:xfrm flipH="1">
                  <a:off x="8176054"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7" name="Google Shape;6017;p28"/>
                <p:cNvSpPr/>
                <p:nvPr/>
              </p:nvSpPr>
              <p:spPr>
                <a:xfrm flipH="1">
                  <a:off x="825041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8" name="Google Shape;6018;p28"/>
                <p:cNvSpPr/>
                <p:nvPr/>
              </p:nvSpPr>
              <p:spPr>
                <a:xfrm flipH="1">
                  <a:off x="8335399" y="4022352"/>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9" name="Google Shape;6019;p28"/>
                <p:cNvSpPr/>
                <p:nvPr/>
              </p:nvSpPr>
              <p:spPr>
                <a:xfrm flipH="1">
                  <a:off x="8431015"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0" name="Google Shape;6020;p28"/>
                <p:cNvSpPr/>
                <p:nvPr/>
              </p:nvSpPr>
              <p:spPr>
                <a:xfrm flipH="1">
                  <a:off x="850537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1" name="Google Shape;6021;p28"/>
                <p:cNvSpPr/>
                <p:nvPr/>
              </p:nvSpPr>
              <p:spPr>
                <a:xfrm flipH="1">
                  <a:off x="8590359" y="4022352"/>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2" name="Google Shape;6022;p28"/>
                <p:cNvSpPr/>
                <p:nvPr/>
              </p:nvSpPr>
              <p:spPr>
                <a:xfrm flipH="1">
                  <a:off x="731555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3" name="Google Shape;6023;p28"/>
                <p:cNvSpPr/>
                <p:nvPr/>
              </p:nvSpPr>
              <p:spPr>
                <a:xfrm flipH="1">
                  <a:off x="7400551"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4" name="Google Shape;6024;p28"/>
                <p:cNvSpPr/>
                <p:nvPr/>
              </p:nvSpPr>
              <p:spPr>
                <a:xfrm flipH="1">
                  <a:off x="7485535" y="3926748"/>
                  <a:ext cx="85012" cy="95633"/>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5" name="Google Shape;6025;p28"/>
                <p:cNvSpPr/>
                <p:nvPr/>
              </p:nvSpPr>
              <p:spPr>
                <a:xfrm flipH="1">
                  <a:off x="7570520"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6" name="Google Shape;6026;p28"/>
                <p:cNvSpPr/>
                <p:nvPr/>
              </p:nvSpPr>
              <p:spPr>
                <a:xfrm flipH="1">
                  <a:off x="7655512"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7" name="Google Shape;6027;p28"/>
                <p:cNvSpPr/>
                <p:nvPr/>
              </p:nvSpPr>
              <p:spPr>
                <a:xfrm flipH="1">
                  <a:off x="7740496"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8" name="Google Shape;6028;p28"/>
                <p:cNvSpPr/>
                <p:nvPr/>
              </p:nvSpPr>
              <p:spPr>
                <a:xfrm flipH="1">
                  <a:off x="7825485" y="3926748"/>
                  <a:ext cx="95633" cy="95633"/>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9" name="Google Shape;6029;p28"/>
                <p:cNvSpPr/>
                <p:nvPr/>
              </p:nvSpPr>
              <p:spPr>
                <a:xfrm flipH="1">
                  <a:off x="7921094" y="3926748"/>
                  <a:ext cx="74382" cy="95633"/>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0" name="Google Shape;6030;p28"/>
                <p:cNvSpPr/>
                <p:nvPr/>
              </p:nvSpPr>
              <p:spPr>
                <a:xfrm flipH="1">
                  <a:off x="799544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1" name="Google Shape;6031;p28"/>
                <p:cNvSpPr/>
                <p:nvPr/>
              </p:nvSpPr>
              <p:spPr>
                <a:xfrm flipH="1">
                  <a:off x="8080438" y="3926748"/>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2" name="Google Shape;6032;p28"/>
                <p:cNvSpPr/>
                <p:nvPr/>
              </p:nvSpPr>
              <p:spPr>
                <a:xfrm flipH="1">
                  <a:off x="8176054"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3" name="Google Shape;6033;p28"/>
                <p:cNvSpPr/>
                <p:nvPr/>
              </p:nvSpPr>
              <p:spPr>
                <a:xfrm flipH="1">
                  <a:off x="825041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4" name="Google Shape;6034;p28"/>
                <p:cNvSpPr/>
                <p:nvPr/>
              </p:nvSpPr>
              <p:spPr>
                <a:xfrm flipH="1">
                  <a:off x="8335399" y="3926748"/>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5" name="Google Shape;6035;p28"/>
                <p:cNvSpPr/>
                <p:nvPr/>
              </p:nvSpPr>
              <p:spPr>
                <a:xfrm flipH="1">
                  <a:off x="8431015"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6" name="Google Shape;6036;p28"/>
                <p:cNvSpPr/>
                <p:nvPr/>
              </p:nvSpPr>
              <p:spPr>
                <a:xfrm flipH="1">
                  <a:off x="850537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7" name="Google Shape;6037;p28"/>
                <p:cNvSpPr/>
                <p:nvPr/>
              </p:nvSpPr>
              <p:spPr>
                <a:xfrm flipH="1">
                  <a:off x="8590359" y="3926748"/>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8" name="Google Shape;6038;p28"/>
                <p:cNvSpPr/>
                <p:nvPr/>
              </p:nvSpPr>
              <p:spPr>
                <a:xfrm flipH="1">
                  <a:off x="731555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9" name="Google Shape;6039;p28"/>
                <p:cNvSpPr/>
                <p:nvPr/>
              </p:nvSpPr>
              <p:spPr>
                <a:xfrm flipH="1">
                  <a:off x="7400551"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0" name="Google Shape;6040;p28"/>
                <p:cNvSpPr/>
                <p:nvPr/>
              </p:nvSpPr>
              <p:spPr>
                <a:xfrm flipH="1">
                  <a:off x="7485535" y="3852383"/>
                  <a:ext cx="85012" cy="74390"/>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1" name="Google Shape;6041;p28"/>
                <p:cNvSpPr/>
                <p:nvPr/>
              </p:nvSpPr>
              <p:spPr>
                <a:xfrm flipH="1">
                  <a:off x="7570520"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2" name="Google Shape;6042;p28"/>
                <p:cNvSpPr/>
                <p:nvPr/>
              </p:nvSpPr>
              <p:spPr>
                <a:xfrm flipH="1">
                  <a:off x="7655512"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3" name="Google Shape;6043;p28"/>
                <p:cNvSpPr/>
                <p:nvPr/>
              </p:nvSpPr>
              <p:spPr>
                <a:xfrm flipH="1">
                  <a:off x="7740496"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4" name="Google Shape;6044;p28"/>
                <p:cNvSpPr/>
                <p:nvPr/>
              </p:nvSpPr>
              <p:spPr>
                <a:xfrm flipH="1">
                  <a:off x="7825485" y="3852383"/>
                  <a:ext cx="95633" cy="74390"/>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5" name="Google Shape;6045;p28"/>
                <p:cNvSpPr/>
                <p:nvPr/>
              </p:nvSpPr>
              <p:spPr>
                <a:xfrm flipH="1">
                  <a:off x="7921094" y="3852383"/>
                  <a:ext cx="74382" cy="74390"/>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6" name="Google Shape;6046;p28"/>
                <p:cNvSpPr/>
                <p:nvPr/>
              </p:nvSpPr>
              <p:spPr>
                <a:xfrm flipH="1">
                  <a:off x="799544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7" name="Google Shape;6047;p28"/>
                <p:cNvSpPr/>
                <p:nvPr/>
              </p:nvSpPr>
              <p:spPr>
                <a:xfrm flipH="1">
                  <a:off x="8080438" y="3852383"/>
                  <a:ext cx="95649" cy="74390"/>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8" name="Google Shape;6048;p28"/>
                <p:cNvSpPr/>
                <p:nvPr/>
              </p:nvSpPr>
              <p:spPr>
                <a:xfrm flipH="1">
                  <a:off x="8176054"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9" name="Google Shape;6049;p28"/>
                <p:cNvSpPr/>
                <p:nvPr/>
              </p:nvSpPr>
              <p:spPr>
                <a:xfrm flipH="1">
                  <a:off x="825041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0" name="Google Shape;6050;p28"/>
                <p:cNvSpPr/>
                <p:nvPr/>
              </p:nvSpPr>
              <p:spPr>
                <a:xfrm flipH="1">
                  <a:off x="8335399" y="3852383"/>
                  <a:ext cx="95641" cy="74390"/>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1" name="Google Shape;6051;p28"/>
                <p:cNvSpPr/>
                <p:nvPr/>
              </p:nvSpPr>
              <p:spPr>
                <a:xfrm flipH="1">
                  <a:off x="8431015"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2" name="Google Shape;6052;p28"/>
                <p:cNvSpPr/>
                <p:nvPr/>
              </p:nvSpPr>
              <p:spPr>
                <a:xfrm flipH="1">
                  <a:off x="850537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3" name="Google Shape;6053;p28"/>
                <p:cNvSpPr/>
                <p:nvPr/>
              </p:nvSpPr>
              <p:spPr>
                <a:xfrm flipH="1">
                  <a:off x="8590359" y="3852383"/>
                  <a:ext cx="95641" cy="74390"/>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4" name="Google Shape;6054;p28"/>
                <p:cNvSpPr/>
                <p:nvPr/>
              </p:nvSpPr>
              <p:spPr>
                <a:xfrm flipH="1">
                  <a:off x="7230575" y="4192329"/>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5" name="Google Shape;6055;p28"/>
                <p:cNvSpPr/>
                <p:nvPr/>
              </p:nvSpPr>
              <p:spPr>
                <a:xfrm flipH="1">
                  <a:off x="7230575" y="4117963"/>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6" name="Google Shape;6056;p28"/>
                <p:cNvSpPr/>
                <p:nvPr/>
              </p:nvSpPr>
              <p:spPr>
                <a:xfrm flipH="1">
                  <a:off x="7230575" y="4022352"/>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7" name="Google Shape;6057;p28"/>
                <p:cNvSpPr/>
                <p:nvPr/>
              </p:nvSpPr>
              <p:spPr>
                <a:xfrm flipH="1">
                  <a:off x="7230575" y="3937368"/>
                  <a:ext cx="85012" cy="85012"/>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8" name="Google Shape;6058;p28"/>
                <p:cNvSpPr/>
                <p:nvPr/>
              </p:nvSpPr>
              <p:spPr>
                <a:xfrm flipH="1">
                  <a:off x="7230575" y="3863002"/>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9" name="Google Shape;6059;p28"/>
                <p:cNvSpPr/>
                <p:nvPr/>
              </p:nvSpPr>
              <p:spPr>
                <a:xfrm flipH="1">
                  <a:off x="7400551"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0" name="Google Shape;6060;p28"/>
                <p:cNvSpPr/>
                <p:nvPr/>
              </p:nvSpPr>
              <p:spPr>
                <a:xfrm flipH="1">
                  <a:off x="7485535"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1" name="Google Shape;6061;p28"/>
                <p:cNvSpPr/>
                <p:nvPr/>
              </p:nvSpPr>
              <p:spPr>
                <a:xfrm flipH="1">
                  <a:off x="7570520"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2" name="Google Shape;6062;p28"/>
                <p:cNvSpPr/>
                <p:nvPr/>
              </p:nvSpPr>
              <p:spPr>
                <a:xfrm flipH="1">
                  <a:off x="7740496"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3" name="Google Shape;6063;p28"/>
                <p:cNvSpPr/>
                <p:nvPr/>
              </p:nvSpPr>
              <p:spPr>
                <a:xfrm flipH="1">
                  <a:off x="7825485" y="3767391"/>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4" name="Google Shape;6064;p28"/>
                <p:cNvSpPr/>
                <p:nvPr/>
              </p:nvSpPr>
              <p:spPr>
                <a:xfrm flipH="1">
                  <a:off x="7921094" y="3767391"/>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5" name="Google Shape;6065;p28"/>
                <p:cNvSpPr/>
                <p:nvPr/>
              </p:nvSpPr>
              <p:spPr>
                <a:xfrm flipH="1">
                  <a:off x="799544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6" name="Google Shape;6066;p28"/>
                <p:cNvSpPr/>
                <p:nvPr/>
              </p:nvSpPr>
              <p:spPr>
                <a:xfrm flipH="1">
                  <a:off x="8080438" y="3767391"/>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7" name="Google Shape;6067;p28"/>
                <p:cNvSpPr/>
                <p:nvPr/>
              </p:nvSpPr>
              <p:spPr>
                <a:xfrm flipH="1">
                  <a:off x="8176054"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8" name="Google Shape;6068;p28"/>
                <p:cNvSpPr/>
                <p:nvPr/>
              </p:nvSpPr>
              <p:spPr>
                <a:xfrm flipH="1">
                  <a:off x="825041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9" name="Google Shape;6069;p28"/>
                <p:cNvSpPr/>
                <p:nvPr/>
              </p:nvSpPr>
              <p:spPr>
                <a:xfrm flipH="1">
                  <a:off x="8335399" y="3767391"/>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0" name="Google Shape;6070;p28"/>
                <p:cNvSpPr/>
                <p:nvPr/>
              </p:nvSpPr>
              <p:spPr>
                <a:xfrm flipH="1">
                  <a:off x="8431015"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1" name="Google Shape;6071;p28"/>
                <p:cNvSpPr/>
                <p:nvPr/>
              </p:nvSpPr>
              <p:spPr>
                <a:xfrm flipH="1">
                  <a:off x="850537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2" name="Google Shape;6072;p28"/>
                <p:cNvSpPr/>
                <p:nvPr/>
              </p:nvSpPr>
              <p:spPr>
                <a:xfrm flipH="1">
                  <a:off x="8590359" y="3767391"/>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3" name="Google Shape;6073;p28"/>
                <p:cNvSpPr/>
                <p:nvPr/>
              </p:nvSpPr>
              <p:spPr>
                <a:xfrm flipH="1">
                  <a:off x="8176054"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4" name="Google Shape;6074;p28"/>
                <p:cNvSpPr/>
                <p:nvPr/>
              </p:nvSpPr>
              <p:spPr>
                <a:xfrm flipH="1">
                  <a:off x="825041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5" name="Google Shape;6075;p28"/>
                <p:cNvSpPr/>
                <p:nvPr/>
              </p:nvSpPr>
              <p:spPr>
                <a:xfrm flipH="1">
                  <a:off x="8335399" y="3671779"/>
                  <a:ext cx="95641" cy="95641"/>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6" name="Google Shape;6076;p28"/>
                <p:cNvSpPr/>
                <p:nvPr/>
              </p:nvSpPr>
              <p:spPr>
                <a:xfrm flipH="1">
                  <a:off x="8431015"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7" name="Google Shape;6077;p28"/>
                <p:cNvSpPr/>
                <p:nvPr/>
              </p:nvSpPr>
              <p:spPr>
                <a:xfrm flipH="1">
                  <a:off x="850537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8" name="Google Shape;6078;p28"/>
                <p:cNvSpPr/>
                <p:nvPr/>
              </p:nvSpPr>
              <p:spPr>
                <a:xfrm flipH="1">
                  <a:off x="8590359" y="3671779"/>
                  <a:ext cx="95641" cy="95641"/>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9" name="Google Shape;6079;p28"/>
                <p:cNvSpPr/>
                <p:nvPr/>
              </p:nvSpPr>
              <p:spPr>
                <a:xfrm flipH="1">
                  <a:off x="8080438" y="3597414"/>
                  <a:ext cx="95649" cy="74390"/>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0" name="Google Shape;6080;p28"/>
                <p:cNvSpPr/>
                <p:nvPr/>
              </p:nvSpPr>
              <p:spPr>
                <a:xfrm flipH="1">
                  <a:off x="8176054"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1" name="Google Shape;6081;p28"/>
                <p:cNvSpPr/>
                <p:nvPr/>
              </p:nvSpPr>
              <p:spPr>
                <a:xfrm flipH="1">
                  <a:off x="825041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2" name="Google Shape;6082;p28"/>
                <p:cNvSpPr/>
                <p:nvPr/>
              </p:nvSpPr>
              <p:spPr>
                <a:xfrm flipH="1">
                  <a:off x="8335399" y="3597414"/>
                  <a:ext cx="95641" cy="74390"/>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3" name="Google Shape;6083;p28"/>
                <p:cNvSpPr/>
                <p:nvPr/>
              </p:nvSpPr>
              <p:spPr>
                <a:xfrm flipH="1">
                  <a:off x="8431015"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4" name="Google Shape;6084;p28"/>
                <p:cNvSpPr/>
                <p:nvPr/>
              </p:nvSpPr>
              <p:spPr>
                <a:xfrm flipH="1">
                  <a:off x="850537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5" name="Google Shape;6085;p28"/>
                <p:cNvSpPr/>
                <p:nvPr/>
              </p:nvSpPr>
              <p:spPr>
                <a:xfrm flipH="1">
                  <a:off x="8590359" y="3597414"/>
                  <a:ext cx="95641" cy="74390"/>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6" name="Google Shape;6086;p28"/>
                <p:cNvSpPr/>
                <p:nvPr/>
              </p:nvSpPr>
              <p:spPr>
                <a:xfrm flipH="1">
                  <a:off x="8685973" y="3693026"/>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7" name="Google Shape;6087;p28"/>
                <p:cNvSpPr/>
                <p:nvPr/>
              </p:nvSpPr>
              <p:spPr>
                <a:xfrm flipH="1">
                  <a:off x="8685973" y="3852383"/>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8" name="Google Shape;6088;p28"/>
                <p:cNvSpPr/>
                <p:nvPr/>
              </p:nvSpPr>
              <p:spPr>
                <a:xfrm flipH="1">
                  <a:off x="8685973" y="3937368"/>
                  <a:ext cx="85012" cy="85012"/>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9" name="Google Shape;6089;p28"/>
                <p:cNvSpPr/>
                <p:nvPr/>
              </p:nvSpPr>
              <p:spPr>
                <a:xfrm flipH="1">
                  <a:off x="8685973"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0" name="Google Shape;6090;p28"/>
                <p:cNvSpPr/>
                <p:nvPr/>
              </p:nvSpPr>
              <p:spPr>
                <a:xfrm flipH="1">
                  <a:off x="8685973" y="4107344"/>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1" name="Google Shape;6091;p28"/>
                <p:cNvSpPr/>
                <p:nvPr/>
              </p:nvSpPr>
              <p:spPr>
                <a:xfrm flipH="1">
                  <a:off x="8685973" y="4192329"/>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2" name="Google Shape;6092;p28"/>
                <p:cNvSpPr/>
                <p:nvPr/>
              </p:nvSpPr>
              <p:spPr>
                <a:xfrm flipH="1">
                  <a:off x="8080438" y="3501811"/>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3" name="Google Shape;6093;p28"/>
                <p:cNvSpPr/>
                <p:nvPr/>
              </p:nvSpPr>
              <p:spPr>
                <a:xfrm flipH="1">
                  <a:off x="8335399" y="3501811"/>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4" name="Google Shape;6094;p28"/>
                <p:cNvSpPr/>
                <p:nvPr/>
              </p:nvSpPr>
              <p:spPr>
                <a:xfrm flipH="1">
                  <a:off x="8431015"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5" name="Google Shape;6095;p28"/>
                <p:cNvSpPr/>
                <p:nvPr/>
              </p:nvSpPr>
              <p:spPr>
                <a:xfrm flipH="1">
                  <a:off x="850537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6" name="Google Shape;6096;p28"/>
                <p:cNvSpPr/>
                <p:nvPr/>
              </p:nvSpPr>
              <p:spPr>
                <a:xfrm flipH="1">
                  <a:off x="8590359" y="3501811"/>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097" name="Google Shape;6097;p28"/>
            <p:cNvGrpSpPr/>
            <p:nvPr/>
          </p:nvGrpSpPr>
          <p:grpSpPr>
            <a:xfrm>
              <a:off x="414191" y="3387487"/>
              <a:ext cx="636299" cy="675799"/>
              <a:chOff x="6163859" y="4325295"/>
              <a:chExt cx="1007280" cy="1069810"/>
            </a:xfrm>
          </p:grpSpPr>
          <p:sp>
            <p:nvSpPr>
              <p:cNvPr id="6098" name="Google Shape;6098;p28"/>
              <p:cNvSpPr/>
              <p:nvPr/>
            </p:nvSpPr>
            <p:spPr>
              <a:xfrm>
                <a:off x="6719586" y="5332558"/>
                <a:ext cx="62541" cy="62546"/>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9" name="Google Shape;6099;p28"/>
              <p:cNvSpPr/>
              <p:nvPr/>
            </p:nvSpPr>
            <p:spPr>
              <a:xfrm>
                <a:off x="6670963" y="5332558"/>
                <a:ext cx="48644" cy="62546"/>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0" name="Google Shape;6100;p28"/>
              <p:cNvSpPr/>
              <p:nvPr/>
            </p:nvSpPr>
            <p:spPr>
              <a:xfrm>
                <a:off x="6615387" y="5332558"/>
                <a:ext cx="55600" cy="62546"/>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1" name="Google Shape;6101;p28"/>
              <p:cNvSpPr/>
              <p:nvPr/>
            </p:nvSpPr>
            <p:spPr>
              <a:xfrm>
                <a:off x="6552862" y="5332558"/>
                <a:ext cx="62552" cy="62546"/>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2" name="Google Shape;6102;p28"/>
              <p:cNvSpPr/>
              <p:nvPr/>
            </p:nvSpPr>
            <p:spPr>
              <a:xfrm>
                <a:off x="6719586" y="5276982"/>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3" name="Google Shape;6103;p28"/>
              <p:cNvSpPr/>
              <p:nvPr/>
            </p:nvSpPr>
            <p:spPr>
              <a:xfrm>
                <a:off x="6670963" y="5276982"/>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4" name="Google Shape;6104;p28"/>
              <p:cNvSpPr/>
              <p:nvPr/>
            </p:nvSpPr>
            <p:spPr>
              <a:xfrm>
                <a:off x="6615387" y="527698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5" name="Google Shape;6105;p28"/>
              <p:cNvSpPr/>
              <p:nvPr/>
            </p:nvSpPr>
            <p:spPr>
              <a:xfrm>
                <a:off x="6552862" y="5276982"/>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6" name="Google Shape;6106;p28"/>
              <p:cNvSpPr/>
              <p:nvPr/>
            </p:nvSpPr>
            <p:spPr>
              <a:xfrm>
                <a:off x="6719586" y="522141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7" name="Google Shape;6107;p28"/>
              <p:cNvSpPr/>
              <p:nvPr/>
            </p:nvSpPr>
            <p:spPr>
              <a:xfrm>
                <a:off x="6670963" y="522141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8" name="Google Shape;6108;p28"/>
              <p:cNvSpPr/>
              <p:nvPr/>
            </p:nvSpPr>
            <p:spPr>
              <a:xfrm>
                <a:off x="6615387" y="522141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9" name="Google Shape;6109;p28"/>
              <p:cNvSpPr/>
              <p:nvPr/>
            </p:nvSpPr>
            <p:spPr>
              <a:xfrm>
                <a:off x="6552862" y="522141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0" name="Google Shape;6110;p28"/>
              <p:cNvSpPr/>
              <p:nvPr/>
            </p:nvSpPr>
            <p:spPr>
              <a:xfrm>
                <a:off x="6719586" y="5165834"/>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1" name="Google Shape;6111;p28"/>
              <p:cNvSpPr/>
              <p:nvPr/>
            </p:nvSpPr>
            <p:spPr>
              <a:xfrm>
                <a:off x="6670963" y="5165834"/>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2" name="Google Shape;6112;p28"/>
              <p:cNvSpPr/>
              <p:nvPr/>
            </p:nvSpPr>
            <p:spPr>
              <a:xfrm>
                <a:off x="6615387" y="5165834"/>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3" name="Google Shape;6113;p28"/>
              <p:cNvSpPr/>
              <p:nvPr/>
            </p:nvSpPr>
            <p:spPr>
              <a:xfrm>
                <a:off x="6552862" y="5165834"/>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4" name="Google Shape;6114;p28"/>
              <p:cNvSpPr/>
              <p:nvPr/>
            </p:nvSpPr>
            <p:spPr>
              <a:xfrm>
                <a:off x="6719586" y="5110263"/>
                <a:ext cx="62541" cy="55595"/>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5" name="Google Shape;6115;p28"/>
              <p:cNvSpPr/>
              <p:nvPr/>
            </p:nvSpPr>
            <p:spPr>
              <a:xfrm>
                <a:off x="6670963" y="5110263"/>
                <a:ext cx="48644" cy="55595"/>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6" name="Google Shape;6116;p28"/>
              <p:cNvSpPr/>
              <p:nvPr/>
            </p:nvSpPr>
            <p:spPr>
              <a:xfrm>
                <a:off x="6615387" y="5110263"/>
                <a:ext cx="55600" cy="55595"/>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7" name="Google Shape;6117;p28"/>
              <p:cNvSpPr/>
              <p:nvPr/>
            </p:nvSpPr>
            <p:spPr>
              <a:xfrm>
                <a:off x="6552862" y="5110263"/>
                <a:ext cx="62552" cy="55595"/>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8" name="Google Shape;6118;p28"/>
              <p:cNvSpPr/>
              <p:nvPr/>
            </p:nvSpPr>
            <p:spPr>
              <a:xfrm>
                <a:off x="6837677"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9" name="Google Shape;6119;p28"/>
              <p:cNvSpPr/>
              <p:nvPr/>
            </p:nvSpPr>
            <p:spPr>
              <a:xfrm>
                <a:off x="6782101"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0" name="Google Shape;6120;p28"/>
              <p:cNvSpPr/>
              <p:nvPr/>
            </p:nvSpPr>
            <p:spPr>
              <a:xfrm>
                <a:off x="6719586" y="505469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1" name="Google Shape;6121;p28"/>
              <p:cNvSpPr/>
              <p:nvPr/>
            </p:nvSpPr>
            <p:spPr>
              <a:xfrm>
                <a:off x="6670963" y="505469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2" name="Google Shape;6122;p28"/>
              <p:cNvSpPr/>
              <p:nvPr/>
            </p:nvSpPr>
            <p:spPr>
              <a:xfrm>
                <a:off x="6615387"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3" name="Google Shape;6123;p28"/>
              <p:cNvSpPr/>
              <p:nvPr/>
            </p:nvSpPr>
            <p:spPr>
              <a:xfrm>
                <a:off x="6552862" y="505469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4" name="Google Shape;6124;p28"/>
              <p:cNvSpPr/>
              <p:nvPr/>
            </p:nvSpPr>
            <p:spPr>
              <a:xfrm>
                <a:off x="6504240" y="5054691"/>
                <a:ext cx="48649" cy="55595"/>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5" name="Google Shape;6125;p28"/>
              <p:cNvSpPr/>
              <p:nvPr/>
            </p:nvSpPr>
            <p:spPr>
              <a:xfrm>
                <a:off x="6448669"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6" name="Google Shape;6126;p28"/>
              <p:cNvSpPr/>
              <p:nvPr/>
            </p:nvSpPr>
            <p:spPr>
              <a:xfrm>
                <a:off x="6386148" y="5054691"/>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7" name="Google Shape;6127;p28"/>
              <p:cNvSpPr/>
              <p:nvPr/>
            </p:nvSpPr>
            <p:spPr>
              <a:xfrm>
                <a:off x="6837677" y="499911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8" name="Google Shape;6128;p28"/>
              <p:cNvSpPr/>
              <p:nvPr/>
            </p:nvSpPr>
            <p:spPr>
              <a:xfrm>
                <a:off x="6615387" y="4999115"/>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9" name="Google Shape;6129;p28"/>
              <p:cNvSpPr/>
              <p:nvPr/>
            </p:nvSpPr>
            <p:spPr>
              <a:xfrm>
                <a:off x="6386148" y="4999115"/>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0" name="Google Shape;6130;p28"/>
              <p:cNvSpPr/>
              <p:nvPr/>
            </p:nvSpPr>
            <p:spPr>
              <a:xfrm>
                <a:off x="6837677" y="4943544"/>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1" name="Google Shape;6131;p28"/>
              <p:cNvSpPr/>
              <p:nvPr/>
            </p:nvSpPr>
            <p:spPr>
              <a:xfrm>
                <a:off x="6615387" y="4943544"/>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2" name="Google Shape;6132;p28"/>
              <p:cNvSpPr/>
              <p:nvPr/>
            </p:nvSpPr>
            <p:spPr>
              <a:xfrm>
                <a:off x="6386148" y="4943544"/>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3" name="Google Shape;6133;p28"/>
              <p:cNvSpPr/>
              <p:nvPr/>
            </p:nvSpPr>
            <p:spPr>
              <a:xfrm>
                <a:off x="6837677" y="4887972"/>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4" name="Google Shape;6134;p28"/>
              <p:cNvSpPr/>
              <p:nvPr/>
            </p:nvSpPr>
            <p:spPr>
              <a:xfrm>
                <a:off x="6615387" y="488797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5" name="Google Shape;6135;p28"/>
              <p:cNvSpPr/>
              <p:nvPr/>
            </p:nvSpPr>
            <p:spPr>
              <a:xfrm>
                <a:off x="6386148" y="4887972"/>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6" name="Google Shape;6136;p28"/>
              <p:cNvSpPr/>
              <p:nvPr/>
            </p:nvSpPr>
            <p:spPr>
              <a:xfrm>
                <a:off x="705996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7" name="Google Shape;6137;p28"/>
              <p:cNvSpPr/>
              <p:nvPr/>
            </p:nvSpPr>
            <p:spPr>
              <a:xfrm>
                <a:off x="7004396"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8" name="Google Shape;6138;p28"/>
              <p:cNvSpPr/>
              <p:nvPr/>
            </p:nvSpPr>
            <p:spPr>
              <a:xfrm>
                <a:off x="6948824" y="4832401"/>
                <a:ext cx="55595" cy="55590"/>
              </a:xfrm>
              <a:custGeom>
                <a:avLst/>
                <a:gdLst/>
                <a:ahLst/>
                <a:cxnLst/>
                <a:rect l="l" t="t" r="r" b="b"/>
                <a:pathLst>
                  <a:path w="10885" h="10884" extrusionOk="0">
                    <a:moveTo>
                      <a:pt x="0" y="0"/>
                    </a:moveTo>
                    <a:lnTo>
                      <a:pt x="0" y="10884"/>
                    </a:lnTo>
                    <a:lnTo>
                      <a:pt x="10884" y="10884"/>
                    </a:lnTo>
                    <a:lnTo>
                      <a:pt x="108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9" name="Google Shape;6139;p28"/>
              <p:cNvSpPr/>
              <p:nvPr/>
            </p:nvSpPr>
            <p:spPr>
              <a:xfrm>
                <a:off x="6893248"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0" name="Google Shape;6140;p28"/>
              <p:cNvSpPr/>
              <p:nvPr/>
            </p:nvSpPr>
            <p:spPr>
              <a:xfrm>
                <a:off x="6837677"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1" name="Google Shape;6141;p28"/>
              <p:cNvSpPr/>
              <p:nvPr/>
            </p:nvSpPr>
            <p:spPr>
              <a:xfrm>
                <a:off x="6782101"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2" name="Google Shape;6142;p28"/>
              <p:cNvSpPr/>
              <p:nvPr/>
            </p:nvSpPr>
            <p:spPr>
              <a:xfrm>
                <a:off x="6719586" y="4832401"/>
                <a:ext cx="62541" cy="55590"/>
              </a:xfrm>
              <a:custGeom>
                <a:avLst/>
                <a:gdLst/>
                <a:ahLst/>
                <a:cxnLst/>
                <a:rect l="l" t="t" r="r" b="b"/>
                <a:pathLst>
                  <a:path w="12245"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3" name="Google Shape;6143;p28"/>
              <p:cNvSpPr/>
              <p:nvPr/>
            </p:nvSpPr>
            <p:spPr>
              <a:xfrm>
                <a:off x="6670963" y="4832401"/>
                <a:ext cx="48644" cy="55590"/>
              </a:xfrm>
              <a:custGeom>
                <a:avLst/>
                <a:gdLst/>
                <a:ahLst/>
                <a:cxnLst/>
                <a:rect l="l" t="t" r="r" b="b"/>
                <a:pathLst>
                  <a:path w="9524" h="10884" extrusionOk="0">
                    <a:moveTo>
                      <a:pt x="0" y="0"/>
                    </a:moveTo>
                    <a:lnTo>
                      <a:pt x="0" y="10884"/>
                    </a:lnTo>
                    <a:lnTo>
                      <a:pt x="9523" y="10884"/>
                    </a:lnTo>
                    <a:lnTo>
                      <a:pt x="95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4" name="Google Shape;6144;p28"/>
              <p:cNvSpPr/>
              <p:nvPr/>
            </p:nvSpPr>
            <p:spPr>
              <a:xfrm>
                <a:off x="661538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5" name="Google Shape;6145;p28"/>
              <p:cNvSpPr/>
              <p:nvPr/>
            </p:nvSpPr>
            <p:spPr>
              <a:xfrm>
                <a:off x="6552862" y="4832401"/>
                <a:ext cx="62552" cy="55590"/>
              </a:xfrm>
              <a:custGeom>
                <a:avLst/>
                <a:gdLst/>
                <a:ahLst/>
                <a:cxnLst/>
                <a:rect l="l" t="t" r="r" b="b"/>
                <a:pathLst>
                  <a:path w="12247" h="10884" extrusionOk="0">
                    <a:moveTo>
                      <a:pt x="1" y="0"/>
                    </a:moveTo>
                    <a:lnTo>
                      <a:pt x="1" y="10884"/>
                    </a:lnTo>
                    <a:lnTo>
                      <a:pt x="12247" y="10884"/>
                    </a:lnTo>
                    <a:lnTo>
                      <a:pt x="1224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6" name="Google Shape;6146;p28"/>
              <p:cNvSpPr/>
              <p:nvPr/>
            </p:nvSpPr>
            <p:spPr>
              <a:xfrm>
                <a:off x="6504240"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7" name="Google Shape;6147;p28"/>
              <p:cNvSpPr/>
              <p:nvPr/>
            </p:nvSpPr>
            <p:spPr>
              <a:xfrm>
                <a:off x="6448669"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8" name="Google Shape;6148;p28"/>
              <p:cNvSpPr/>
              <p:nvPr/>
            </p:nvSpPr>
            <p:spPr>
              <a:xfrm>
                <a:off x="6386148" y="4832401"/>
                <a:ext cx="62546" cy="55590"/>
              </a:xfrm>
              <a:custGeom>
                <a:avLst/>
                <a:gdLst/>
                <a:ahLst/>
                <a:cxnLst/>
                <a:rect l="l" t="t" r="r" b="b"/>
                <a:pathLst>
                  <a:path w="12246" h="10884" extrusionOk="0">
                    <a:moveTo>
                      <a:pt x="1" y="0"/>
                    </a:moveTo>
                    <a:lnTo>
                      <a:pt x="1"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9" name="Google Shape;6149;p28"/>
              <p:cNvSpPr/>
              <p:nvPr/>
            </p:nvSpPr>
            <p:spPr>
              <a:xfrm>
                <a:off x="6337521"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0" name="Google Shape;6150;p28"/>
              <p:cNvSpPr/>
              <p:nvPr/>
            </p:nvSpPr>
            <p:spPr>
              <a:xfrm>
                <a:off x="6281950"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1" name="Google Shape;6151;p28"/>
              <p:cNvSpPr/>
              <p:nvPr/>
            </p:nvSpPr>
            <p:spPr>
              <a:xfrm>
                <a:off x="6219430" y="4832401"/>
                <a:ext cx="62546" cy="55590"/>
              </a:xfrm>
              <a:custGeom>
                <a:avLst/>
                <a:gdLst/>
                <a:ahLst/>
                <a:cxnLst/>
                <a:rect l="l" t="t" r="r" b="b"/>
                <a:pathLst>
                  <a:path w="12246"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2" name="Google Shape;6152;p28"/>
              <p:cNvSpPr/>
              <p:nvPr/>
            </p:nvSpPr>
            <p:spPr>
              <a:xfrm>
                <a:off x="705996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3" name="Google Shape;6153;p28"/>
              <p:cNvSpPr/>
              <p:nvPr/>
            </p:nvSpPr>
            <p:spPr>
              <a:xfrm>
                <a:off x="7004396"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4" name="Google Shape;6154;p28"/>
              <p:cNvSpPr/>
              <p:nvPr/>
            </p:nvSpPr>
            <p:spPr>
              <a:xfrm>
                <a:off x="6948824" y="4769881"/>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5" name="Google Shape;6155;p28"/>
              <p:cNvSpPr/>
              <p:nvPr/>
            </p:nvSpPr>
            <p:spPr>
              <a:xfrm>
                <a:off x="6893248"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6" name="Google Shape;6156;p28"/>
              <p:cNvSpPr/>
              <p:nvPr/>
            </p:nvSpPr>
            <p:spPr>
              <a:xfrm>
                <a:off x="6837677"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7" name="Google Shape;6157;p28"/>
              <p:cNvSpPr/>
              <p:nvPr/>
            </p:nvSpPr>
            <p:spPr>
              <a:xfrm>
                <a:off x="6782101"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8" name="Google Shape;6158;p28"/>
              <p:cNvSpPr/>
              <p:nvPr/>
            </p:nvSpPr>
            <p:spPr>
              <a:xfrm>
                <a:off x="6719586" y="4769881"/>
                <a:ext cx="62541" cy="62546"/>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9" name="Google Shape;6159;p28"/>
              <p:cNvSpPr/>
              <p:nvPr/>
            </p:nvSpPr>
            <p:spPr>
              <a:xfrm>
                <a:off x="6670963" y="4769881"/>
                <a:ext cx="48644" cy="62546"/>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0" name="Google Shape;6160;p28"/>
              <p:cNvSpPr/>
              <p:nvPr/>
            </p:nvSpPr>
            <p:spPr>
              <a:xfrm>
                <a:off x="661538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1" name="Google Shape;6161;p28"/>
              <p:cNvSpPr/>
              <p:nvPr/>
            </p:nvSpPr>
            <p:spPr>
              <a:xfrm>
                <a:off x="6552862" y="4769881"/>
                <a:ext cx="62552" cy="62546"/>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2" name="Google Shape;6162;p28"/>
              <p:cNvSpPr/>
              <p:nvPr/>
            </p:nvSpPr>
            <p:spPr>
              <a:xfrm>
                <a:off x="6504240"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3" name="Google Shape;6163;p28"/>
              <p:cNvSpPr/>
              <p:nvPr/>
            </p:nvSpPr>
            <p:spPr>
              <a:xfrm>
                <a:off x="6448669"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4" name="Google Shape;6164;p28"/>
              <p:cNvSpPr/>
              <p:nvPr/>
            </p:nvSpPr>
            <p:spPr>
              <a:xfrm>
                <a:off x="6386148" y="4769881"/>
                <a:ext cx="62546" cy="62546"/>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5" name="Google Shape;6165;p28"/>
              <p:cNvSpPr/>
              <p:nvPr/>
            </p:nvSpPr>
            <p:spPr>
              <a:xfrm>
                <a:off x="6337521"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6" name="Google Shape;6166;p28"/>
              <p:cNvSpPr/>
              <p:nvPr/>
            </p:nvSpPr>
            <p:spPr>
              <a:xfrm>
                <a:off x="6281950"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7" name="Google Shape;6167;p28"/>
              <p:cNvSpPr/>
              <p:nvPr/>
            </p:nvSpPr>
            <p:spPr>
              <a:xfrm>
                <a:off x="6219430" y="4769881"/>
                <a:ext cx="62546" cy="62546"/>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8" name="Google Shape;6168;p28"/>
              <p:cNvSpPr/>
              <p:nvPr/>
            </p:nvSpPr>
            <p:spPr>
              <a:xfrm>
                <a:off x="705996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9" name="Google Shape;6169;p28"/>
              <p:cNvSpPr/>
              <p:nvPr/>
            </p:nvSpPr>
            <p:spPr>
              <a:xfrm>
                <a:off x="7004396"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0" name="Google Shape;6170;p28"/>
              <p:cNvSpPr/>
              <p:nvPr/>
            </p:nvSpPr>
            <p:spPr>
              <a:xfrm>
                <a:off x="6948824" y="4721253"/>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1" name="Google Shape;6171;p28"/>
              <p:cNvSpPr/>
              <p:nvPr/>
            </p:nvSpPr>
            <p:spPr>
              <a:xfrm>
                <a:off x="6893248"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2" name="Google Shape;6172;p28"/>
              <p:cNvSpPr/>
              <p:nvPr/>
            </p:nvSpPr>
            <p:spPr>
              <a:xfrm>
                <a:off x="6837677"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3" name="Google Shape;6173;p28"/>
              <p:cNvSpPr/>
              <p:nvPr/>
            </p:nvSpPr>
            <p:spPr>
              <a:xfrm>
                <a:off x="6782101"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4" name="Google Shape;6174;p28"/>
              <p:cNvSpPr/>
              <p:nvPr/>
            </p:nvSpPr>
            <p:spPr>
              <a:xfrm>
                <a:off x="6719586" y="4721253"/>
                <a:ext cx="62541" cy="48649"/>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5" name="Google Shape;6175;p28"/>
              <p:cNvSpPr/>
              <p:nvPr/>
            </p:nvSpPr>
            <p:spPr>
              <a:xfrm>
                <a:off x="6670963" y="4721253"/>
                <a:ext cx="48644" cy="48649"/>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6" name="Google Shape;6176;p28"/>
              <p:cNvSpPr/>
              <p:nvPr/>
            </p:nvSpPr>
            <p:spPr>
              <a:xfrm>
                <a:off x="661538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7" name="Google Shape;6177;p28"/>
              <p:cNvSpPr/>
              <p:nvPr/>
            </p:nvSpPr>
            <p:spPr>
              <a:xfrm>
                <a:off x="6552862" y="4721253"/>
                <a:ext cx="62552" cy="48649"/>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8" name="Google Shape;6178;p28"/>
              <p:cNvSpPr/>
              <p:nvPr/>
            </p:nvSpPr>
            <p:spPr>
              <a:xfrm>
                <a:off x="6504240"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9" name="Google Shape;6179;p28"/>
              <p:cNvSpPr/>
              <p:nvPr/>
            </p:nvSpPr>
            <p:spPr>
              <a:xfrm>
                <a:off x="6448669"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0" name="Google Shape;6180;p28"/>
              <p:cNvSpPr/>
              <p:nvPr/>
            </p:nvSpPr>
            <p:spPr>
              <a:xfrm>
                <a:off x="6386148" y="4721253"/>
                <a:ext cx="62546" cy="48649"/>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1" name="Google Shape;6181;p28"/>
              <p:cNvSpPr/>
              <p:nvPr/>
            </p:nvSpPr>
            <p:spPr>
              <a:xfrm>
                <a:off x="6337521"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2" name="Google Shape;6182;p28"/>
              <p:cNvSpPr/>
              <p:nvPr/>
            </p:nvSpPr>
            <p:spPr>
              <a:xfrm>
                <a:off x="6281950"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3" name="Google Shape;6183;p28"/>
              <p:cNvSpPr/>
              <p:nvPr/>
            </p:nvSpPr>
            <p:spPr>
              <a:xfrm>
                <a:off x="6219430" y="4721253"/>
                <a:ext cx="62546" cy="48649"/>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4" name="Google Shape;6184;p28"/>
              <p:cNvSpPr/>
              <p:nvPr/>
            </p:nvSpPr>
            <p:spPr>
              <a:xfrm>
                <a:off x="705996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5" name="Google Shape;6185;p28"/>
              <p:cNvSpPr/>
              <p:nvPr/>
            </p:nvSpPr>
            <p:spPr>
              <a:xfrm>
                <a:off x="7004396"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6" name="Google Shape;6186;p28"/>
              <p:cNvSpPr/>
              <p:nvPr/>
            </p:nvSpPr>
            <p:spPr>
              <a:xfrm>
                <a:off x="6948824"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7" name="Google Shape;6187;p28"/>
              <p:cNvSpPr/>
              <p:nvPr/>
            </p:nvSpPr>
            <p:spPr>
              <a:xfrm>
                <a:off x="6893248"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8" name="Google Shape;6188;p28"/>
              <p:cNvSpPr/>
              <p:nvPr/>
            </p:nvSpPr>
            <p:spPr>
              <a:xfrm>
                <a:off x="6837677"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9" name="Google Shape;6189;p28"/>
              <p:cNvSpPr/>
              <p:nvPr/>
            </p:nvSpPr>
            <p:spPr>
              <a:xfrm>
                <a:off x="6782101"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0" name="Google Shape;6190;p28"/>
              <p:cNvSpPr/>
              <p:nvPr/>
            </p:nvSpPr>
            <p:spPr>
              <a:xfrm>
                <a:off x="6719586" y="4665677"/>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1" name="Google Shape;6191;p28"/>
              <p:cNvSpPr/>
              <p:nvPr/>
            </p:nvSpPr>
            <p:spPr>
              <a:xfrm>
                <a:off x="6670963" y="4665677"/>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2" name="Google Shape;6192;p28"/>
              <p:cNvSpPr/>
              <p:nvPr/>
            </p:nvSpPr>
            <p:spPr>
              <a:xfrm>
                <a:off x="661538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3" name="Google Shape;6193;p28"/>
              <p:cNvSpPr/>
              <p:nvPr/>
            </p:nvSpPr>
            <p:spPr>
              <a:xfrm>
                <a:off x="6552862" y="4665677"/>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4" name="Google Shape;6194;p28"/>
              <p:cNvSpPr/>
              <p:nvPr/>
            </p:nvSpPr>
            <p:spPr>
              <a:xfrm>
                <a:off x="6504240"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5" name="Google Shape;6195;p28"/>
              <p:cNvSpPr/>
              <p:nvPr/>
            </p:nvSpPr>
            <p:spPr>
              <a:xfrm>
                <a:off x="6448669"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6" name="Google Shape;6196;p28"/>
              <p:cNvSpPr/>
              <p:nvPr/>
            </p:nvSpPr>
            <p:spPr>
              <a:xfrm>
                <a:off x="6386148" y="4665677"/>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7" name="Google Shape;6197;p28"/>
              <p:cNvSpPr/>
              <p:nvPr/>
            </p:nvSpPr>
            <p:spPr>
              <a:xfrm>
                <a:off x="6337521"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8" name="Google Shape;6198;p28"/>
              <p:cNvSpPr/>
              <p:nvPr/>
            </p:nvSpPr>
            <p:spPr>
              <a:xfrm>
                <a:off x="6281950"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9" name="Google Shape;6199;p28"/>
              <p:cNvSpPr/>
              <p:nvPr/>
            </p:nvSpPr>
            <p:spPr>
              <a:xfrm>
                <a:off x="6219430" y="4665677"/>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0" name="Google Shape;6200;p28"/>
              <p:cNvSpPr/>
              <p:nvPr/>
            </p:nvSpPr>
            <p:spPr>
              <a:xfrm>
                <a:off x="705996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1" name="Google Shape;6201;p28"/>
              <p:cNvSpPr/>
              <p:nvPr/>
            </p:nvSpPr>
            <p:spPr>
              <a:xfrm>
                <a:off x="7004396"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2" name="Google Shape;6202;p28"/>
              <p:cNvSpPr/>
              <p:nvPr/>
            </p:nvSpPr>
            <p:spPr>
              <a:xfrm>
                <a:off x="6948824" y="4603162"/>
                <a:ext cx="55595" cy="62541"/>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3" name="Google Shape;6203;p28"/>
              <p:cNvSpPr/>
              <p:nvPr/>
            </p:nvSpPr>
            <p:spPr>
              <a:xfrm>
                <a:off x="6893248"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4" name="Google Shape;6204;p28"/>
              <p:cNvSpPr/>
              <p:nvPr/>
            </p:nvSpPr>
            <p:spPr>
              <a:xfrm>
                <a:off x="6837677"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5" name="Google Shape;6205;p28"/>
              <p:cNvSpPr/>
              <p:nvPr/>
            </p:nvSpPr>
            <p:spPr>
              <a:xfrm>
                <a:off x="6782101"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6" name="Google Shape;6206;p28"/>
              <p:cNvSpPr/>
              <p:nvPr/>
            </p:nvSpPr>
            <p:spPr>
              <a:xfrm>
                <a:off x="6719586" y="4603162"/>
                <a:ext cx="62541" cy="62541"/>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7" name="Google Shape;6207;p28"/>
              <p:cNvSpPr/>
              <p:nvPr/>
            </p:nvSpPr>
            <p:spPr>
              <a:xfrm>
                <a:off x="6670963" y="4603162"/>
                <a:ext cx="48644" cy="62541"/>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8" name="Google Shape;6208;p28"/>
              <p:cNvSpPr/>
              <p:nvPr/>
            </p:nvSpPr>
            <p:spPr>
              <a:xfrm>
                <a:off x="661538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9" name="Google Shape;6209;p28"/>
              <p:cNvSpPr/>
              <p:nvPr/>
            </p:nvSpPr>
            <p:spPr>
              <a:xfrm>
                <a:off x="6552862" y="4603162"/>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0" name="Google Shape;6210;p28"/>
              <p:cNvSpPr/>
              <p:nvPr/>
            </p:nvSpPr>
            <p:spPr>
              <a:xfrm>
                <a:off x="6504240"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1" name="Google Shape;6211;p28"/>
              <p:cNvSpPr/>
              <p:nvPr/>
            </p:nvSpPr>
            <p:spPr>
              <a:xfrm>
                <a:off x="6448669"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2" name="Google Shape;6212;p28"/>
              <p:cNvSpPr/>
              <p:nvPr/>
            </p:nvSpPr>
            <p:spPr>
              <a:xfrm>
                <a:off x="6386148" y="4603162"/>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3" name="Google Shape;6213;p28"/>
              <p:cNvSpPr/>
              <p:nvPr/>
            </p:nvSpPr>
            <p:spPr>
              <a:xfrm>
                <a:off x="6337521"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4" name="Google Shape;6214;p28"/>
              <p:cNvSpPr/>
              <p:nvPr/>
            </p:nvSpPr>
            <p:spPr>
              <a:xfrm>
                <a:off x="6281950"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5" name="Google Shape;6215;p28"/>
              <p:cNvSpPr/>
              <p:nvPr/>
            </p:nvSpPr>
            <p:spPr>
              <a:xfrm>
                <a:off x="6219430" y="4603162"/>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6" name="Google Shape;6216;p28"/>
              <p:cNvSpPr/>
              <p:nvPr/>
            </p:nvSpPr>
            <p:spPr>
              <a:xfrm>
                <a:off x="705996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7" name="Google Shape;6217;p28"/>
              <p:cNvSpPr/>
              <p:nvPr/>
            </p:nvSpPr>
            <p:spPr>
              <a:xfrm>
                <a:off x="7004396"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8" name="Google Shape;6218;p28"/>
              <p:cNvSpPr/>
              <p:nvPr/>
            </p:nvSpPr>
            <p:spPr>
              <a:xfrm>
                <a:off x="6948824" y="4554534"/>
                <a:ext cx="55595" cy="48649"/>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9" name="Google Shape;6219;p28"/>
              <p:cNvSpPr/>
              <p:nvPr/>
            </p:nvSpPr>
            <p:spPr>
              <a:xfrm>
                <a:off x="6893248"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0" name="Google Shape;6220;p28"/>
              <p:cNvSpPr/>
              <p:nvPr/>
            </p:nvSpPr>
            <p:spPr>
              <a:xfrm>
                <a:off x="6837677"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1" name="Google Shape;6221;p28"/>
              <p:cNvSpPr/>
              <p:nvPr/>
            </p:nvSpPr>
            <p:spPr>
              <a:xfrm>
                <a:off x="6782101"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2" name="Google Shape;6222;p28"/>
              <p:cNvSpPr/>
              <p:nvPr/>
            </p:nvSpPr>
            <p:spPr>
              <a:xfrm>
                <a:off x="6719586" y="4554534"/>
                <a:ext cx="62541" cy="48649"/>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3" name="Google Shape;6223;p28"/>
              <p:cNvSpPr/>
              <p:nvPr/>
            </p:nvSpPr>
            <p:spPr>
              <a:xfrm>
                <a:off x="6670963" y="4554534"/>
                <a:ext cx="48644" cy="48649"/>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4" name="Google Shape;6224;p28"/>
              <p:cNvSpPr/>
              <p:nvPr/>
            </p:nvSpPr>
            <p:spPr>
              <a:xfrm>
                <a:off x="661538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5" name="Google Shape;6225;p28"/>
              <p:cNvSpPr/>
              <p:nvPr/>
            </p:nvSpPr>
            <p:spPr>
              <a:xfrm>
                <a:off x="6552862" y="4554534"/>
                <a:ext cx="62552" cy="48649"/>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6" name="Google Shape;6226;p28"/>
              <p:cNvSpPr/>
              <p:nvPr/>
            </p:nvSpPr>
            <p:spPr>
              <a:xfrm>
                <a:off x="6504240"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7" name="Google Shape;6227;p28"/>
              <p:cNvSpPr/>
              <p:nvPr/>
            </p:nvSpPr>
            <p:spPr>
              <a:xfrm>
                <a:off x="6448669"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8" name="Google Shape;6228;p28"/>
              <p:cNvSpPr/>
              <p:nvPr/>
            </p:nvSpPr>
            <p:spPr>
              <a:xfrm>
                <a:off x="6386148" y="4554534"/>
                <a:ext cx="62546" cy="48649"/>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9" name="Google Shape;6229;p28"/>
              <p:cNvSpPr/>
              <p:nvPr/>
            </p:nvSpPr>
            <p:spPr>
              <a:xfrm>
                <a:off x="6337521"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0" name="Google Shape;6230;p28"/>
              <p:cNvSpPr/>
              <p:nvPr/>
            </p:nvSpPr>
            <p:spPr>
              <a:xfrm>
                <a:off x="6281950"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1" name="Google Shape;6231;p28"/>
              <p:cNvSpPr/>
              <p:nvPr/>
            </p:nvSpPr>
            <p:spPr>
              <a:xfrm>
                <a:off x="6219430" y="4554534"/>
                <a:ext cx="62546" cy="48649"/>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2" name="Google Shape;6232;p28"/>
              <p:cNvSpPr/>
              <p:nvPr/>
            </p:nvSpPr>
            <p:spPr>
              <a:xfrm>
                <a:off x="705996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3" name="Google Shape;6233;p28"/>
              <p:cNvSpPr/>
              <p:nvPr/>
            </p:nvSpPr>
            <p:spPr>
              <a:xfrm>
                <a:off x="7115543" y="477682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4" name="Google Shape;6234;p28"/>
              <p:cNvSpPr/>
              <p:nvPr/>
            </p:nvSpPr>
            <p:spPr>
              <a:xfrm>
                <a:off x="7115543" y="4728197"/>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5" name="Google Shape;6235;p28"/>
              <p:cNvSpPr/>
              <p:nvPr/>
            </p:nvSpPr>
            <p:spPr>
              <a:xfrm>
                <a:off x="7115543" y="466567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6" name="Google Shape;6236;p28"/>
              <p:cNvSpPr/>
              <p:nvPr/>
            </p:nvSpPr>
            <p:spPr>
              <a:xfrm>
                <a:off x="7115543" y="4610106"/>
                <a:ext cx="55595" cy="55595"/>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7" name="Google Shape;6237;p28"/>
              <p:cNvSpPr/>
              <p:nvPr/>
            </p:nvSpPr>
            <p:spPr>
              <a:xfrm>
                <a:off x="7115543" y="4561478"/>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8" name="Google Shape;6238;p28"/>
              <p:cNvSpPr/>
              <p:nvPr/>
            </p:nvSpPr>
            <p:spPr>
              <a:xfrm>
                <a:off x="7004396"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9" name="Google Shape;6239;p28"/>
              <p:cNvSpPr/>
              <p:nvPr/>
            </p:nvSpPr>
            <p:spPr>
              <a:xfrm>
                <a:off x="6948824"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0" name="Google Shape;6240;p28"/>
              <p:cNvSpPr/>
              <p:nvPr/>
            </p:nvSpPr>
            <p:spPr>
              <a:xfrm>
                <a:off x="6893248"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1" name="Google Shape;6241;p28"/>
              <p:cNvSpPr/>
              <p:nvPr/>
            </p:nvSpPr>
            <p:spPr>
              <a:xfrm>
                <a:off x="6837677"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2" name="Google Shape;6242;p28"/>
              <p:cNvSpPr/>
              <p:nvPr/>
            </p:nvSpPr>
            <p:spPr>
              <a:xfrm>
                <a:off x="6782101"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3" name="Google Shape;6243;p28"/>
              <p:cNvSpPr/>
              <p:nvPr/>
            </p:nvSpPr>
            <p:spPr>
              <a:xfrm>
                <a:off x="6719586" y="4498958"/>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4" name="Google Shape;6244;p28"/>
              <p:cNvSpPr/>
              <p:nvPr/>
            </p:nvSpPr>
            <p:spPr>
              <a:xfrm>
                <a:off x="6670963" y="4498958"/>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5" name="Google Shape;6245;p28"/>
              <p:cNvSpPr/>
              <p:nvPr/>
            </p:nvSpPr>
            <p:spPr>
              <a:xfrm>
                <a:off x="661538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6" name="Google Shape;6246;p28"/>
              <p:cNvSpPr/>
              <p:nvPr/>
            </p:nvSpPr>
            <p:spPr>
              <a:xfrm>
                <a:off x="6552862" y="4498958"/>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7" name="Google Shape;6247;p28"/>
              <p:cNvSpPr/>
              <p:nvPr/>
            </p:nvSpPr>
            <p:spPr>
              <a:xfrm>
                <a:off x="6504240"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8" name="Google Shape;6248;p28"/>
              <p:cNvSpPr/>
              <p:nvPr/>
            </p:nvSpPr>
            <p:spPr>
              <a:xfrm>
                <a:off x="6448669"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9" name="Google Shape;6249;p28"/>
              <p:cNvSpPr/>
              <p:nvPr/>
            </p:nvSpPr>
            <p:spPr>
              <a:xfrm>
                <a:off x="6386148" y="4498958"/>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0" name="Google Shape;6250;p28"/>
              <p:cNvSpPr/>
              <p:nvPr/>
            </p:nvSpPr>
            <p:spPr>
              <a:xfrm>
                <a:off x="6337521"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1" name="Google Shape;6251;p28"/>
              <p:cNvSpPr/>
              <p:nvPr/>
            </p:nvSpPr>
            <p:spPr>
              <a:xfrm>
                <a:off x="6281950"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2" name="Google Shape;6252;p28"/>
              <p:cNvSpPr/>
              <p:nvPr/>
            </p:nvSpPr>
            <p:spPr>
              <a:xfrm>
                <a:off x="6219430" y="4498958"/>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3" name="Google Shape;6253;p28"/>
              <p:cNvSpPr/>
              <p:nvPr/>
            </p:nvSpPr>
            <p:spPr>
              <a:xfrm>
                <a:off x="6552862" y="4436437"/>
                <a:ext cx="62552" cy="62546"/>
              </a:xfrm>
              <a:custGeom>
                <a:avLst/>
                <a:gdLst/>
                <a:ahLst/>
                <a:cxnLst/>
                <a:rect l="l" t="t" r="r" b="b"/>
                <a:pathLst>
                  <a:path w="12247" h="12246" extrusionOk="0">
                    <a:moveTo>
                      <a:pt x="1" y="1"/>
                    </a:moveTo>
                    <a:lnTo>
                      <a:pt x="1" y="12246"/>
                    </a:lnTo>
                    <a:lnTo>
                      <a:pt x="12247" y="12246"/>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4" name="Google Shape;6254;p28"/>
              <p:cNvSpPr/>
              <p:nvPr/>
            </p:nvSpPr>
            <p:spPr>
              <a:xfrm>
                <a:off x="6504240"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5" name="Google Shape;6255;p28"/>
              <p:cNvSpPr/>
              <p:nvPr/>
            </p:nvSpPr>
            <p:spPr>
              <a:xfrm>
                <a:off x="6448669"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6" name="Google Shape;6256;p28"/>
              <p:cNvSpPr/>
              <p:nvPr/>
            </p:nvSpPr>
            <p:spPr>
              <a:xfrm>
                <a:off x="6386148" y="4436437"/>
                <a:ext cx="62546" cy="62546"/>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7" name="Google Shape;6257;p28"/>
              <p:cNvSpPr/>
              <p:nvPr/>
            </p:nvSpPr>
            <p:spPr>
              <a:xfrm>
                <a:off x="6337521"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8" name="Google Shape;6258;p28"/>
              <p:cNvSpPr/>
              <p:nvPr/>
            </p:nvSpPr>
            <p:spPr>
              <a:xfrm>
                <a:off x="6281950"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9" name="Google Shape;6259;p28"/>
              <p:cNvSpPr/>
              <p:nvPr/>
            </p:nvSpPr>
            <p:spPr>
              <a:xfrm>
                <a:off x="6219430" y="4436437"/>
                <a:ext cx="62546" cy="62546"/>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0" name="Google Shape;6260;p28"/>
              <p:cNvSpPr/>
              <p:nvPr/>
            </p:nvSpPr>
            <p:spPr>
              <a:xfrm>
                <a:off x="6552862" y="4387810"/>
                <a:ext cx="62552" cy="48649"/>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1" name="Google Shape;6261;p28"/>
              <p:cNvSpPr/>
              <p:nvPr/>
            </p:nvSpPr>
            <p:spPr>
              <a:xfrm>
                <a:off x="6504240"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2" name="Google Shape;6262;p28"/>
              <p:cNvSpPr/>
              <p:nvPr/>
            </p:nvSpPr>
            <p:spPr>
              <a:xfrm>
                <a:off x="6448669"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3" name="Google Shape;6263;p28"/>
              <p:cNvSpPr/>
              <p:nvPr/>
            </p:nvSpPr>
            <p:spPr>
              <a:xfrm>
                <a:off x="6386148" y="4387810"/>
                <a:ext cx="62546" cy="48649"/>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4" name="Google Shape;6264;p28"/>
              <p:cNvSpPr/>
              <p:nvPr/>
            </p:nvSpPr>
            <p:spPr>
              <a:xfrm>
                <a:off x="6337521"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5" name="Google Shape;6265;p28"/>
              <p:cNvSpPr/>
              <p:nvPr/>
            </p:nvSpPr>
            <p:spPr>
              <a:xfrm>
                <a:off x="6281950"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6" name="Google Shape;6266;p28"/>
              <p:cNvSpPr/>
              <p:nvPr/>
            </p:nvSpPr>
            <p:spPr>
              <a:xfrm>
                <a:off x="6219430" y="4387810"/>
                <a:ext cx="62546" cy="48649"/>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7" name="Google Shape;6267;p28"/>
              <p:cNvSpPr/>
              <p:nvPr/>
            </p:nvSpPr>
            <p:spPr>
              <a:xfrm>
                <a:off x="6163859" y="4387810"/>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8" name="Google Shape;6268;p28"/>
              <p:cNvSpPr/>
              <p:nvPr/>
            </p:nvSpPr>
            <p:spPr>
              <a:xfrm>
                <a:off x="6163859" y="4450330"/>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9" name="Google Shape;6269;p28"/>
              <p:cNvSpPr/>
              <p:nvPr/>
            </p:nvSpPr>
            <p:spPr>
              <a:xfrm>
                <a:off x="6163859"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0" name="Google Shape;6270;p28"/>
              <p:cNvSpPr/>
              <p:nvPr/>
            </p:nvSpPr>
            <p:spPr>
              <a:xfrm>
                <a:off x="6163859" y="4554534"/>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1" name="Google Shape;6271;p28"/>
              <p:cNvSpPr/>
              <p:nvPr/>
            </p:nvSpPr>
            <p:spPr>
              <a:xfrm>
                <a:off x="6163859" y="4610106"/>
                <a:ext cx="55595" cy="55595"/>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2" name="Google Shape;6272;p28"/>
              <p:cNvSpPr/>
              <p:nvPr/>
            </p:nvSpPr>
            <p:spPr>
              <a:xfrm>
                <a:off x="6163859"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3" name="Google Shape;6273;p28"/>
              <p:cNvSpPr/>
              <p:nvPr/>
            </p:nvSpPr>
            <p:spPr>
              <a:xfrm>
                <a:off x="6163859" y="4721253"/>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4" name="Google Shape;6274;p28"/>
              <p:cNvSpPr/>
              <p:nvPr/>
            </p:nvSpPr>
            <p:spPr>
              <a:xfrm>
                <a:off x="6163859" y="4776825"/>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5" name="Google Shape;6275;p28"/>
              <p:cNvSpPr/>
              <p:nvPr/>
            </p:nvSpPr>
            <p:spPr>
              <a:xfrm>
                <a:off x="6552862" y="4325295"/>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6" name="Google Shape;6276;p28"/>
              <p:cNvSpPr/>
              <p:nvPr/>
            </p:nvSpPr>
            <p:spPr>
              <a:xfrm>
                <a:off x="6504240"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7" name="Google Shape;6277;p28"/>
              <p:cNvSpPr/>
              <p:nvPr/>
            </p:nvSpPr>
            <p:spPr>
              <a:xfrm>
                <a:off x="6448669"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8" name="Google Shape;6278;p28"/>
              <p:cNvSpPr/>
              <p:nvPr/>
            </p:nvSpPr>
            <p:spPr>
              <a:xfrm>
                <a:off x="6386148" y="4325295"/>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9" name="Google Shape;6279;p28"/>
              <p:cNvSpPr/>
              <p:nvPr/>
            </p:nvSpPr>
            <p:spPr>
              <a:xfrm>
                <a:off x="6337521"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0" name="Google Shape;6280;p28"/>
              <p:cNvSpPr/>
              <p:nvPr/>
            </p:nvSpPr>
            <p:spPr>
              <a:xfrm>
                <a:off x="6281950"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1" name="Google Shape;6281;p28"/>
              <p:cNvSpPr/>
              <p:nvPr/>
            </p:nvSpPr>
            <p:spPr>
              <a:xfrm>
                <a:off x="6219430" y="4325295"/>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82" name="Google Shape;6282;p28"/>
            <p:cNvGrpSpPr/>
            <p:nvPr/>
          </p:nvGrpSpPr>
          <p:grpSpPr>
            <a:xfrm flipH="1">
              <a:off x="0" y="1474590"/>
              <a:ext cx="9144000" cy="3853085"/>
              <a:chOff x="0" y="1474590"/>
              <a:chExt cx="9144000" cy="3853085"/>
            </a:xfrm>
          </p:grpSpPr>
          <p:sp>
            <p:nvSpPr>
              <p:cNvPr id="6283" name="Google Shape;6283;p28"/>
              <p:cNvSpPr/>
              <p:nvPr/>
            </p:nvSpPr>
            <p:spPr>
              <a:xfrm>
                <a:off x="0" y="4025575"/>
                <a:ext cx="91440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4" name="Google Shape;6284;p28"/>
              <p:cNvSpPr/>
              <p:nvPr/>
            </p:nvSpPr>
            <p:spPr>
              <a:xfrm>
                <a:off x="0" y="4598775"/>
                <a:ext cx="91440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5" name="Google Shape;6285;p28"/>
              <p:cNvSpPr/>
              <p:nvPr/>
            </p:nvSpPr>
            <p:spPr>
              <a:xfrm>
                <a:off x="0" y="4760675"/>
                <a:ext cx="91440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6" name="Google Shape;6286;p28"/>
              <p:cNvSpPr/>
              <p:nvPr/>
            </p:nvSpPr>
            <p:spPr>
              <a:xfrm>
                <a:off x="0" y="1475275"/>
                <a:ext cx="16116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7" name="Google Shape;6287;p28"/>
              <p:cNvSpPr/>
              <p:nvPr/>
            </p:nvSpPr>
            <p:spPr>
              <a:xfrm>
                <a:off x="0" y="2048475"/>
                <a:ext cx="16116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8" name="Google Shape;6288;p28"/>
              <p:cNvSpPr/>
              <p:nvPr/>
            </p:nvSpPr>
            <p:spPr>
              <a:xfrm>
                <a:off x="0" y="2204175"/>
                <a:ext cx="1611600" cy="1821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89" name="Google Shape;6289;p28"/>
              <p:cNvGrpSpPr/>
              <p:nvPr/>
            </p:nvGrpSpPr>
            <p:grpSpPr>
              <a:xfrm>
                <a:off x="514651" y="1474590"/>
                <a:ext cx="582277" cy="2550888"/>
                <a:chOff x="573900" y="1154950"/>
                <a:chExt cx="538000" cy="2396100"/>
              </a:xfrm>
            </p:grpSpPr>
            <p:sp>
              <p:nvSpPr>
                <p:cNvPr id="6290" name="Google Shape;6290;p28"/>
                <p:cNvSpPr/>
                <p:nvPr/>
              </p:nvSpPr>
              <p:spPr>
                <a:xfrm>
                  <a:off x="5739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1" name="Google Shape;6291;p28"/>
                <p:cNvSpPr/>
                <p:nvPr/>
              </p:nvSpPr>
              <p:spPr>
                <a:xfrm>
                  <a:off x="10402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2" name="Google Shape;6292;p28"/>
                <p:cNvSpPr/>
                <p:nvPr/>
              </p:nvSpPr>
              <p:spPr>
                <a:xfrm>
                  <a:off x="595400" y="13773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3" name="Google Shape;6293;p28"/>
                <p:cNvSpPr/>
                <p:nvPr/>
              </p:nvSpPr>
              <p:spPr>
                <a:xfrm>
                  <a:off x="595400" y="17540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4" name="Google Shape;6294;p28"/>
                <p:cNvSpPr/>
                <p:nvPr/>
              </p:nvSpPr>
              <p:spPr>
                <a:xfrm>
                  <a:off x="613325" y="213063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5" name="Google Shape;6295;p28"/>
                <p:cNvSpPr/>
                <p:nvPr/>
              </p:nvSpPr>
              <p:spPr>
                <a:xfrm>
                  <a:off x="595400" y="250726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6" name="Google Shape;6296;p28"/>
                <p:cNvSpPr/>
                <p:nvPr/>
              </p:nvSpPr>
              <p:spPr>
                <a:xfrm>
                  <a:off x="595400" y="28838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7" name="Google Shape;6297;p28"/>
                <p:cNvSpPr/>
                <p:nvPr/>
              </p:nvSpPr>
              <p:spPr>
                <a:xfrm>
                  <a:off x="613325" y="32605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298" name="Google Shape;6298;p28"/>
            <p:cNvSpPr/>
            <p:nvPr/>
          </p:nvSpPr>
          <p:spPr>
            <a:xfrm>
              <a:off x="4159775" y="4005175"/>
              <a:ext cx="1250700" cy="132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marL="914400" lvl="1"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marL="1371600" lvl="2"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marL="1828800" lvl="3"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marL="2286000" lvl="4"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marL="2743200" lvl="5"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marL="3200400" lvl="6"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marL="3657600" lvl="7"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marL="4114800" lvl="8" indent="-3175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0" r:id="rId5"/>
    <p:sldLayoutId id="2147483662" r:id="rId6"/>
    <p:sldLayoutId id="2147483666" r:id="rId7"/>
    <p:sldLayoutId id="2147483673" r:id="rId8"/>
    <p:sldLayoutId id="2147483674" r:id="rId9"/>
    <p:sldLayoutId id="2147483675" r:id="rId10"/>
    <p:sldLayoutId id="2147483688" r:id="rId11"/>
    <p:sldLayoutId id="2147483696" r:id="rId12"/>
    <p:sldLayoutId id="2147483697" r:id="rId13"/>
    <p:sldLayoutId id="214748369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slide" Target="slide9.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32"/>
        <p:cNvGrpSpPr/>
        <p:nvPr/>
      </p:nvGrpSpPr>
      <p:grpSpPr>
        <a:xfrm>
          <a:off x="0" y="0"/>
          <a:ext cx="0" cy="0"/>
          <a:chOff x="0" y="0"/>
          <a:chExt cx="0" cy="0"/>
        </a:xfrm>
      </p:grpSpPr>
      <p:sp>
        <p:nvSpPr>
          <p:cNvPr id="10033" name="Google Shape;10033;p50"/>
          <p:cNvSpPr txBox="1">
            <a:spLocks noGrp="1"/>
          </p:cNvSpPr>
          <p:nvPr>
            <p:ph type="ctrTitle"/>
          </p:nvPr>
        </p:nvSpPr>
        <p:spPr>
          <a:xfrm>
            <a:off x="0" y="919901"/>
            <a:ext cx="9144000" cy="182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Develop 2D game application using Unity framework</a:t>
            </a:r>
            <a:endParaRPr sz="4000" dirty="0"/>
          </a:p>
        </p:txBody>
      </p:sp>
      <p:grpSp>
        <p:nvGrpSpPr>
          <p:cNvPr id="10035" name="Google Shape;10035;p50"/>
          <p:cNvGrpSpPr/>
          <p:nvPr/>
        </p:nvGrpSpPr>
        <p:grpSpPr>
          <a:xfrm>
            <a:off x="2933218" y="551049"/>
            <a:ext cx="924613" cy="792521"/>
            <a:chOff x="753950" y="238125"/>
            <a:chExt cx="6111125" cy="5238075"/>
          </a:xfrm>
        </p:grpSpPr>
        <p:sp>
          <p:nvSpPr>
            <p:cNvPr id="10036" name="Google Shape;10036;p50"/>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7" name="Google Shape;10037;p50"/>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8" name="Google Shape;10038;p50"/>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9" name="Google Shape;10039;p50"/>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0" name="Google Shape;10040;p50"/>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1" name="Google Shape;10041;p50"/>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2" name="Google Shape;10042;p50"/>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3" name="Google Shape;10043;p50"/>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4" name="Google Shape;10044;p50"/>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5" name="Google Shape;10045;p50"/>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6" name="Google Shape;10046;p50"/>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7" name="Google Shape;10047;p50"/>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8" name="Google Shape;10048;p50"/>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9" name="Google Shape;10049;p50"/>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0" name="Google Shape;10050;p50"/>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1" name="Google Shape;10051;p50"/>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2" name="Google Shape;10052;p50"/>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3" name="Google Shape;10053;p50"/>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4" name="Google Shape;10054;p50"/>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5" name="Google Shape;10055;p50"/>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6" name="Google Shape;10056;p50"/>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7" name="Google Shape;10057;p50"/>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8" name="Google Shape;10058;p50"/>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9" name="Google Shape;10059;p5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0" name="Google Shape;10060;p5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1" name="Google Shape;10061;p5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2" name="Google Shape;10062;p5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63" name="Google Shape;10063;p50"/>
          <p:cNvGrpSpPr/>
          <p:nvPr/>
        </p:nvGrpSpPr>
        <p:grpSpPr>
          <a:xfrm>
            <a:off x="4109693" y="551049"/>
            <a:ext cx="924613" cy="792521"/>
            <a:chOff x="753950" y="238125"/>
            <a:chExt cx="6111125" cy="5238075"/>
          </a:xfrm>
        </p:grpSpPr>
        <p:sp>
          <p:nvSpPr>
            <p:cNvPr id="10064" name="Google Shape;10064;p50"/>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5" name="Google Shape;10065;p50"/>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6" name="Google Shape;10066;p50"/>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7" name="Google Shape;10067;p50"/>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8" name="Google Shape;10068;p50"/>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9" name="Google Shape;10069;p50"/>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0" name="Google Shape;10070;p50"/>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1" name="Google Shape;10071;p50"/>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2" name="Google Shape;10072;p50"/>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3" name="Google Shape;10073;p50"/>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4" name="Google Shape;10074;p50"/>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5" name="Google Shape;10075;p50"/>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6" name="Google Shape;10076;p50"/>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7" name="Google Shape;10077;p50"/>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8" name="Google Shape;10078;p50"/>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9" name="Google Shape;10079;p50"/>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0" name="Google Shape;10080;p50"/>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1" name="Google Shape;10081;p50"/>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2" name="Google Shape;10082;p50"/>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3" name="Google Shape;10083;p50"/>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4" name="Google Shape;10084;p50"/>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5" name="Google Shape;10085;p50"/>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6" name="Google Shape;10086;p50"/>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7" name="Google Shape;10087;p5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8" name="Google Shape;10088;p5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9" name="Google Shape;10089;p5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0" name="Google Shape;10090;p5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91" name="Google Shape;10091;p50"/>
          <p:cNvGrpSpPr/>
          <p:nvPr/>
        </p:nvGrpSpPr>
        <p:grpSpPr>
          <a:xfrm>
            <a:off x="5286168" y="551049"/>
            <a:ext cx="924613" cy="792521"/>
            <a:chOff x="753950" y="238125"/>
            <a:chExt cx="6111125" cy="5238075"/>
          </a:xfrm>
        </p:grpSpPr>
        <p:sp>
          <p:nvSpPr>
            <p:cNvPr id="10092" name="Google Shape;10092;p50"/>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3" name="Google Shape;10093;p50"/>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4" name="Google Shape;10094;p50"/>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5" name="Google Shape;10095;p50"/>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6" name="Google Shape;10096;p50"/>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7" name="Google Shape;10097;p50"/>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8" name="Google Shape;10098;p50"/>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9" name="Google Shape;10099;p50"/>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0" name="Google Shape;10100;p50"/>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1" name="Google Shape;10101;p50"/>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2" name="Google Shape;10102;p50"/>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3" name="Google Shape;10103;p50"/>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4" name="Google Shape;10104;p50"/>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5" name="Google Shape;10105;p50"/>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6" name="Google Shape;10106;p50"/>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7" name="Google Shape;10107;p50"/>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8" name="Google Shape;10108;p50"/>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9" name="Google Shape;10109;p50"/>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0" name="Google Shape;10110;p50"/>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1" name="Google Shape;10111;p50"/>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2" name="Google Shape;10112;p50"/>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3" name="Google Shape;10113;p50"/>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4" name="Google Shape;10114;p50"/>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5" name="Google Shape;10115;p5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6" name="Google Shape;10116;p5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7" name="Google Shape;10117;p5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8" name="Google Shape;10118;p5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roup 89">
            <a:extLst>
              <a:ext uri="{FF2B5EF4-FFF2-40B4-BE49-F238E27FC236}">
                <a16:creationId xmlns:a16="http://schemas.microsoft.com/office/drawing/2014/main" id="{AD019A9B-10F4-4043-8C1F-A76598281AAA}"/>
              </a:ext>
            </a:extLst>
          </p:cNvPr>
          <p:cNvGrpSpPr/>
          <p:nvPr/>
        </p:nvGrpSpPr>
        <p:grpSpPr>
          <a:xfrm>
            <a:off x="1850659" y="2857506"/>
            <a:ext cx="6036041" cy="462355"/>
            <a:chOff x="1233439" y="3899406"/>
            <a:chExt cx="4323941" cy="462355"/>
          </a:xfrm>
        </p:grpSpPr>
        <p:sp>
          <p:nvSpPr>
            <p:cNvPr id="91" name="TextBox 90">
              <a:extLst>
                <a:ext uri="{FF2B5EF4-FFF2-40B4-BE49-F238E27FC236}">
                  <a16:creationId xmlns:a16="http://schemas.microsoft.com/office/drawing/2014/main" id="{12D49026-5030-4254-93E8-E9B1B9F4C589}"/>
                </a:ext>
              </a:extLst>
            </p:cNvPr>
            <p:cNvSpPr txBox="1"/>
            <p:nvPr/>
          </p:nvSpPr>
          <p:spPr>
            <a:xfrm>
              <a:off x="2327008" y="3899406"/>
              <a:ext cx="3230372" cy="461665"/>
            </a:xfrm>
            <a:prstGeom prst="rect">
              <a:avLst/>
            </a:prstGeom>
            <a:noFill/>
          </p:spPr>
          <p:txBody>
            <a:bodyPr wrap="none" rtlCol="0">
              <a:spAutoFit/>
            </a:bodyPr>
            <a:lstStyle/>
            <a:p>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TS. NGUYEN THIEN BAO</a:t>
              </a:r>
              <a:endParaRPr lang="en-ID" sz="2400" b="1" dirty="0">
                <a:solidFill>
                  <a:srgbClr val="FFFFFF"/>
                </a:solidFill>
                <a:latin typeface="UVN Van" panose="00000400000000000000" pitchFamily="2" charset="0"/>
                <a:ea typeface="Open Sans" panose="020B0606030504020204" pitchFamily="34" charset="0"/>
                <a:cs typeface="Open Sans" panose="020B0606030504020204" pitchFamily="34" charset="0"/>
              </a:endParaRPr>
            </a:p>
          </p:txBody>
        </p:sp>
        <p:sp>
          <p:nvSpPr>
            <p:cNvPr id="92" name="TextBox 91">
              <a:extLst>
                <a:ext uri="{FF2B5EF4-FFF2-40B4-BE49-F238E27FC236}">
                  <a16:creationId xmlns:a16="http://schemas.microsoft.com/office/drawing/2014/main" id="{FD613496-27B8-4A66-BEE6-0A2C5FE6C0C9}"/>
                </a:ext>
              </a:extLst>
            </p:cNvPr>
            <p:cNvSpPr txBox="1"/>
            <p:nvPr/>
          </p:nvSpPr>
          <p:spPr>
            <a:xfrm>
              <a:off x="1233439" y="3900096"/>
              <a:ext cx="1439818" cy="461665"/>
            </a:xfrm>
            <a:prstGeom prst="rect">
              <a:avLst/>
            </a:prstGeom>
            <a:noFill/>
          </p:spPr>
          <p:txBody>
            <a:bodyPr wrap="none" rtlCol="0">
              <a:spAutoFit/>
            </a:bodyPr>
            <a:lstStyle/>
            <a:p>
              <a:r>
                <a:rPr lang="en-US" sz="2400" b="1" dirty="0">
                  <a:solidFill>
                    <a:srgbClr val="FF9539"/>
                  </a:solidFill>
                  <a:latin typeface="UVN Van" panose="00000400000000000000" pitchFamily="2" charset="0"/>
                  <a:ea typeface="Open Sans" panose="020B0606030504020204" pitchFamily="34" charset="0"/>
                  <a:cs typeface="Poppins" panose="00000500000000000000" pitchFamily="2" charset="0"/>
                </a:rPr>
                <a:t>TEACHER:</a:t>
              </a:r>
              <a:endParaRPr lang="en-ID" sz="2400" b="1" dirty="0">
                <a:solidFill>
                  <a:srgbClr val="FF9539"/>
                </a:solidFill>
                <a:latin typeface="UVN Van" panose="00000400000000000000" pitchFamily="2" charset="0"/>
                <a:ea typeface="Open Sans" panose="020B0606030504020204" pitchFamily="34" charset="0"/>
                <a:cs typeface="Poppins" panose="00000500000000000000" pitchFamily="2" charset="0"/>
              </a:endParaRPr>
            </a:p>
          </p:txBody>
        </p:sp>
      </p:grpSp>
      <p:grpSp>
        <p:nvGrpSpPr>
          <p:cNvPr id="93" name="Group 92">
            <a:extLst>
              <a:ext uri="{FF2B5EF4-FFF2-40B4-BE49-F238E27FC236}">
                <a16:creationId xmlns:a16="http://schemas.microsoft.com/office/drawing/2014/main" id="{8397A5D5-C23E-4534-B636-1542EF08C507}"/>
              </a:ext>
            </a:extLst>
          </p:cNvPr>
          <p:cNvGrpSpPr/>
          <p:nvPr/>
        </p:nvGrpSpPr>
        <p:grpSpPr>
          <a:xfrm>
            <a:off x="1885030" y="3532025"/>
            <a:ext cx="5770179" cy="1328341"/>
            <a:chOff x="1233439" y="4383500"/>
            <a:chExt cx="5529399" cy="707024"/>
          </a:xfrm>
        </p:grpSpPr>
        <p:sp>
          <p:nvSpPr>
            <p:cNvPr id="94" name="TextBox 93">
              <a:extLst>
                <a:ext uri="{FF2B5EF4-FFF2-40B4-BE49-F238E27FC236}">
                  <a16:creationId xmlns:a16="http://schemas.microsoft.com/office/drawing/2014/main" id="{E725D792-ADF5-4823-8594-EC712C9C714E}"/>
                </a:ext>
              </a:extLst>
            </p:cNvPr>
            <p:cNvSpPr txBox="1"/>
            <p:nvPr/>
          </p:nvSpPr>
          <p:spPr>
            <a:xfrm>
              <a:off x="1233439" y="4383500"/>
              <a:ext cx="177022" cy="245726"/>
            </a:xfrm>
            <a:prstGeom prst="rect">
              <a:avLst/>
            </a:prstGeom>
            <a:noFill/>
          </p:spPr>
          <p:txBody>
            <a:bodyPr wrap="none" rtlCol="0">
              <a:spAutoFit/>
            </a:bodyPr>
            <a:lstStyle/>
            <a:p>
              <a:endParaRPr lang="en-ID" sz="2400" b="1" dirty="0">
                <a:solidFill>
                  <a:srgbClr val="FF9539"/>
                </a:solidFill>
                <a:latin typeface="UVN Van" panose="00000400000000000000" pitchFamily="2" charset="0"/>
                <a:ea typeface="Open Sans" panose="020B0606030504020204" pitchFamily="34" charset="0"/>
                <a:cs typeface="Poppins" panose="00000500000000000000" pitchFamily="2" charset="0"/>
              </a:endParaRPr>
            </a:p>
          </p:txBody>
        </p:sp>
        <p:sp>
          <p:nvSpPr>
            <p:cNvPr id="95" name="TextBox 94">
              <a:extLst>
                <a:ext uri="{FF2B5EF4-FFF2-40B4-BE49-F238E27FC236}">
                  <a16:creationId xmlns:a16="http://schemas.microsoft.com/office/drawing/2014/main" id="{A73D9B4B-33D2-4F47-BF4B-EADC871AAA79}"/>
                </a:ext>
              </a:extLst>
            </p:cNvPr>
            <p:cNvSpPr txBox="1"/>
            <p:nvPr/>
          </p:nvSpPr>
          <p:spPr>
            <a:xfrm>
              <a:off x="2327008" y="4383500"/>
              <a:ext cx="4435830" cy="461665"/>
            </a:xfrm>
            <a:prstGeom prst="rect">
              <a:avLst/>
            </a:prstGeom>
            <a:noFill/>
          </p:spPr>
          <p:txBody>
            <a:bodyPr wrap="none" rtlCol="0">
              <a:spAutoFit/>
            </a:bodyPr>
            <a:lstStyle/>
            <a:p>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Nguyễn</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Thanh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Tường</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- 19110066</a:t>
              </a:r>
              <a:endParaRPr lang="en-ID" sz="2400" b="1" dirty="0">
                <a:solidFill>
                  <a:srgbClr val="FFFFFF"/>
                </a:solidFill>
                <a:latin typeface="UVN Van" panose="00000400000000000000" pitchFamily="2" charset="0"/>
                <a:ea typeface="Open Sans" panose="020B0606030504020204" pitchFamily="34" charset="0"/>
                <a:cs typeface="Open Sans" panose="020B0606030504020204" pitchFamily="34" charset="0"/>
              </a:endParaRPr>
            </a:p>
          </p:txBody>
        </p:sp>
        <p:sp>
          <p:nvSpPr>
            <p:cNvPr id="96" name="TextBox 95">
              <a:extLst>
                <a:ext uri="{FF2B5EF4-FFF2-40B4-BE49-F238E27FC236}">
                  <a16:creationId xmlns:a16="http://schemas.microsoft.com/office/drawing/2014/main" id="{7CD4CAE4-8435-412D-97D8-34030D4DF3E7}"/>
                </a:ext>
              </a:extLst>
            </p:cNvPr>
            <p:cNvSpPr txBox="1"/>
            <p:nvPr/>
          </p:nvSpPr>
          <p:spPr>
            <a:xfrm>
              <a:off x="2360362" y="4844798"/>
              <a:ext cx="3779144" cy="245726"/>
            </a:xfrm>
            <a:prstGeom prst="rect">
              <a:avLst/>
            </a:prstGeom>
            <a:noFill/>
          </p:spPr>
          <p:txBody>
            <a:bodyPr wrap="none" rtlCol="0">
              <a:spAutoFit/>
            </a:bodyPr>
            <a:lstStyle/>
            <a:p>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Bùi</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Thị</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Thảo</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Thảo</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- 19110125</a:t>
              </a:r>
              <a:endParaRPr lang="en-ID" sz="2400" b="1" dirty="0">
                <a:solidFill>
                  <a:srgbClr val="FFFFFF"/>
                </a:solidFill>
                <a:latin typeface="UVN Van" panose="00000400000000000000" pitchFamily="2" charset="0"/>
                <a:ea typeface="Open Sans" panose="020B0606030504020204" pitchFamily="34" charset="0"/>
                <a:cs typeface="Open Sans" panose="020B0606030504020204" pitchFamily="34" charset="0"/>
              </a:endParaRPr>
            </a:p>
          </p:txBody>
        </p:sp>
      </p:grpSp>
      <p:sp>
        <p:nvSpPr>
          <p:cNvPr id="98" name="TextBox 97">
            <a:extLst>
              <a:ext uri="{FF2B5EF4-FFF2-40B4-BE49-F238E27FC236}">
                <a16:creationId xmlns:a16="http://schemas.microsoft.com/office/drawing/2014/main" id="{FAD9F50C-A9FE-444E-B2F7-F95E76FA8F77}"/>
              </a:ext>
            </a:extLst>
          </p:cNvPr>
          <p:cNvSpPr txBox="1"/>
          <p:nvPr/>
        </p:nvSpPr>
        <p:spPr>
          <a:xfrm>
            <a:off x="3026219" y="3965363"/>
            <a:ext cx="4079963" cy="461665"/>
          </a:xfrm>
          <a:prstGeom prst="rect">
            <a:avLst/>
          </a:prstGeom>
          <a:noFill/>
        </p:spPr>
        <p:txBody>
          <a:bodyPr wrap="none" rtlCol="0">
            <a:spAutoFit/>
          </a:bodyPr>
          <a:lstStyle/>
          <a:p>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Nguyễn</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Khang</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a:t>
            </a:r>
            <a:r>
              <a:rPr lang="en-US" sz="2400" b="1" dirty="0" err="1">
                <a:solidFill>
                  <a:srgbClr val="FFFFFF"/>
                </a:solidFill>
                <a:latin typeface="UVN Van" panose="00000400000000000000" pitchFamily="2" charset="0"/>
                <a:ea typeface="Open Sans" panose="020B0606030504020204" pitchFamily="34" charset="0"/>
                <a:cs typeface="Open Sans" panose="020B0606030504020204" pitchFamily="34" charset="0"/>
              </a:rPr>
              <a:t>Duy</a:t>
            </a:r>
            <a:r>
              <a:rPr lang="en-US" sz="2400" b="1" dirty="0">
                <a:solidFill>
                  <a:srgbClr val="FFFFFF"/>
                </a:solidFill>
                <a:latin typeface="UVN Van" panose="00000400000000000000" pitchFamily="2" charset="0"/>
                <a:ea typeface="Open Sans" panose="020B0606030504020204" pitchFamily="34" charset="0"/>
                <a:cs typeface="Open Sans" panose="020B0606030504020204" pitchFamily="34" charset="0"/>
              </a:rPr>
              <a:t> - 19110109</a:t>
            </a:r>
            <a:endParaRPr lang="en-ID" sz="2400" b="1" dirty="0">
              <a:solidFill>
                <a:srgbClr val="FFFFFF"/>
              </a:solidFill>
              <a:latin typeface="UVN Van" panose="00000400000000000000" pitchFamily="2" charset="0"/>
              <a:ea typeface="Open Sans" panose="020B0606030504020204" pitchFamily="34" charset="0"/>
              <a:cs typeface="Open Sans" panose="020B0606030504020204" pitchFamily="34" charset="0"/>
            </a:endParaRPr>
          </a:p>
        </p:txBody>
      </p:sp>
      <p:pic>
        <p:nvPicPr>
          <p:cNvPr id="99" name="Content Placeholder 3">
            <a:extLst>
              <a:ext uri="{FF2B5EF4-FFF2-40B4-BE49-F238E27FC236}">
                <a16:creationId xmlns:a16="http://schemas.microsoft.com/office/drawing/2014/main" id="{45730FFA-D429-44B6-920F-FBC0CD8D27B0}"/>
              </a:ext>
            </a:extLst>
          </p:cNvPr>
          <p:cNvPicPr>
            <a:picLocks noChangeAspect="1"/>
          </p:cNvPicPr>
          <p:nvPr/>
        </p:nvPicPr>
        <p:blipFill>
          <a:blip r:embed="rId3"/>
          <a:stretch>
            <a:fillRect/>
          </a:stretch>
        </p:blipFill>
        <p:spPr>
          <a:xfrm>
            <a:off x="7734930" y="447810"/>
            <a:ext cx="733799" cy="733799"/>
          </a:xfrm>
          <a:prstGeom prst="ellipse">
            <a:avLst/>
          </a:prstGeom>
        </p:spPr>
      </p:pic>
      <p:pic>
        <p:nvPicPr>
          <p:cNvPr id="100" name="Content Placeholder 11">
            <a:extLst>
              <a:ext uri="{FF2B5EF4-FFF2-40B4-BE49-F238E27FC236}">
                <a16:creationId xmlns:a16="http://schemas.microsoft.com/office/drawing/2014/main" id="{A74E29D7-F529-4524-8D99-E777BAE756CB}"/>
              </a:ext>
            </a:extLst>
          </p:cNvPr>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b="19231"/>
          <a:stretch>
            <a:fillRect/>
          </a:stretch>
        </p:blipFill>
        <p:spPr>
          <a:xfrm>
            <a:off x="6886051" y="447810"/>
            <a:ext cx="733799" cy="7601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18"/>
        <p:cNvGrpSpPr/>
        <p:nvPr/>
      </p:nvGrpSpPr>
      <p:grpSpPr>
        <a:xfrm>
          <a:off x="0" y="0"/>
          <a:ext cx="0" cy="0"/>
          <a:chOff x="0" y="0"/>
          <a:chExt cx="0" cy="0"/>
        </a:xfrm>
      </p:grpSpPr>
      <p:sp>
        <p:nvSpPr>
          <p:cNvPr id="10419" name="Google Shape;10419;p58"/>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 ABOUT UNITY</a:t>
            </a:r>
            <a:endParaRPr dirty="0"/>
          </a:p>
        </p:txBody>
      </p:sp>
      <p:sp>
        <p:nvSpPr>
          <p:cNvPr id="10420" name="Google Shape;10420;p58"/>
          <p:cNvSpPr txBox="1">
            <a:spLocks noGrp="1"/>
          </p:cNvSpPr>
          <p:nvPr>
            <p:ph type="title" idx="2"/>
          </p:nvPr>
        </p:nvSpPr>
        <p:spPr>
          <a:xfrm flipH="1">
            <a:off x="4978865" y="1860250"/>
            <a:ext cx="30888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DEFINITION</a:t>
            </a:r>
            <a:endParaRPr dirty="0"/>
          </a:p>
        </p:txBody>
      </p:sp>
      <p:sp>
        <p:nvSpPr>
          <p:cNvPr id="10422" name="Google Shape;10422;p58"/>
          <p:cNvSpPr txBox="1">
            <a:spLocks noGrp="1"/>
          </p:cNvSpPr>
          <p:nvPr>
            <p:ph type="title" idx="3"/>
          </p:nvPr>
        </p:nvSpPr>
        <p:spPr>
          <a:xfrm flipH="1">
            <a:off x="4978875" y="3622425"/>
            <a:ext cx="30888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a:t>
            </a:r>
            <a:endParaRPr dirty="0"/>
          </a:p>
        </p:txBody>
      </p:sp>
      <p:grpSp>
        <p:nvGrpSpPr>
          <p:cNvPr id="10424" name="Google Shape;10424;p58"/>
          <p:cNvGrpSpPr/>
          <p:nvPr/>
        </p:nvGrpSpPr>
        <p:grpSpPr>
          <a:xfrm rot="-5400000">
            <a:off x="2137596" y="535371"/>
            <a:ext cx="242781" cy="161857"/>
            <a:chOff x="2500050" y="3730175"/>
            <a:chExt cx="2619000" cy="1746025"/>
          </a:xfrm>
        </p:grpSpPr>
        <p:sp>
          <p:nvSpPr>
            <p:cNvPr id="10425" name="Google Shape;10425;p58"/>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6" name="Google Shape;10426;p58"/>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7" name="Google Shape;10427;p58"/>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8" name="Google Shape;10428;p58"/>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29" name="Google Shape;10429;p58"/>
          <p:cNvGrpSpPr/>
          <p:nvPr/>
        </p:nvGrpSpPr>
        <p:grpSpPr>
          <a:xfrm rot="5400000">
            <a:off x="6763621" y="535371"/>
            <a:ext cx="242781" cy="161857"/>
            <a:chOff x="2500050" y="3730175"/>
            <a:chExt cx="2619000" cy="1746025"/>
          </a:xfrm>
        </p:grpSpPr>
        <p:sp>
          <p:nvSpPr>
            <p:cNvPr id="10430" name="Google Shape;10430;p58"/>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1" name="Google Shape;10431;p58"/>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2" name="Google Shape;10432;p58"/>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3" name="Google Shape;10433;p58"/>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34" name="Google Shape;10434;p58"/>
          <p:cNvGrpSpPr/>
          <p:nvPr/>
        </p:nvGrpSpPr>
        <p:grpSpPr>
          <a:xfrm flipH="1">
            <a:off x="6282715" y="1290463"/>
            <a:ext cx="481112" cy="481112"/>
            <a:chOff x="3604075" y="4114350"/>
            <a:chExt cx="531850" cy="531850"/>
          </a:xfrm>
        </p:grpSpPr>
        <p:sp>
          <p:nvSpPr>
            <p:cNvPr id="10435" name="Google Shape;10435;p58"/>
            <p:cNvSpPr/>
            <p:nvPr/>
          </p:nvSpPr>
          <p:spPr>
            <a:xfrm>
              <a:off x="3604075" y="4299325"/>
              <a:ext cx="531850" cy="346875"/>
            </a:xfrm>
            <a:custGeom>
              <a:avLst/>
              <a:gdLst/>
              <a:ahLst/>
              <a:cxnLst/>
              <a:rect l="l" t="t" r="r" b="b"/>
              <a:pathLst>
                <a:path w="21274" h="13875" extrusionOk="0">
                  <a:moveTo>
                    <a:pt x="1" y="1"/>
                  </a:moveTo>
                  <a:lnTo>
                    <a:pt x="1" y="6938"/>
                  </a:lnTo>
                  <a:lnTo>
                    <a:pt x="1389" y="6938"/>
                  </a:lnTo>
                  <a:lnTo>
                    <a:pt x="1389" y="9712"/>
                  </a:lnTo>
                  <a:lnTo>
                    <a:pt x="2775" y="9712"/>
                  </a:lnTo>
                  <a:lnTo>
                    <a:pt x="2775" y="12488"/>
                  </a:lnTo>
                  <a:lnTo>
                    <a:pt x="4163" y="12488"/>
                  </a:lnTo>
                  <a:lnTo>
                    <a:pt x="4163" y="13874"/>
                  </a:lnTo>
                  <a:lnTo>
                    <a:pt x="17111" y="13874"/>
                  </a:lnTo>
                  <a:lnTo>
                    <a:pt x="17111" y="12488"/>
                  </a:lnTo>
                  <a:lnTo>
                    <a:pt x="18499" y="12488"/>
                  </a:lnTo>
                  <a:lnTo>
                    <a:pt x="18499" y="9712"/>
                  </a:lnTo>
                  <a:lnTo>
                    <a:pt x="19886" y="9712"/>
                  </a:lnTo>
                  <a:lnTo>
                    <a:pt x="19886" y="6938"/>
                  </a:lnTo>
                  <a:lnTo>
                    <a:pt x="21273" y="6938"/>
                  </a:lnTo>
                  <a:lnTo>
                    <a:pt x="212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6" name="Google Shape;10436;p58"/>
            <p:cNvSpPr/>
            <p:nvPr/>
          </p:nvSpPr>
          <p:spPr>
            <a:xfrm>
              <a:off x="3604075" y="4299325"/>
              <a:ext cx="531850" cy="104100"/>
            </a:xfrm>
            <a:custGeom>
              <a:avLst/>
              <a:gdLst/>
              <a:ahLst/>
              <a:cxnLst/>
              <a:rect l="l" t="t" r="r" b="b"/>
              <a:pathLst>
                <a:path w="21274" h="4164" extrusionOk="0">
                  <a:moveTo>
                    <a:pt x="1" y="1"/>
                  </a:moveTo>
                  <a:lnTo>
                    <a:pt x="1" y="2777"/>
                  </a:lnTo>
                  <a:lnTo>
                    <a:pt x="1" y="4163"/>
                  </a:lnTo>
                  <a:lnTo>
                    <a:pt x="2775" y="4163"/>
                  </a:lnTo>
                  <a:lnTo>
                    <a:pt x="2775" y="2777"/>
                  </a:lnTo>
                  <a:lnTo>
                    <a:pt x="21273" y="2777"/>
                  </a:lnTo>
                  <a:lnTo>
                    <a:pt x="212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7" name="Google Shape;10437;p58"/>
            <p:cNvSpPr/>
            <p:nvPr/>
          </p:nvSpPr>
          <p:spPr>
            <a:xfrm>
              <a:off x="3604075" y="4438100"/>
              <a:ext cx="69400" cy="69375"/>
            </a:xfrm>
            <a:custGeom>
              <a:avLst/>
              <a:gdLst/>
              <a:ahLst/>
              <a:cxnLst/>
              <a:rect l="l" t="t" r="r" b="b"/>
              <a:pathLst>
                <a:path w="2776" h="2775" extrusionOk="0">
                  <a:moveTo>
                    <a:pt x="1" y="0"/>
                  </a:moveTo>
                  <a:lnTo>
                    <a:pt x="1" y="1387"/>
                  </a:lnTo>
                  <a:lnTo>
                    <a:pt x="1389" y="1387"/>
                  </a:lnTo>
                  <a:lnTo>
                    <a:pt x="1389" y="2774"/>
                  </a:lnTo>
                  <a:lnTo>
                    <a:pt x="2775" y="2774"/>
                  </a:lnTo>
                  <a:lnTo>
                    <a:pt x="2775" y="1387"/>
                  </a:lnTo>
                  <a:lnTo>
                    <a:pt x="2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8" name="Google Shape;10438;p58"/>
            <p:cNvSpPr/>
            <p:nvPr/>
          </p:nvSpPr>
          <p:spPr>
            <a:xfrm>
              <a:off x="3708150" y="4611500"/>
              <a:ext cx="323725" cy="34700"/>
            </a:xfrm>
            <a:custGeom>
              <a:avLst/>
              <a:gdLst/>
              <a:ahLst/>
              <a:cxnLst/>
              <a:rect l="l" t="t" r="r" b="b"/>
              <a:pathLst>
                <a:path w="12949" h="1388" extrusionOk="0">
                  <a:moveTo>
                    <a:pt x="0" y="1"/>
                  </a:moveTo>
                  <a:lnTo>
                    <a:pt x="0" y="1387"/>
                  </a:lnTo>
                  <a:lnTo>
                    <a:pt x="12948" y="1387"/>
                  </a:lnTo>
                  <a:lnTo>
                    <a:pt x="12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9" name="Google Shape;10439;p58"/>
            <p:cNvSpPr/>
            <p:nvPr/>
          </p:nvSpPr>
          <p:spPr>
            <a:xfrm>
              <a:off x="3638750" y="4472750"/>
              <a:ext cx="34725" cy="69375"/>
            </a:xfrm>
            <a:custGeom>
              <a:avLst/>
              <a:gdLst/>
              <a:ahLst/>
              <a:cxnLst/>
              <a:rect l="l" t="t" r="r" b="b"/>
              <a:pathLst>
                <a:path w="1389" h="2775" extrusionOk="0">
                  <a:moveTo>
                    <a:pt x="0" y="1"/>
                  </a:moveTo>
                  <a:lnTo>
                    <a:pt x="0" y="2775"/>
                  </a:lnTo>
                  <a:lnTo>
                    <a:pt x="1388" y="2775"/>
                  </a:lnTo>
                  <a:lnTo>
                    <a:pt x="1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0" name="Google Shape;10440;p58"/>
            <p:cNvSpPr/>
            <p:nvPr/>
          </p:nvSpPr>
          <p:spPr>
            <a:xfrm>
              <a:off x="3673450" y="4542100"/>
              <a:ext cx="34725" cy="69425"/>
            </a:xfrm>
            <a:custGeom>
              <a:avLst/>
              <a:gdLst/>
              <a:ahLst/>
              <a:cxnLst/>
              <a:rect l="l" t="t" r="r" b="b"/>
              <a:pathLst>
                <a:path w="1389" h="2777" extrusionOk="0">
                  <a:moveTo>
                    <a:pt x="0" y="1"/>
                  </a:moveTo>
                  <a:lnTo>
                    <a:pt x="0" y="2777"/>
                  </a:lnTo>
                  <a:lnTo>
                    <a:pt x="1388" y="2777"/>
                  </a:lnTo>
                  <a:lnTo>
                    <a:pt x="1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1" name="Google Shape;10441;p58"/>
            <p:cNvSpPr/>
            <p:nvPr/>
          </p:nvSpPr>
          <p:spPr>
            <a:xfrm>
              <a:off x="4066550" y="4472750"/>
              <a:ext cx="34675" cy="69375"/>
            </a:xfrm>
            <a:custGeom>
              <a:avLst/>
              <a:gdLst/>
              <a:ahLst/>
              <a:cxnLst/>
              <a:rect l="l" t="t" r="r" b="b"/>
              <a:pathLst>
                <a:path w="1387" h="2775" extrusionOk="0">
                  <a:moveTo>
                    <a:pt x="0" y="1"/>
                  </a:moveTo>
                  <a:lnTo>
                    <a:pt x="0" y="2775"/>
                  </a:lnTo>
                  <a:lnTo>
                    <a:pt x="1387" y="2775"/>
                  </a:lnTo>
                  <a:lnTo>
                    <a:pt x="1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2" name="Google Shape;10442;p58"/>
            <p:cNvSpPr/>
            <p:nvPr/>
          </p:nvSpPr>
          <p:spPr>
            <a:xfrm>
              <a:off x="4031850" y="4542100"/>
              <a:ext cx="34725" cy="69425"/>
            </a:xfrm>
            <a:custGeom>
              <a:avLst/>
              <a:gdLst/>
              <a:ahLst/>
              <a:cxnLst/>
              <a:rect l="l" t="t" r="r" b="b"/>
              <a:pathLst>
                <a:path w="1389" h="2777" extrusionOk="0">
                  <a:moveTo>
                    <a:pt x="0" y="1"/>
                  </a:moveTo>
                  <a:lnTo>
                    <a:pt x="0" y="2777"/>
                  </a:lnTo>
                  <a:lnTo>
                    <a:pt x="1388" y="2777"/>
                  </a:lnTo>
                  <a:lnTo>
                    <a:pt x="1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3" name="Google Shape;10443;p58"/>
            <p:cNvSpPr/>
            <p:nvPr/>
          </p:nvSpPr>
          <p:spPr>
            <a:xfrm>
              <a:off x="3604075" y="4218425"/>
              <a:ext cx="531850" cy="254350"/>
            </a:xfrm>
            <a:custGeom>
              <a:avLst/>
              <a:gdLst/>
              <a:ahLst/>
              <a:cxnLst/>
              <a:rect l="l" t="t" r="r" b="b"/>
              <a:pathLst>
                <a:path w="21274" h="10174" extrusionOk="0">
                  <a:moveTo>
                    <a:pt x="1389" y="0"/>
                  </a:moveTo>
                  <a:lnTo>
                    <a:pt x="1389" y="3237"/>
                  </a:lnTo>
                  <a:lnTo>
                    <a:pt x="1" y="3237"/>
                  </a:lnTo>
                  <a:lnTo>
                    <a:pt x="1" y="4625"/>
                  </a:lnTo>
                  <a:lnTo>
                    <a:pt x="1" y="10174"/>
                  </a:lnTo>
                  <a:lnTo>
                    <a:pt x="1389" y="10174"/>
                  </a:lnTo>
                  <a:lnTo>
                    <a:pt x="1389" y="4625"/>
                  </a:lnTo>
                  <a:lnTo>
                    <a:pt x="19886" y="4625"/>
                  </a:lnTo>
                  <a:lnTo>
                    <a:pt x="19886" y="10174"/>
                  </a:lnTo>
                  <a:lnTo>
                    <a:pt x="21273" y="10174"/>
                  </a:lnTo>
                  <a:lnTo>
                    <a:pt x="21273" y="4625"/>
                  </a:lnTo>
                  <a:lnTo>
                    <a:pt x="21273" y="3237"/>
                  </a:lnTo>
                  <a:lnTo>
                    <a:pt x="19886" y="3237"/>
                  </a:lnTo>
                  <a:lnTo>
                    <a:pt x="19886" y="0"/>
                  </a:lnTo>
                  <a:lnTo>
                    <a:pt x="18499" y="0"/>
                  </a:lnTo>
                  <a:lnTo>
                    <a:pt x="18499" y="3237"/>
                  </a:lnTo>
                  <a:lnTo>
                    <a:pt x="2775" y="3237"/>
                  </a:lnTo>
                  <a:lnTo>
                    <a:pt x="2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4" name="Google Shape;10444;p58"/>
            <p:cNvSpPr/>
            <p:nvPr/>
          </p:nvSpPr>
          <p:spPr>
            <a:xfrm>
              <a:off x="3708150" y="4149050"/>
              <a:ext cx="34675" cy="34700"/>
            </a:xfrm>
            <a:custGeom>
              <a:avLst/>
              <a:gdLst/>
              <a:ahLst/>
              <a:cxnLst/>
              <a:rect l="l" t="t" r="r" b="b"/>
              <a:pathLst>
                <a:path w="1387" h="1388" extrusionOk="0">
                  <a:moveTo>
                    <a:pt x="0" y="1"/>
                  </a:moveTo>
                  <a:lnTo>
                    <a:pt x="0" y="1387"/>
                  </a:lnTo>
                  <a:lnTo>
                    <a:pt x="1387" y="1387"/>
                  </a:lnTo>
                  <a:lnTo>
                    <a:pt x="1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5" name="Google Shape;10445;p58"/>
            <p:cNvSpPr/>
            <p:nvPr/>
          </p:nvSpPr>
          <p:spPr>
            <a:xfrm>
              <a:off x="3673450" y="4183750"/>
              <a:ext cx="34725" cy="34700"/>
            </a:xfrm>
            <a:custGeom>
              <a:avLst/>
              <a:gdLst/>
              <a:ahLst/>
              <a:cxnLst/>
              <a:rect l="l" t="t" r="r" b="b"/>
              <a:pathLst>
                <a:path w="1389" h="1388" extrusionOk="0">
                  <a:moveTo>
                    <a:pt x="0" y="1"/>
                  </a:moveTo>
                  <a:lnTo>
                    <a:pt x="0" y="1387"/>
                  </a:lnTo>
                  <a:lnTo>
                    <a:pt x="1388" y="1387"/>
                  </a:lnTo>
                  <a:lnTo>
                    <a:pt x="1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6" name="Google Shape;10446;p58"/>
            <p:cNvSpPr/>
            <p:nvPr/>
          </p:nvSpPr>
          <p:spPr>
            <a:xfrm>
              <a:off x="3742800" y="4114350"/>
              <a:ext cx="254400" cy="34725"/>
            </a:xfrm>
            <a:custGeom>
              <a:avLst/>
              <a:gdLst/>
              <a:ahLst/>
              <a:cxnLst/>
              <a:rect l="l" t="t" r="r" b="b"/>
              <a:pathLst>
                <a:path w="10176" h="1389" extrusionOk="0">
                  <a:moveTo>
                    <a:pt x="1" y="1"/>
                  </a:moveTo>
                  <a:lnTo>
                    <a:pt x="1" y="1389"/>
                  </a:lnTo>
                  <a:lnTo>
                    <a:pt x="10176" y="1389"/>
                  </a:lnTo>
                  <a:lnTo>
                    <a:pt x="10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7" name="Google Shape;10447;p58"/>
            <p:cNvSpPr/>
            <p:nvPr/>
          </p:nvSpPr>
          <p:spPr>
            <a:xfrm>
              <a:off x="3997175" y="4149050"/>
              <a:ext cx="34700" cy="34700"/>
            </a:xfrm>
            <a:custGeom>
              <a:avLst/>
              <a:gdLst/>
              <a:ahLst/>
              <a:cxnLst/>
              <a:rect l="l" t="t" r="r" b="b"/>
              <a:pathLst>
                <a:path w="1388" h="1388" extrusionOk="0">
                  <a:moveTo>
                    <a:pt x="1" y="1"/>
                  </a:moveTo>
                  <a:lnTo>
                    <a:pt x="1" y="1387"/>
                  </a:lnTo>
                  <a:lnTo>
                    <a:pt x="1387" y="1387"/>
                  </a:lnTo>
                  <a:lnTo>
                    <a:pt x="1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8" name="Google Shape;10448;p58"/>
            <p:cNvSpPr/>
            <p:nvPr/>
          </p:nvSpPr>
          <p:spPr>
            <a:xfrm>
              <a:off x="4031850" y="4183750"/>
              <a:ext cx="34725" cy="34700"/>
            </a:xfrm>
            <a:custGeom>
              <a:avLst/>
              <a:gdLst/>
              <a:ahLst/>
              <a:cxnLst/>
              <a:rect l="l" t="t" r="r" b="b"/>
              <a:pathLst>
                <a:path w="1389" h="1388" extrusionOk="0">
                  <a:moveTo>
                    <a:pt x="0" y="1"/>
                  </a:moveTo>
                  <a:lnTo>
                    <a:pt x="0" y="1387"/>
                  </a:lnTo>
                  <a:lnTo>
                    <a:pt x="1388" y="1387"/>
                  </a:lnTo>
                  <a:lnTo>
                    <a:pt x="1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9" name="Google Shape;10449;p58"/>
            <p:cNvSpPr/>
            <p:nvPr/>
          </p:nvSpPr>
          <p:spPr>
            <a:xfrm>
              <a:off x="3846875" y="4403400"/>
              <a:ext cx="34725" cy="173425"/>
            </a:xfrm>
            <a:custGeom>
              <a:avLst/>
              <a:gdLst/>
              <a:ahLst/>
              <a:cxnLst/>
              <a:rect l="l" t="t" r="r" b="b"/>
              <a:pathLst>
                <a:path w="1389" h="6937" extrusionOk="0">
                  <a:moveTo>
                    <a:pt x="0" y="0"/>
                  </a:moveTo>
                  <a:lnTo>
                    <a:pt x="0" y="6937"/>
                  </a:lnTo>
                  <a:lnTo>
                    <a:pt x="1388" y="6937"/>
                  </a:lnTo>
                  <a:lnTo>
                    <a:pt x="1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0" name="Google Shape;10450;p58"/>
            <p:cNvSpPr/>
            <p:nvPr/>
          </p:nvSpPr>
          <p:spPr>
            <a:xfrm>
              <a:off x="3719700" y="4414950"/>
              <a:ext cx="34675" cy="69375"/>
            </a:xfrm>
            <a:custGeom>
              <a:avLst/>
              <a:gdLst/>
              <a:ahLst/>
              <a:cxnLst/>
              <a:rect l="l" t="t" r="r" b="b"/>
              <a:pathLst>
                <a:path w="1387" h="2775" extrusionOk="0">
                  <a:moveTo>
                    <a:pt x="0" y="0"/>
                  </a:moveTo>
                  <a:lnTo>
                    <a:pt x="0" y="2775"/>
                  </a:lnTo>
                  <a:lnTo>
                    <a:pt x="1387" y="2775"/>
                  </a:lnTo>
                  <a:lnTo>
                    <a:pt x="1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1" name="Google Shape;10451;p58"/>
            <p:cNvSpPr/>
            <p:nvPr/>
          </p:nvSpPr>
          <p:spPr>
            <a:xfrm>
              <a:off x="3754400" y="4484350"/>
              <a:ext cx="34675" cy="69375"/>
            </a:xfrm>
            <a:custGeom>
              <a:avLst/>
              <a:gdLst/>
              <a:ahLst/>
              <a:cxnLst/>
              <a:rect l="l" t="t" r="r" b="b"/>
              <a:pathLst>
                <a:path w="1387" h="2775" extrusionOk="0">
                  <a:moveTo>
                    <a:pt x="0" y="0"/>
                  </a:moveTo>
                  <a:lnTo>
                    <a:pt x="0" y="2775"/>
                  </a:lnTo>
                  <a:lnTo>
                    <a:pt x="1387" y="2775"/>
                  </a:lnTo>
                  <a:lnTo>
                    <a:pt x="1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2" name="Google Shape;10452;p58"/>
            <p:cNvSpPr/>
            <p:nvPr/>
          </p:nvSpPr>
          <p:spPr>
            <a:xfrm>
              <a:off x="3974025" y="4414950"/>
              <a:ext cx="34725" cy="69375"/>
            </a:xfrm>
            <a:custGeom>
              <a:avLst/>
              <a:gdLst/>
              <a:ahLst/>
              <a:cxnLst/>
              <a:rect l="l" t="t" r="r" b="b"/>
              <a:pathLst>
                <a:path w="1389" h="2775" extrusionOk="0">
                  <a:moveTo>
                    <a:pt x="1" y="0"/>
                  </a:moveTo>
                  <a:lnTo>
                    <a:pt x="1" y="2775"/>
                  </a:lnTo>
                  <a:lnTo>
                    <a:pt x="1389" y="2775"/>
                  </a:lnTo>
                  <a:lnTo>
                    <a:pt x="1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3" name="Google Shape;10453;p58"/>
            <p:cNvSpPr/>
            <p:nvPr/>
          </p:nvSpPr>
          <p:spPr>
            <a:xfrm>
              <a:off x="3939375" y="4484350"/>
              <a:ext cx="34675" cy="69375"/>
            </a:xfrm>
            <a:custGeom>
              <a:avLst/>
              <a:gdLst/>
              <a:ahLst/>
              <a:cxnLst/>
              <a:rect l="l" t="t" r="r" b="b"/>
              <a:pathLst>
                <a:path w="1387" h="2775" extrusionOk="0">
                  <a:moveTo>
                    <a:pt x="0" y="0"/>
                  </a:moveTo>
                  <a:lnTo>
                    <a:pt x="0" y="2775"/>
                  </a:lnTo>
                  <a:lnTo>
                    <a:pt x="1387" y="2775"/>
                  </a:lnTo>
                  <a:lnTo>
                    <a:pt x="1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54" name="Google Shape;10454;p58"/>
          <p:cNvGrpSpPr/>
          <p:nvPr/>
        </p:nvGrpSpPr>
        <p:grpSpPr>
          <a:xfrm flipH="1">
            <a:off x="6282718" y="3073744"/>
            <a:ext cx="481089" cy="460193"/>
            <a:chOff x="6849050" y="4043100"/>
            <a:chExt cx="531825" cy="508725"/>
          </a:xfrm>
        </p:grpSpPr>
        <p:sp>
          <p:nvSpPr>
            <p:cNvPr id="10455" name="Google Shape;10455;p58"/>
            <p:cNvSpPr/>
            <p:nvPr/>
          </p:nvSpPr>
          <p:spPr>
            <a:xfrm>
              <a:off x="7276800" y="4077800"/>
              <a:ext cx="34725" cy="34675"/>
            </a:xfrm>
            <a:custGeom>
              <a:avLst/>
              <a:gdLst/>
              <a:ahLst/>
              <a:cxnLst/>
              <a:rect l="l" t="t" r="r" b="b"/>
              <a:pathLst>
                <a:path w="1389" h="1387" extrusionOk="0">
                  <a:moveTo>
                    <a:pt x="0" y="0"/>
                  </a:moveTo>
                  <a:lnTo>
                    <a:pt x="0" y="1387"/>
                  </a:lnTo>
                  <a:lnTo>
                    <a:pt x="1388" y="1387"/>
                  </a:lnTo>
                  <a:lnTo>
                    <a:pt x="1388" y="0"/>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6" name="Google Shape;10456;p58"/>
            <p:cNvSpPr/>
            <p:nvPr/>
          </p:nvSpPr>
          <p:spPr>
            <a:xfrm>
              <a:off x="7311450" y="4043100"/>
              <a:ext cx="69425" cy="34725"/>
            </a:xfrm>
            <a:custGeom>
              <a:avLst/>
              <a:gdLst/>
              <a:ahLst/>
              <a:cxnLst/>
              <a:rect l="l" t="t" r="r" b="b"/>
              <a:pathLst>
                <a:path w="2777" h="1389" extrusionOk="0">
                  <a:moveTo>
                    <a:pt x="1" y="0"/>
                  </a:moveTo>
                  <a:lnTo>
                    <a:pt x="1" y="1388"/>
                  </a:lnTo>
                  <a:lnTo>
                    <a:pt x="2777" y="1388"/>
                  </a:lnTo>
                  <a:lnTo>
                    <a:pt x="2777" y="0"/>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7" name="Google Shape;10457;p58"/>
            <p:cNvSpPr/>
            <p:nvPr/>
          </p:nvSpPr>
          <p:spPr>
            <a:xfrm>
              <a:off x="6849050" y="4112450"/>
              <a:ext cx="427775" cy="439375"/>
            </a:xfrm>
            <a:custGeom>
              <a:avLst/>
              <a:gdLst/>
              <a:ahLst/>
              <a:cxnLst/>
              <a:rect l="l" t="t" r="r" b="b"/>
              <a:pathLst>
                <a:path w="17111" h="17575" extrusionOk="0">
                  <a:moveTo>
                    <a:pt x="15722" y="1"/>
                  </a:moveTo>
                  <a:lnTo>
                    <a:pt x="15722" y="1389"/>
                  </a:lnTo>
                  <a:lnTo>
                    <a:pt x="0" y="1389"/>
                  </a:lnTo>
                  <a:lnTo>
                    <a:pt x="0" y="7863"/>
                  </a:lnTo>
                  <a:lnTo>
                    <a:pt x="1387" y="7863"/>
                  </a:lnTo>
                  <a:lnTo>
                    <a:pt x="1387" y="10638"/>
                  </a:lnTo>
                  <a:lnTo>
                    <a:pt x="2775" y="10638"/>
                  </a:lnTo>
                  <a:lnTo>
                    <a:pt x="2775" y="12024"/>
                  </a:lnTo>
                  <a:lnTo>
                    <a:pt x="4163" y="12024"/>
                  </a:lnTo>
                  <a:lnTo>
                    <a:pt x="4163" y="13412"/>
                  </a:lnTo>
                  <a:lnTo>
                    <a:pt x="4163" y="16187"/>
                  </a:lnTo>
                  <a:lnTo>
                    <a:pt x="5549" y="16187"/>
                  </a:lnTo>
                  <a:lnTo>
                    <a:pt x="5549" y="17575"/>
                  </a:lnTo>
                  <a:lnTo>
                    <a:pt x="8323" y="17575"/>
                  </a:lnTo>
                  <a:lnTo>
                    <a:pt x="8323" y="16187"/>
                  </a:lnTo>
                  <a:lnTo>
                    <a:pt x="9711" y="16187"/>
                  </a:lnTo>
                  <a:lnTo>
                    <a:pt x="9711" y="14800"/>
                  </a:lnTo>
                  <a:lnTo>
                    <a:pt x="11562" y="14800"/>
                  </a:lnTo>
                  <a:lnTo>
                    <a:pt x="11562" y="16187"/>
                  </a:lnTo>
                  <a:lnTo>
                    <a:pt x="12948" y="16187"/>
                  </a:lnTo>
                  <a:lnTo>
                    <a:pt x="12948" y="17575"/>
                  </a:lnTo>
                  <a:lnTo>
                    <a:pt x="15722" y="17575"/>
                  </a:lnTo>
                  <a:lnTo>
                    <a:pt x="15722" y="16187"/>
                  </a:lnTo>
                  <a:lnTo>
                    <a:pt x="17110" y="16187"/>
                  </a:lnTo>
                  <a:lnTo>
                    <a:pt x="17110" y="13412"/>
                  </a:lnTo>
                  <a:lnTo>
                    <a:pt x="17110" y="1389"/>
                  </a:lnTo>
                  <a:lnTo>
                    <a:pt x="17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8" name="Google Shape;10458;p58"/>
            <p:cNvSpPr/>
            <p:nvPr/>
          </p:nvSpPr>
          <p:spPr>
            <a:xfrm>
              <a:off x="6849050" y="4147150"/>
              <a:ext cx="427775" cy="92525"/>
            </a:xfrm>
            <a:custGeom>
              <a:avLst/>
              <a:gdLst/>
              <a:ahLst/>
              <a:cxnLst/>
              <a:rect l="l" t="t" r="r" b="b"/>
              <a:pathLst>
                <a:path w="17111" h="3701" extrusionOk="0">
                  <a:moveTo>
                    <a:pt x="0" y="1"/>
                  </a:moveTo>
                  <a:lnTo>
                    <a:pt x="0" y="2775"/>
                  </a:lnTo>
                  <a:lnTo>
                    <a:pt x="0" y="3701"/>
                  </a:lnTo>
                  <a:lnTo>
                    <a:pt x="2775" y="3701"/>
                  </a:lnTo>
                  <a:lnTo>
                    <a:pt x="2775" y="2775"/>
                  </a:lnTo>
                  <a:lnTo>
                    <a:pt x="17110" y="2775"/>
                  </a:lnTo>
                  <a:lnTo>
                    <a:pt x="17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9" name="Google Shape;10459;p58"/>
            <p:cNvSpPr/>
            <p:nvPr/>
          </p:nvSpPr>
          <p:spPr>
            <a:xfrm>
              <a:off x="6849050" y="4274325"/>
              <a:ext cx="69375" cy="69375"/>
            </a:xfrm>
            <a:custGeom>
              <a:avLst/>
              <a:gdLst/>
              <a:ahLst/>
              <a:cxnLst/>
              <a:rect l="l" t="t" r="r" b="b"/>
              <a:pathLst>
                <a:path w="2775" h="2775" extrusionOk="0">
                  <a:moveTo>
                    <a:pt x="0" y="0"/>
                  </a:moveTo>
                  <a:lnTo>
                    <a:pt x="0" y="1388"/>
                  </a:lnTo>
                  <a:lnTo>
                    <a:pt x="1387" y="1388"/>
                  </a:lnTo>
                  <a:lnTo>
                    <a:pt x="1387" y="2775"/>
                  </a:lnTo>
                  <a:lnTo>
                    <a:pt x="2775" y="2775"/>
                  </a:lnTo>
                  <a:lnTo>
                    <a:pt x="2775" y="1388"/>
                  </a:lnTo>
                  <a:lnTo>
                    <a:pt x="2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0" name="Google Shape;10460;p58"/>
            <p:cNvSpPr/>
            <p:nvPr/>
          </p:nvSpPr>
          <p:spPr>
            <a:xfrm>
              <a:off x="6953100" y="4413050"/>
              <a:ext cx="138750" cy="138775"/>
            </a:xfrm>
            <a:custGeom>
              <a:avLst/>
              <a:gdLst/>
              <a:ahLst/>
              <a:cxnLst/>
              <a:rect l="l" t="t" r="r" b="b"/>
              <a:pathLst>
                <a:path w="5550" h="5551" extrusionOk="0">
                  <a:moveTo>
                    <a:pt x="1387" y="0"/>
                  </a:moveTo>
                  <a:lnTo>
                    <a:pt x="1387" y="1388"/>
                  </a:lnTo>
                  <a:lnTo>
                    <a:pt x="1" y="1388"/>
                  </a:lnTo>
                  <a:lnTo>
                    <a:pt x="1" y="4163"/>
                  </a:lnTo>
                  <a:lnTo>
                    <a:pt x="1387" y="4163"/>
                  </a:lnTo>
                  <a:lnTo>
                    <a:pt x="1387" y="5551"/>
                  </a:lnTo>
                  <a:lnTo>
                    <a:pt x="4161" y="5551"/>
                  </a:lnTo>
                  <a:lnTo>
                    <a:pt x="4161" y="4163"/>
                  </a:lnTo>
                  <a:lnTo>
                    <a:pt x="5549" y="4163"/>
                  </a:lnTo>
                  <a:lnTo>
                    <a:pt x="5549" y="1388"/>
                  </a:lnTo>
                  <a:lnTo>
                    <a:pt x="4161" y="1388"/>
                  </a:lnTo>
                  <a:lnTo>
                    <a:pt x="4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1" name="Google Shape;10461;p58"/>
            <p:cNvSpPr/>
            <p:nvPr/>
          </p:nvSpPr>
          <p:spPr>
            <a:xfrm>
              <a:off x="7138075" y="4413050"/>
              <a:ext cx="138750" cy="138775"/>
            </a:xfrm>
            <a:custGeom>
              <a:avLst/>
              <a:gdLst/>
              <a:ahLst/>
              <a:cxnLst/>
              <a:rect l="l" t="t" r="r" b="b"/>
              <a:pathLst>
                <a:path w="5550" h="5551" extrusionOk="0">
                  <a:moveTo>
                    <a:pt x="1387" y="0"/>
                  </a:moveTo>
                  <a:lnTo>
                    <a:pt x="1387" y="1388"/>
                  </a:lnTo>
                  <a:lnTo>
                    <a:pt x="1" y="1388"/>
                  </a:lnTo>
                  <a:lnTo>
                    <a:pt x="1" y="4163"/>
                  </a:lnTo>
                  <a:lnTo>
                    <a:pt x="1387" y="4163"/>
                  </a:lnTo>
                  <a:lnTo>
                    <a:pt x="1387" y="5551"/>
                  </a:lnTo>
                  <a:lnTo>
                    <a:pt x="4161" y="5551"/>
                  </a:lnTo>
                  <a:lnTo>
                    <a:pt x="4161" y="4163"/>
                  </a:lnTo>
                  <a:lnTo>
                    <a:pt x="5549" y="4163"/>
                  </a:lnTo>
                  <a:lnTo>
                    <a:pt x="5549" y="1388"/>
                  </a:lnTo>
                  <a:lnTo>
                    <a:pt x="4161" y="1388"/>
                  </a:lnTo>
                  <a:lnTo>
                    <a:pt x="4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2" name="Google Shape;10462;p58"/>
            <p:cNvSpPr/>
            <p:nvPr/>
          </p:nvSpPr>
          <p:spPr>
            <a:xfrm>
              <a:off x="6953100" y="4413050"/>
              <a:ext cx="104050" cy="104075"/>
            </a:xfrm>
            <a:custGeom>
              <a:avLst/>
              <a:gdLst/>
              <a:ahLst/>
              <a:cxnLst/>
              <a:rect l="l" t="t" r="r" b="b"/>
              <a:pathLst>
                <a:path w="4162" h="4163" extrusionOk="0">
                  <a:moveTo>
                    <a:pt x="1" y="0"/>
                  </a:moveTo>
                  <a:lnTo>
                    <a:pt x="1" y="1388"/>
                  </a:lnTo>
                  <a:lnTo>
                    <a:pt x="1" y="4163"/>
                  </a:lnTo>
                  <a:lnTo>
                    <a:pt x="1387" y="4163"/>
                  </a:lnTo>
                  <a:lnTo>
                    <a:pt x="1387" y="1388"/>
                  </a:lnTo>
                  <a:lnTo>
                    <a:pt x="4161" y="1388"/>
                  </a:lnTo>
                  <a:lnTo>
                    <a:pt x="4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3" name="Google Shape;10463;p58"/>
            <p:cNvSpPr/>
            <p:nvPr/>
          </p:nvSpPr>
          <p:spPr>
            <a:xfrm>
              <a:off x="6987775" y="4517100"/>
              <a:ext cx="69375" cy="34725"/>
            </a:xfrm>
            <a:custGeom>
              <a:avLst/>
              <a:gdLst/>
              <a:ahLst/>
              <a:cxnLst/>
              <a:rect l="l" t="t" r="r" b="b"/>
              <a:pathLst>
                <a:path w="2775" h="1389" extrusionOk="0">
                  <a:moveTo>
                    <a:pt x="0" y="1"/>
                  </a:moveTo>
                  <a:lnTo>
                    <a:pt x="0" y="1389"/>
                  </a:lnTo>
                  <a:lnTo>
                    <a:pt x="2774" y="1389"/>
                  </a:lnTo>
                  <a:lnTo>
                    <a:pt x="2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4" name="Google Shape;10464;p58"/>
            <p:cNvSpPr/>
            <p:nvPr/>
          </p:nvSpPr>
          <p:spPr>
            <a:xfrm>
              <a:off x="7057125" y="4447750"/>
              <a:ext cx="115625" cy="69375"/>
            </a:xfrm>
            <a:custGeom>
              <a:avLst/>
              <a:gdLst/>
              <a:ahLst/>
              <a:cxnLst/>
              <a:rect l="l" t="t" r="r" b="b"/>
              <a:pathLst>
                <a:path w="4625" h="2775" extrusionOk="0">
                  <a:moveTo>
                    <a:pt x="0" y="0"/>
                  </a:moveTo>
                  <a:lnTo>
                    <a:pt x="0" y="2775"/>
                  </a:lnTo>
                  <a:lnTo>
                    <a:pt x="1388" y="2775"/>
                  </a:lnTo>
                  <a:lnTo>
                    <a:pt x="1388" y="1388"/>
                  </a:lnTo>
                  <a:lnTo>
                    <a:pt x="3239" y="1388"/>
                  </a:lnTo>
                  <a:lnTo>
                    <a:pt x="3239" y="2775"/>
                  </a:lnTo>
                  <a:lnTo>
                    <a:pt x="4625" y="2775"/>
                  </a:lnTo>
                  <a:lnTo>
                    <a:pt x="46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5" name="Google Shape;10465;p58"/>
            <p:cNvSpPr/>
            <p:nvPr/>
          </p:nvSpPr>
          <p:spPr>
            <a:xfrm>
              <a:off x="7172750" y="4517100"/>
              <a:ext cx="69375" cy="34725"/>
            </a:xfrm>
            <a:custGeom>
              <a:avLst/>
              <a:gdLst/>
              <a:ahLst/>
              <a:cxnLst/>
              <a:rect l="l" t="t" r="r" b="b"/>
              <a:pathLst>
                <a:path w="2775" h="1389" extrusionOk="0">
                  <a:moveTo>
                    <a:pt x="0" y="1"/>
                  </a:moveTo>
                  <a:lnTo>
                    <a:pt x="0" y="1389"/>
                  </a:lnTo>
                  <a:lnTo>
                    <a:pt x="2774" y="1389"/>
                  </a:lnTo>
                  <a:lnTo>
                    <a:pt x="2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6" name="Google Shape;10466;p58"/>
            <p:cNvSpPr/>
            <p:nvPr/>
          </p:nvSpPr>
          <p:spPr>
            <a:xfrm>
              <a:off x="7276800" y="4077800"/>
              <a:ext cx="34725" cy="34675"/>
            </a:xfrm>
            <a:custGeom>
              <a:avLst/>
              <a:gdLst/>
              <a:ahLst/>
              <a:cxnLst/>
              <a:rect l="l" t="t" r="r" b="b"/>
              <a:pathLst>
                <a:path w="1389" h="1387" extrusionOk="0">
                  <a:moveTo>
                    <a:pt x="0" y="0"/>
                  </a:moveTo>
                  <a:lnTo>
                    <a:pt x="0" y="1387"/>
                  </a:lnTo>
                  <a:lnTo>
                    <a:pt x="1388" y="1387"/>
                  </a:lnTo>
                  <a:lnTo>
                    <a:pt x="1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7" name="Google Shape;10467;p58"/>
            <p:cNvSpPr/>
            <p:nvPr/>
          </p:nvSpPr>
          <p:spPr>
            <a:xfrm>
              <a:off x="6849050" y="4112450"/>
              <a:ext cx="427775" cy="404675"/>
            </a:xfrm>
            <a:custGeom>
              <a:avLst/>
              <a:gdLst/>
              <a:ahLst/>
              <a:cxnLst/>
              <a:rect l="l" t="t" r="r" b="b"/>
              <a:pathLst>
                <a:path w="17111" h="16187" extrusionOk="0">
                  <a:moveTo>
                    <a:pt x="15722" y="1"/>
                  </a:moveTo>
                  <a:lnTo>
                    <a:pt x="15722" y="1389"/>
                  </a:lnTo>
                  <a:lnTo>
                    <a:pt x="0" y="1389"/>
                  </a:lnTo>
                  <a:lnTo>
                    <a:pt x="0" y="2777"/>
                  </a:lnTo>
                  <a:lnTo>
                    <a:pt x="0" y="7863"/>
                  </a:lnTo>
                  <a:lnTo>
                    <a:pt x="1387" y="7863"/>
                  </a:lnTo>
                  <a:lnTo>
                    <a:pt x="1387" y="2777"/>
                  </a:lnTo>
                  <a:lnTo>
                    <a:pt x="15722" y="2777"/>
                  </a:lnTo>
                  <a:lnTo>
                    <a:pt x="15722" y="12024"/>
                  </a:lnTo>
                  <a:lnTo>
                    <a:pt x="12948" y="12024"/>
                  </a:lnTo>
                  <a:lnTo>
                    <a:pt x="12948" y="13412"/>
                  </a:lnTo>
                  <a:lnTo>
                    <a:pt x="15722" y="13412"/>
                  </a:lnTo>
                  <a:lnTo>
                    <a:pt x="15722" y="16187"/>
                  </a:lnTo>
                  <a:lnTo>
                    <a:pt x="17110" y="16187"/>
                  </a:lnTo>
                  <a:lnTo>
                    <a:pt x="17110" y="13412"/>
                  </a:lnTo>
                  <a:lnTo>
                    <a:pt x="17110" y="1389"/>
                  </a:lnTo>
                  <a:lnTo>
                    <a:pt x="17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8" name="Google Shape;10468;p58"/>
            <p:cNvSpPr/>
            <p:nvPr/>
          </p:nvSpPr>
          <p:spPr>
            <a:xfrm>
              <a:off x="7311450" y="4043100"/>
              <a:ext cx="69425" cy="34725"/>
            </a:xfrm>
            <a:custGeom>
              <a:avLst/>
              <a:gdLst/>
              <a:ahLst/>
              <a:cxnLst/>
              <a:rect l="l" t="t" r="r" b="b"/>
              <a:pathLst>
                <a:path w="2777" h="1389" extrusionOk="0">
                  <a:moveTo>
                    <a:pt x="1" y="0"/>
                  </a:moveTo>
                  <a:lnTo>
                    <a:pt x="1" y="1388"/>
                  </a:lnTo>
                  <a:lnTo>
                    <a:pt x="2777" y="1388"/>
                  </a:lnTo>
                  <a:lnTo>
                    <a:pt x="2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9" name="Google Shape;10469;p58"/>
            <p:cNvSpPr/>
            <p:nvPr/>
          </p:nvSpPr>
          <p:spPr>
            <a:xfrm>
              <a:off x="6918400" y="4378375"/>
              <a:ext cx="34725" cy="34725"/>
            </a:xfrm>
            <a:custGeom>
              <a:avLst/>
              <a:gdLst/>
              <a:ahLst/>
              <a:cxnLst/>
              <a:rect l="l" t="t" r="r" b="b"/>
              <a:pathLst>
                <a:path w="1389" h="1389" extrusionOk="0">
                  <a:moveTo>
                    <a:pt x="1" y="1"/>
                  </a:moveTo>
                  <a:lnTo>
                    <a:pt x="1" y="1389"/>
                  </a:lnTo>
                  <a:lnTo>
                    <a:pt x="1389" y="1389"/>
                  </a:lnTo>
                  <a:lnTo>
                    <a:pt x="1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0" name="Google Shape;10470;p58"/>
            <p:cNvSpPr/>
            <p:nvPr/>
          </p:nvSpPr>
          <p:spPr>
            <a:xfrm>
              <a:off x="6883700" y="4309025"/>
              <a:ext cx="34725" cy="69375"/>
            </a:xfrm>
            <a:custGeom>
              <a:avLst/>
              <a:gdLst/>
              <a:ahLst/>
              <a:cxnLst/>
              <a:rect l="l" t="t" r="r" b="b"/>
              <a:pathLst>
                <a:path w="1389" h="2775" extrusionOk="0">
                  <a:moveTo>
                    <a:pt x="1" y="0"/>
                  </a:moveTo>
                  <a:lnTo>
                    <a:pt x="1" y="2775"/>
                  </a:lnTo>
                  <a:lnTo>
                    <a:pt x="1389" y="2775"/>
                  </a:lnTo>
                  <a:lnTo>
                    <a:pt x="1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71" name="Google Shape;10471;p58"/>
          <p:cNvSpPr/>
          <p:nvPr/>
        </p:nvSpPr>
        <p:spPr>
          <a:xfrm>
            <a:off x="-4085" y="4025575"/>
            <a:ext cx="45720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2" name="Google Shape;10472;p58"/>
          <p:cNvSpPr/>
          <p:nvPr/>
        </p:nvSpPr>
        <p:spPr>
          <a:xfrm>
            <a:off x="-4085" y="4598775"/>
            <a:ext cx="45720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3" name="Google Shape;10473;p58"/>
          <p:cNvSpPr/>
          <p:nvPr/>
        </p:nvSpPr>
        <p:spPr>
          <a:xfrm>
            <a:off x="-4085" y="4760675"/>
            <a:ext cx="45720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4" name="Google Shape;10474;p58"/>
          <p:cNvSpPr/>
          <p:nvPr/>
        </p:nvSpPr>
        <p:spPr>
          <a:xfrm>
            <a:off x="-4085" y="1937011"/>
            <a:ext cx="1319700" cy="464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5" name="Google Shape;10475;p58"/>
          <p:cNvSpPr/>
          <p:nvPr/>
        </p:nvSpPr>
        <p:spPr>
          <a:xfrm>
            <a:off x="-4085" y="2406428"/>
            <a:ext cx="1319700" cy="12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6" name="Google Shape;10476;p58"/>
          <p:cNvSpPr/>
          <p:nvPr/>
        </p:nvSpPr>
        <p:spPr>
          <a:xfrm>
            <a:off x="-4085" y="2533937"/>
            <a:ext cx="1319700" cy="14916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477" name="Google Shape;10477;p58"/>
          <p:cNvGrpSpPr/>
          <p:nvPr/>
        </p:nvGrpSpPr>
        <p:grpSpPr>
          <a:xfrm>
            <a:off x="417360" y="1936400"/>
            <a:ext cx="476829" cy="2088920"/>
            <a:chOff x="573900" y="1154950"/>
            <a:chExt cx="538000" cy="2396100"/>
          </a:xfrm>
        </p:grpSpPr>
        <p:sp>
          <p:nvSpPr>
            <p:cNvPr id="10478" name="Google Shape;10478;p58"/>
            <p:cNvSpPr/>
            <p:nvPr/>
          </p:nvSpPr>
          <p:spPr>
            <a:xfrm>
              <a:off x="5739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9" name="Google Shape;10479;p58"/>
            <p:cNvSpPr/>
            <p:nvPr/>
          </p:nvSpPr>
          <p:spPr>
            <a:xfrm>
              <a:off x="10402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0" name="Google Shape;10480;p58"/>
            <p:cNvSpPr/>
            <p:nvPr/>
          </p:nvSpPr>
          <p:spPr>
            <a:xfrm>
              <a:off x="595400" y="13773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1" name="Google Shape;10481;p58"/>
            <p:cNvSpPr/>
            <p:nvPr/>
          </p:nvSpPr>
          <p:spPr>
            <a:xfrm>
              <a:off x="595400" y="17540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2" name="Google Shape;10482;p58"/>
            <p:cNvSpPr/>
            <p:nvPr/>
          </p:nvSpPr>
          <p:spPr>
            <a:xfrm>
              <a:off x="613325" y="213063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3" name="Google Shape;10483;p58"/>
            <p:cNvSpPr/>
            <p:nvPr/>
          </p:nvSpPr>
          <p:spPr>
            <a:xfrm>
              <a:off x="595400" y="250726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4" name="Google Shape;10484;p58"/>
            <p:cNvSpPr/>
            <p:nvPr/>
          </p:nvSpPr>
          <p:spPr>
            <a:xfrm>
              <a:off x="595400" y="28838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5" name="Google Shape;10485;p58"/>
            <p:cNvSpPr/>
            <p:nvPr/>
          </p:nvSpPr>
          <p:spPr>
            <a:xfrm>
              <a:off x="613325" y="32605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86" name="Google Shape;10486;p58"/>
          <p:cNvGrpSpPr/>
          <p:nvPr/>
        </p:nvGrpSpPr>
        <p:grpSpPr>
          <a:xfrm flipH="1">
            <a:off x="2801990" y="3296841"/>
            <a:ext cx="964375" cy="723850"/>
            <a:chOff x="5373550" y="3295650"/>
            <a:chExt cx="964375" cy="723850"/>
          </a:xfrm>
        </p:grpSpPr>
        <p:sp>
          <p:nvSpPr>
            <p:cNvPr id="10487" name="Google Shape;10487;p58"/>
            <p:cNvSpPr/>
            <p:nvPr/>
          </p:nvSpPr>
          <p:spPr>
            <a:xfrm>
              <a:off x="5454100" y="3295650"/>
              <a:ext cx="803100" cy="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8" name="Google Shape;10488;p58"/>
            <p:cNvSpPr/>
            <p:nvPr/>
          </p:nvSpPr>
          <p:spPr>
            <a:xfrm>
              <a:off x="5374475" y="3377800"/>
              <a:ext cx="963300" cy="6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9" name="Google Shape;10489;p58"/>
            <p:cNvSpPr/>
            <p:nvPr/>
          </p:nvSpPr>
          <p:spPr>
            <a:xfrm>
              <a:off x="5453189"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0" name="Google Shape;10490;p58"/>
            <p:cNvSpPr/>
            <p:nvPr/>
          </p:nvSpPr>
          <p:spPr>
            <a:xfrm>
              <a:off x="5533695"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1" name="Google Shape;10491;p58"/>
            <p:cNvSpPr/>
            <p:nvPr/>
          </p:nvSpPr>
          <p:spPr>
            <a:xfrm>
              <a:off x="5614635"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2" name="Google Shape;10492;p58"/>
            <p:cNvSpPr/>
            <p:nvPr/>
          </p:nvSpPr>
          <p:spPr>
            <a:xfrm>
              <a:off x="5694274"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3" name="Google Shape;10493;p58"/>
            <p:cNvSpPr/>
            <p:nvPr/>
          </p:nvSpPr>
          <p:spPr>
            <a:xfrm>
              <a:off x="5774780"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4" name="Google Shape;10494;p58"/>
            <p:cNvSpPr/>
            <p:nvPr/>
          </p:nvSpPr>
          <p:spPr>
            <a:xfrm>
              <a:off x="5855286"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5" name="Google Shape;10495;p58"/>
            <p:cNvSpPr/>
            <p:nvPr/>
          </p:nvSpPr>
          <p:spPr>
            <a:xfrm>
              <a:off x="5935792"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6" name="Google Shape;10496;p58"/>
            <p:cNvSpPr/>
            <p:nvPr/>
          </p:nvSpPr>
          <p:spPr>
            <a:xfrm>
              <a:off x="6015865"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7" name="Google Shape;10497;p58"/>
            <p:cNvSpPr/>
            <p:nvPr/>
          </p:nvSpPr>
          <p:spPr>
            <a:xfrm>
              <a:off x="6096371"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8" name="Google Shape;10498;p58"/>
            <p:cNvSpPr/>
            <p:nvPr/>
          </p:nvSpPr>
          <p:spPr>
            <a:xfrm>
              <a:off x="6176877" y="3295650"/>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9" name="Google Shape;10499;p58"/>
            <p:cNvSpPr/>
            <p:nvPr/>
          </p:nvSpPr>
          <p:spPr>
            <a:xfrm>
              <a:off x="5373550"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0" name="Google Shape;10500;p58"/>
            <p:cNvSpPr/>
            <p:nvPr/>
          </p:nvSpPr>
          <p:spPr>
            <a:xfrm>
              <a:off x="5453189"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1" name="Google Shape;10501;p58"/>
            <p:cNvSpPr/>
            <p:nvPr/>
          </p:nvSpPr>
          <p:spPr>
            <a:xfrm>
              <a:off x="5533695"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2" name="Google Shape;10502;p58"/>
            <p:cNvSpPr/>
            <p:nvPr/>
          </p:nvSpPr>
          <p:spPr>
            <a:xfrm>
              <a:off x="5614635"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3" name="Google Shape;10503;p58"/>
            <p:cNvSpPr/>
            <p:nvPr/>
          </p:nvSpPr>
          <p:spPr>
            <a:xfrm>
              <a:off x="5694274"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4" name="Google Shape;10504;p58"/>
            <p:cNvSpPr/>
            <p:nvPr/>
          </p:nvSpPr>
          <p:spPr>
            <a:xfrm>
              <a:off x="5774780"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5" name="Google Shape;10505;p58"/>
            <p:cNvSpPr/>
            <p:nvPr/>
          </p:nvSpPr>
          <p:spPr>
            <a:xfrm>
              <a:off x="5855286"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6" name="Google Shape;10506;p58"/>
            <p:cNvSpPr/>
            <p:nvPr/>
          </p:nvSpPr>
          <p:spPr>
            <a:xfrm>
              <a:off x="5935792"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7" name="Google Shape;10507;p58"/>
            <p:cNvSpPr/>
            <p:nvPr/>
          </p:nvSpPr>
          <p:spPr>
            <a:xfrm>
              <a:off x="6015865"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8" name="Google Shape;10508;p58"/>
            <p:cNvSpPr/>
            <p:nvPr/>
          </p:nvSpPr>
          <p:spPr>
            <a:xfrm>
              <a:off x="6096371"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9" name="Google Shape;10509;p58"/>
            <p:cNvSpPr/>
            <p:nvPr/>
          </p:nvSpPr>
          <p:spPr>
            <a:xfrm>
              <a:off x="6176877"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0" name="Google Shape;10510;p58"/>
            <p:cNvSpPr/>
            <p:nvPr/>
          </p:nvSpPr>
          <p:spPr>
            <a:xfrm>
              <a:off x="6257383" y="3376156"/>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1" name="Google Shape;10511;p58"/>
            <p:cNvSpPr/>
            <p:nvPr/>
          </p:nvSpPr>
          <p:spPr>
            <a:xfrm>
              <a:off x="5373550"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2" name="Google Shape;10512;p58"/>
            <p:cNvSpPr/>
            <p:nvPr/>
          </p:nvSpPr>
          <p:spPr>
            <a:xfrm>
              <a:off x="5453189"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3" name="Google Shape;10513;p58"/>
            <p:cNvSpPr/>
            <p:nvPr/>
          </p:nvSpPr>
          <p:spPr>
            <a:xfrm>
              <a:off x="5533695"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4" name="Google Shape;10514;p58"/>
            <p:cNvSpPr/>
            <p:nvPr/>
          </p:nvSpPr>
          <p:spPr>
            <a:xfrm>
              <a:off x="5614635"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5" name="Google Shape;10515;p58"/>
            <p:cNvSpPr/>
            <p:nvPr/>
          </p:nvSpPr>
          <p:spPr>
            <a:xfrm>
              <a:off x="5694274"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6" name="Google Shape;10516;p58"/>
            <p:cNvSpPr/>
            <p:nvPr/>
          </p:nvSpPr>
          <p:spPr>
            <a:xfrm>
              <a:off x="5774780"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7" name="Google Shape;10517;p58"/>
            <p:cNvSpPr/>
            <p:nvPr/>
          </p:nvSpPr>
          <p:spPr>
            <a:xfrm>
              <a:off x="5855286"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8" name="Google Shape;10518;p58"/>
            <p:cNvSpPr/>
            <p:nvPr/>
          </p:nvSpPr>
          <p:spPr>
            <a:xfrm>
              <a:off x="5935792"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9" name="Google Shape;10519;p58"/>
            <p:cNvSpPr/>
            <p:nvPr/>
          </p:nvSpPr>
          <p:spPr>
            <a:xfrm>
              <a:off x="6015865"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0" name="Google Shape;10520;p58"/>
            <p:cNvSpPr/>
            <p:nvPr/>
          </p:nvSpPr>
          <p:spPr>
            <a:xfrm>
              <a:off x="6096371"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1" name="Google Shape;10521;p58"/>
            <p:cNvSpPr/>
            <p:nvPr/>
          </p:nvSpPr>
          <p:spPr>
            <a:xfrm>
              <a:off x="6176877"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2" name="Google Shape;10522;p58"/>
            <p:cNvSpPr/>
            <p:nvPr/>
          </p:nvSpPr>
          <p:spPr>
            <a:xfrm>
              <a:off x="6257383" y="3456662"/>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3" name="Google Shape;10523;p58"/>
            <p:cNvSpPr/>
            <p:nvPr/>
          </p:nvSpPr>
          <p:spPr>
            <a:xfrm>
              <a:off x="5373550"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4" name="Google Shape;10524;p58"/>
            <p:cNvSpPr/>
            <p:nvPr/>
          </p:nvSpPr>
          <p:spPr>
            <a:xfrm>
              <a:off x="5453189"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5" name="Google Shape;10525;p58"/>
            <p:cNvSpPr/>
            <p:nvPr/>
          </p:nvSpPr>
          <p:spPr>
            <a:xfrm>
              <a:off x="5533695"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6" name="Google Shape;10526;p58"/>
            <p:cNvSpPr/>
            <p:nvPr/>
          </p:nvSpPr>
          <p:spPr>
            <a:xfrm>
              <a:off x="5614635"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7" name="Google Shape;10527;p58"/>
            <p:cNvSpPr/>
            <p:nvPr/>
          </p:nvSpPr>
          <p:spPr>
            <a:xfrm>
              <a:off x="5694274"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8" name="Google Shape;10528;p58"/>
            <p:cNvSpPr/>
            <p:nvPr/>
          </p:nvSpPr>
          <p:spPr>
            <a:xfrm>
              <a:off x="5774780"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9" name="Google Shape;10529;p58"/>
            <p:cNvSpPr/>
            <p:nvPr/>
          </p:nvSpPr>
          <p:spPr>
            <a:xfrm>
              <a:off x="5855286"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0" name="Google Shape;10530;p58"/>
            <p:cNvSpPr/>
            <p:nvPr/>
          </p:nvSpPr>
          <p:spPr>
            <a:xfrm>
              <a:off x="5935792"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1" name="Google Shape;10531;p58"/>
            <p:cNvSpPr/>
            <p:nvPr/>
          </p:nvSpPr>
          <p:spPr>
            <a:xfrm>
              <a:off x="6015865"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2" name="Google Shape;10532;p58"/>
            <p:cNvSpPr/>
            <p:nvPr/>
          </p:nvSpPr>
          <p:spPr>
            <a:xfrm>
              <a:off x="6096371"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3" name="Google Shape;10533;p58"/>
            <p:cNvSpPr/>
            <p:nvPr/>
          </p:nvSpPr>
          <p:spPr>
            <a:xfrm>
              <a:off x="6176877"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4" name="Google Shape;10534;p58"/>
            <p:cNvSpPr/>
            <p:nvPr/>
          </p:nvSpPr>
          <p:spPr>
            <a:xfrm>
              <a:off x="6257383" y="3536735"/>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5" name="Google Shape;10535;p58"/>
            <p:cNvSpPr/>
            <p:nvPr/>
          </p:nvSpPr>
          <p:spPr>
            <a:xfrm>
              <a:off x="5373550"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6" name="Google Shape;10536;p58"/>
            <p:cNvSpPr/>
            <p:nvPr/>
          </p:nvSpPr>
          <p:spPr>
            <a:xfrm>
              <a:off x="5453189"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7" name="Google Shape;10537;p58"/>
            <p:cNvSpPr/>
            <p:nvPr/>
          </p:nvSpPr>
          <p:spPr>
            <a:xfrm>
              <a:off x="5533695"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8" name="Google Shape;10538;p58"/>
            <p:cNvSpPr/>
            <p:nvPr/>
          </p:nvSpPr>
          <p:spPr>
            <a:xfrm>
              <a:off x="5614635"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9" name="Google Shape;10539;p58"/>
            <p:cNvSpPr/>
            <p:nvPr/>
          </p:nvSpPr>
          <p:spPr>
            <a:xfrm>
              <a:off x="5694274"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0" name="Google Shape;10540;p58"/>
            <p:cNvSpPr/>
            <p:nvPr/>
          </p:nvSpPr>
          <p:spPr>
            <a:xfrm>
              <a:off x="5774780"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1" name="Google Shape;10541;p58"/>
            <p:cNvSpPr/>
            <p:nvPr/>
          </p:nvSpPr>
          <p:spPr>
            <a:xfrm>
              <a:off x="5855286"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2" name="Google Shape;10542;p58"/>
            <p:cNvSpPr/>
            <p:nvPr/>
          </p:nvSpPr>
          <p:spPr>
            <a:xfrm>
              <a:off x="5935792"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3" name="Google Shape;10543;p58"/>
            <p:cNvSpPr/>
            <p:nvPr/>
          </p:nvSpPr>
          <p:spPr>
            <a:xfrm>
              <a:off x="6015865"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E2D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4" name="Google Shape;10544;p58"/>
            <p:cNvSpPr/>
            <p:nvPr/>
          </p:nvSpPr>
          <p:spPr>
            <a:xfrm>
              <a:off x="6096371"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5" name="Google Shape;10545;p58"/>
            <p:cNvSpPr/>
            <p:nvPr/>
          </p:nvSpPr>
          <p:spPr>
            <a:xfrm>
              <a:off x="6176877"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6" name="Google Shape;10546;p58"/>
            <p:cNvSpPr/>
            <p:nvPr/>
          </p:nvSpPr>
          <p:spPr>
            <a:xfrm>
              <a:off x="6257383" y="3617241"/>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7" name="Google Shape;10547;p58"/>
            <p:cNvSpPr/>
            <p:nvPr/>
          </p:nvSpPr>
          <p:spPr>
            <a:xfrm>
              <a:off x="5373550"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8" name="Google Shape;10548;p58"/>
            <p:cNvSpPr/>
            <p:nvPr/>
          </p:nvSpPr>
          <p:spPr>
            <a:xfrm>
              <a:off x="5453189"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9" name="Google Shape;10549;p58"/>
            <p:cNvSpPr/>
            <p:nvPr/>
          </p:nvSpPr>
          <p:spPr>
            <a:xfrm>
              <a:off x="5533695"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0" name="Google Shape;10550;p58"/>
            <p:cNvSpPr/>
            <p:nvPr/>
          </p:nvSpPr>
          <p:spPr>
            <a:xfrm>
              <a:off x="5614635"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1" name="Google Shape;10551;p58"/>
            <p:cNvSpPr/>
            <p:nvPr/>
          </p:nvSpPr>
          <p:spPr>
            <a:xfrm>
              <a:off x="5694274"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2" name="Google Shape;10552;p58"/>
            <p:cNvSpPr/>
            <p:nvPr/>
          </p:nvSpPr>
          <p:spPr>
            <a:xfrm>
              <a:off x="5774780"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3" name="Google Shape;10553;p58"/>
            <p:cNvSpPr/>
            <p:nvPr/>
          </p:nvSpPr>
          <p:spPr>
            <a:xfrm>
              <a:off x="5855286"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4" name="Google Shape;10554;p58"/>
            <p:cNvSpPr/>
            <p:nvPr/>
          </p:nvSpPr>
          <p:spPr>
            <a:xfrm>
              <a:off x="5935792"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5" name="Google Shape;10555;p58"/>
            <p:cNvSpPr/>
            <p:nvPr/>
          </p:nvSpPr>
          <p:spPr>
            <a:xfrm>
              <a:off x="6015865"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6" name="Google Shape;10556;p58"/>
            <p:cNvSpPr/>
            <p:nvPr/>
          </p:nvSpPr>
          <p:spPr>
            <a:xfrm>
              <a:off x="6096371"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7" name="Google Shape;10557;p58"/>
            <p:cNvSpPr/>
            <p:nvPr/>
          </p:nvSpPr>
          <p:spPr>
            <a:xfrm>
              <a:off x="6176877"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8" name="Google Shape;10558;p58"/>
            <p:cNvSpPr/>
            <p:nvPr/>
          </p:nvSpPr>
          <p:spPr>
            <a:xfrm>
              <a:off x="6257383" y="3697748"/>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9" name="Google Shape;10559;p58"/>
            <p:cNvSpPr/>
            <p:nvPr/>
          </p:nvSpPr>
          <p:spPr>
            <a:xfrm>
              <a:off x="5373550"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0" name="Google Shape;10560;p58"/>
            <p:cNvSpPr/>
            <p:nvPr/>
          </p:nvSpPr>
          <p:spPr>
            <a:xfrm>
              <a:off x="5453189"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1" name="Google Shape;10561;p58"/>
            <p:cNvSpPr/>
            <p:nvPr/>
          </p:nvSpPr>
          <p:spPr>
            <a:xfrm>
              <a:off x="5533695"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2" name="Google Shape;10562;p58"/>
            <p:cNvSpPr/>
            <p:nvPr/>
          </p:nvSpPr>
          <p:spPr>
            <a:xfrm>
              <a:off x="5614635"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3" name="Google Shape;10563;p58"/>
            <p:cNvSpPr/>
            <p:nvPr/>
          </p:nvSpPr>
          <p:spPr>
            <a:xfrm>
              <a:off x="5694274"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4" name="Google Shape;10564;p58"/>
            <p:cNvSpPr/>
            <p:nvPr/>
          </p:nvSpPr>
          <p:spPr>
            <a:xfrm>
              <a:off x="5774780"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5" name="Google Shape;10565;p58"/>
            <p:cNvSpPr/>
            <p:nvPr/>
          </p:nvSpPr>
          <p:spPr>
            <a:xfrm>
              <a:off x="5855286"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6" name="Google Shape;10566;p58"/>
            <p:cNvSpPr/>
            <p:nvPr/>
          </p:nvSpPr>
          <p:spPr>
            <a:xfrm>
              <a:off x="5935792"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7" name="Google Shape;10567;p58"/>
            <p:cNvSpPr/>
            <p:nvPr/>
          </p:nvSpPr>
          <p:spPr>
            <a:xfrm>
              <a:off x="6015865"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8" name="Google Shape;10568;p58"/>
            <p:cNvSpPr/>
            <p:nvPr/>
          </p:nvSpPr>
          <p:spPr>
            <a:xfrm>
              <a:off x="6096371"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9" name="Google Shape;10569;p58"/>
            <p:cNvSpPr/>
            <p:nvPr/>
          </p:nvSpPr>
          <p:spPr>
            <a:xfrm>
              <a:off x="6176877"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0" name="Google Shape;10570;p58"/>
            <p:cNvSpPr/>
            <p:nvPr/>
          </p:nvSpPr>
          <p:spPr>
            <a:xfrm>
              <a:off x="6257383" y="3778254"/>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1" name="Google Shape;10571;p58"/>
            <p:cNvSpPr/>
            <p:nvPr/>
          </p:nvSpPr>
          <p:spPr>
            <a:xfrm>
              <a:off x="5373550"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2" name="Google Shape;10572;p58"/>
            <p:cNvSpPr/>
            <p:nvPr/>
          </p:nvSpPr>
          <p:spPr>
            <a:xfrm>
              <a:off x="5453189"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3" name="Google Shape;10573;p58"/>
            <p:cNvSpPr/>
            <p:nvPr/>
          </p:nvSpPr>
          <p:spPr>
            <a:xfrm>
              <a:off x="5533695"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4" name="Google Shape;10574;p58"/>
            <p:cNvSpPr/>
            <p:nvPr/>
          </p:nvSpPr>
          <p:spPr>
            <a:xfrm>
              <a:off x="5614635"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5" name="Google Shape;10575;p58"/>
            <p:cNvSpPr/>
            <p:nvPr/>
          </p:nvSpPr>
          <p:spPr>
            <a:xfrm>
              <a:off x="5694274"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6" name="Google Shape;10576;p58"/>
            <p:cNvSpPr/>
            <p:nvPr/>
          </p:nvSpPr>
          <p:spPr>
            <a:xfrm>
              <a:off x="5774780"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7" name="Google Shape;10577;p58"/>
            <p:cNvSpPr/>
            <p:nvPr/>
          </p:nvSpPr>
          <p:spPr>
            <a:xfrm>
              <a:off x="5855286"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8" name="Google Shape;10578;p58"/>
            <p:cNvSpPr/>
            <p:nvPr/>
          </p:nvSpPr>
          <p:spPr>
            <a:xfrm>
              <a:off x="5935792"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9" name="Google Shape;10579;p58"/>
            <p:cNvSpPr/>
            <p:nvPr/>
          </p:nvSpPr>
          <p:spPr>
            <a:xfrm>
              <a:off x="6015865"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0" name="Google Shape;10580;p58"/>
            <p:cNvSpPr/>
            <p:nvPr/>
          </p:nvSpPr>
          <p:spPr>
            <a:xfrm>
              <a:off x="6096371"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1" name="Google Shape;10581;p58"/>
            <p:cNvSpPr/>
            <p:nvPr/>
          </p:nvSpPr>
          <p:spPr>
            <a:xfrm>
              <a:off x="6176877"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rgbClr val="D88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2" name="Google Shape;10582;p58"/>
            <p:cNvSpPr/>
            <p:nvPr/>
          </p:nvSpPr>
          <p:spPr>
            <a:xfrm>
              <a:off x="6257383" y="3858327"/>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3" name="Google Shape;10583;p58"/>
            <p:cNvSpPr/>
            <p:nvPr/>
          </p:nvSpPr>
          <p:spPr>
            <a:xfrm>
              <a:off x="5373550"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4" name="Google Shape;10584;p58"/>
            <p:cNvSpPr/>
            <p:nvPr/>
          </p:nvSpPr>
          <p:spPr>
            <a:xfrm>
              <a:off x="5453189"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5" name="Google Shape;10585;p58"/>
            <p:cNvSpPr/>
            <p:nvPr/>
          </p:nvSpPr>
          <p:spPr>
            <a:xfrm>
              <a:off x="5533695"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6" name="Google Shape;10586;p58"/>
            <p:cNvSpPr/>
            <p:nvPr/>
          </p:nvSpPr>
          <p:spPr>
            <a:xfrm>
              <a:off x="5614635"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7" name="Google Shape;10587;p58"/>
            <p:cNvSpPr/>
            <p:nvPr/>
          </p:nvSpPr>
          <p:spPr>
            <a:xfrm>
              <a:off x="5694274"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8" name="Google Shape;10588;p58"/>
            <p:cNvSpPr/>
            <p:nvPr/>
          </p:nvSpPr>
          <p:spPr>
            <a:xfrm>
              <a:off x="5774780"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9" name="Google Shape;10589;p58"/>
            <p:cNvSpPr/>
            <p:nvPr/>
          </p:nvSpPr>
          <p:spPr>
            <a:xfrm>
              <a:off x="5855286"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0" name="Google Shape;10590;p58"/>
            <p:cNvSpPr/>
            <p:nvPr/>
          </p:nvSpPr>
          <p:spPr>
            <a:xfrm>
              <a:off x="5935792"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1" name="Google Shape;10591;p58"/>
            <p:cNvSpPr/>
            <p:nvPr/>
          </p:nvSpPr>
          <p:spPr>
            <a:xfrm>
              <a:off x="6015865"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2" name="Google Shape;10592;p58"/>
            <p:cNvSpPr/>
            <p:nvPr/>
          </p:nvSpPr>
          <p:spPr>
            <a:xfrm>
              <a:off x="6096371"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3" name="Google Shape;10593;p58"/>
            <p:cNvSpPr/>
            <p:nvPr/>
          </p:nvSpPr>
          <p:spPr>
            <a:xfrm>
              <a:off x="6176877"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4" name="Google Shape;10594;p58"/>
            <p:cNvSpPr/>
            <p:nvPr/>
          </p:nvSpPr>
          <p:spPr>
            <a:xfrm>
              <a:off x="6257383" y="3938833"/>
              <a:ext cx="80542" cy="80542"/>
            </a:xfrm>
            <a:custGeom>
              <a:avLst/>
              <a:gdLst/>
              <a:ahLst/>
              <a:cxnLst/>
              <a:rect l="l" t="t" r="r" b="b"/>
              <a:pathLst>
                <a:path w="2230" h="2230" extrusionOk="0">
                  <a:moveTo>
                    <a:pt x="0" y="0"/>
                  </a:moveTo>
                  <a:lnTo>
                    <a:pt x="0" y="2229"/>
                  </a:lnTo>
                  <a:lnTo>
                    <a:pt x="2229" y="2229"/>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95" name="Google Shape;10595;p58"/>
          <p:cNvGrpSpPr/>
          <p:nvPr/>
        </p:nvGrpSpPr>
        <p:grpSpPr>
          <a:xfrm flipH="1">
            <a:off x="3133309" y="2851043"/>
            <a:ext cx="301744" cy="259644"/>
            <a:chOff x="5674475" y="2222800"/>
            <a:chExt cx="389800" cy="334076"/>
          </a:xfrm>
        </p:grpSpPr>
        <p:sp>
          <p:nvSpPr>
            <p:cNvPr id="10596" name="Google Shape;10596;p58"/>
            <p:cNvSpPr/>
            <p:nvPr/>
          </p:nvSpPr>
          <p:spPr>
            <a:xfrm>
              <a:off x="5785925" y="2445400"/>
              <a:ext cx="167127"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7" name="Google Shape;10597;p58"/>
            <p:cNvSpPr/>
            <p:nvPr/>
          </p:nvSpPr>
          <p:spPr>
            <a:xfrm>
              <a:off x="5730200" y="2389975"/>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8" name="Google Shape;10598;p58"/>
            <p:cNvSpPr/>
            <p:nvPr/>
          </p:nvSpPr>
          <p:spPr>
            <a:xfrm>
              <a:off x="5730200" y="2222800"/>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9" name="Google Shape;10599;p58"/>
            <p:cNvSpPr/>
            <p:nvPr/>
          </p:nvSpPr>
          <p:spPr>
            <a:xfrm>
              <a:off x="5674475" y="2278525"/>
              <a:ext cx="389798" cy="111651"/>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00" name="Google Shape;10600;p58"/>
            <p:cNvGrpSpPr/>
            <p:nvPr/>
          </p:nvGrpSpPr>
          <p:grpSpPr>
            <a:xfrm>
              <a:off x="5674475" y="2222800"/>
              <a:ext cx="389800" cy="334076"/>
              <a:chOff x="2111700" y="4094750"/>
              <a:chExt cx="389800" cy="334076"/>
            </a:xfrm>
          </p:grpSpPr>
          <p:sp>
            <p:nvSpPr>
              <p:cNvPr id="10601" name="Google Shape;10601;p58"/>
              <p:cNvSpPr/>
              <p:nvPr/>
            </p:nvSpPr>
            <p:spPr>
              <a:xfrm>
                <a:off x="23900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2" name="Google Shape;10602;p58"/>
              <p:cNvSpPr/>
              <p:nvPr/>
            </p:nvSpPr>
            <p:spPr>
              <a:xfrm>
                <a:off x="233430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3" name="Google Shape;10603;p58"/>
              <p:cNvSpPr/>
              <p:nvPr/>
            </p:nvSpPr>
            <p:spPr>
              <a:xfrm>
                <a:off x="227857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4" name="Google Shape;10604;p58"/>
              <p:cNvSpPr/>
              <p:nvPr/>
            </p:nvSpPr>
            <p:spPr>
              <a:xfrm>
                <a:off x="222315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5" name="Google Shape;10605;p58"/>
              <p:cNvSpPr/>
              <p:nvPr/>
            </p:nvSpPr>
            <p:spPr>
              <a:xfrm>
                <a:off x="21674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6" name="Google Shape;10606;p58"/>
              <p:cNvSpPr/>
              <p:nvPr/>
            </p:nvSpPr>
            <p:spPr>
              <a:xfrm>
                <a:off x="244575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7" name="Google Shape;10607;p58"/>
              <p:cNvSpPr/>
              <p:nvPr/>
            </p:nvSpPr>
            <p:spPr>
              <a:xfrm>
                <a:off x="22230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8" name="Google Shape;10608;p58"/>
              <p:cNvSpPr/>
              <p:nvPr/>
            </p:nvSpPr>
            <p:spPr>
              <a:xfrm>
                <a:off x="23343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9" name="Google Shape;10609;p58"/>
              <p:cNvSpPr/>
              <p:nvPr/>
            </p:nvSpPr>
            <p:spPr>
              <a:xfrm>
                <a:off x="227857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0" name="Google Shape;10610;p58"/>
              <p:cNvSpPr/>
              <p:nvPr/>
            </p:nvSpPr>
            <p:spPr>
              <a:xfrm>
                <a:off x="216742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1" name="Google Shape;10611;p58"/>
              <p:cNvSpPr/>
              <p:nvPr/>
            </p:nvSpPr>
            <p:spPr>
              <a:xfrm>
                <a:off x="21117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2" name="Google Shape;10612;p58"/>
              <p:cNvSpPr/>
              <p:nvPr/>
            </p:nvSpPr>
            <p:spPr>
              <a:xfrm>
                <a:off x="24457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3" name="Google Shape;10613;p58"/>
              <p:cNvSpPr/>
              <p:nvPr/>
            </p:nvSpPr>
            <p:spPr>
              <a:xfrm>
                <a:off x="23900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4" name="Google Shape;10614;p58"/>
              <p:cNvSpPr/>
              <p:nvPr/>
            </p:nvSpPr>
            <p:spPr>
              <a:xfrm>
                <a:off x="23343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5" name="Google Shape;10615;p58"/>
              <p:cNvSpPr/>
              <p:nvPr/>
            </p:nvSpPr>
            <p:spPr>
              <a:xfrm>
                <a:off x="227857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6" name="Google Shape;10616;p58"/>
              <p:cNvSpPr/>
              <p:nvPr/>
            </p:nvSpPr>
            <p:spPr>
              <a:xfrm>
                <a:off x="22231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7" name="Google Shape;10617;p58"/>
              <p:cNvSpPr/>
              <p:nvPr/>
            </p:nvSpPr>
            <p:spPr>
              <a:xfrm>
                <a:off x="21674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8" name="Google Shape;10618;p58"/>
              <p:cNvSpPr/>
              <p:nvPr/>
            </p:nvSpPr>
            <p:spPr>
              <a:xfrm>
                <a:off x="21117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9" name="Google Shape;10619;p58"/>
              <p:cNvSpPr/>
              <p:nvPr/>
            </p:nvSpPr>
            <p:spPr>
              <a:xfrm>
                <a:off x="23900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0" name="Google Shape;10620;p58"/>
              <p:cNvSpPr/>
              <p:nvPr/>
            </p:nvSpPr>
            <p:spPr>
              <a:xfrm>
                <a:off x="233430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1" name="Google Shape;10621;p58"/>
              <p:cNvSpPr/>
              <p:nvPr/>
            </p:nvSpPr>
            <p:spPr>
              <a:xfrm>
                <a:off x="227857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2" name="Google Shape;10622;p58"/>
              <p:cNvSpPr/>
              <p:nvPr/>
            </p:nvSpPr>
            <p:spPr>
              <a:xfrm>
                <a:off x="222315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3" name="Google Shape;10623;p58"/>
              <p:cNvSpPr/>
              <p:nvPr/>
            </p:nvSpPr>
            <p:spPr>
              <a:xfrm>
                <a:off x="21674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4" name="Google Shape;10624;p58"/>
              <p:cNvSpPr/>
              <p:nvPr/>
            </p:nvSpPr>
            <p:spPr>
              <a:xfrm>
                <a:off x="233430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5" name="Google Shape;10625;p58"/>
              <p:cNvSpPr/>
              <p:nvPr/>
            </p:nvSpPr>
            <p:spPr>
              <a:xfrm>
                <a:off x="2278575"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6" name="Google Shape;10626;p58"/>
              <p:cNvSpPr/>
              <p:nvPr/>
            </p:nvSpPr>
            <p:spPr>
              <a:xfrm>
                <a:off x="222315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7" name="Google Shape;10627;p58"/>
              <p:cNvSpPr/>
              <p:nvPr/>
            </p:nvSpPr>
            <p:spPr>
              <a:xfrm>
                <a:off x="2278575" y="4368700"/>
                <a:ext cx="55750" cy="60126"/>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628" name="Google Shape;10628;p58"/>
            <p:cNvSpPr/>
            <p:nvPr/>
          </p:nvSpPr>
          <p:spPr>
            <a:xfrm>
              <a:off x="5953050" y="227852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29" name="Google Shape;10629;p58"/>
          <p:cNvGrpSpPr/>
          <p:nvPr/>
        </p:nvGrpSpPr>
        <p:grpSpPr>
          <a:xfrm flipH="1">
            <a:off x="3133309" y="2393718"/>
            <a:ext cx="301744" cy="259644"/>
            <a:chOff x="5674475" y="2222800"/>
            <a:chExt cx="389800" cy="334076"/>
          </a:xfrm>
        </p:grpSpPr>
        <p:sp>
          <p:nvSpPr>
            <p:cNvPr id="10630" name="Google Shape;10630;p58"/>
            <p:cNvSpPr/>
            <p:nvPr/>
          </p:nvSpPr>
          <p:spPr>
            <a:xfrm>
              <a:off x="5785925" y="2445400"/>
              <a:ext cx="167127"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1" name="Google Shape;10631;p58"/>
            <p:cNvSpPr/>
            <p:nvPr/>
          </p:nvSpPr>
          <p:spPr>
            <a:xfrm>
              <a:off x="5730200" y="2389975"/>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2" name="Google Shape;10632;p58"/>
            <p:cNvSpPr/>
            <p:nvPr/>
          </p:nvSpPr>
          <p:spPr>
            <a:xfrm>
              <a:off x="5730200" y="2222800"/>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3" name="Google Shape;10633;p58"/>
            <p:cNvSpPr/>
            <p:nvPr/>
          </p:nvSpPr>
          <p:spPr>
            <a:xfrm>
              <a:off x="5674475" y="2278525"/>
              <a:ext cx="389798" cy="111651"/>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34" name="Google Shape;10634;p58"/>
            <p:cNvGrpSpPr/>
            <p:nvPr/>
          </p:nvGrpSpPr>
          <p:grpSpPr>
            <a:xfrm>
              <a:off x="5674475" y="2222800"/>
              <a:ext cx="389800" cy="334076"/>
              <a:chOff x="2111700" y="4094750"/>
              <a:chExt cx="389800" cy="334076"/>
            </a:xfrm>
          </p:grpSpPr>
          <p:sp>
            <p:nvSpPr>
              <p:cNvPr id="10635" name="Google Shape;10635;p58"/>
              <p:cNvSpPr/>
              <p:nvPr/>
            </p:nvSpPr>
            <p:spPr>
              <a:xfrm>
                <a:off x="23900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6" name="Google Shape;10636;p58"/>
              <p:cNvSpPr/>
              <p:nvPr/>
            </p:nvSpPr>
            <p:spPr>
              <a:xfrm>
                <a:off x="233430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7" name="Google Shape;10637;p58"/>
              <p:cNvSpPr/>
              <p:nvPr/>
            </p:nvSpPr>
            <p:spPr>
              <a:xfrm>
                <a:off x="227857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8" name="Google Shape;10638;p58"/>
              <p:cNvSpPr/>
              <p:nvPr/>
            </p:nvSpPr>
            <p:spPr>
              <a:xfrm>
                <a:off x="222315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9" name="Google Shape;10639;p58"/>
              <p:cNvSpPr/>
              <p:nvPr/>
            </p:nvSpPr>
            <p:spPr>
              <a:xfrm>
                <a:off x="21674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0" name="Google Shape;10640;p58"/>
              <p:cNvSpPr/>
              <p:nvPr/>
            </p:nvSpPr>
            <p:spPr>
              <a:xfrm>
                <a:off x="244575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1" name="Google Shape;10641;p58"/>
              <p:cNvSpPr/>
              <p:nvPr/>
            </p:nvSpPr>
            <p:spPr>
              <a:xfrm>
                <a:off x="22230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2" name="Google Shape;10642;p58"/>
              <p:cNvSpPr/>
              <p:nvPr/>
            </p:nvSpPr>
            <p:spPr>
              <a:xfrm>
                <a:off x="23343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3" name="Google Shape;10643;p58"/>
              <p:cNvSpPr/>
              <p:nvPr/>
            </p:nvSpPr>
            <p:spPr>
              <a:xfrm>
                <a:off x="227857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4" name="Google Shape;10644;p58"/>
              <p:cNvSpPr/>
              <p:nvPr/>
            </p:nvSpPr>
            <p:spPr>
              <a:xfrm>
                <a:off x="216742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5" name="Google Shape;10645;p58"/>
              <p:cNvSpPr/>
              <p:nvPr/>
            </p:nvSpPr>
            <p:spPr>
              <a:xfrm>
                <a:off x="21117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6" name="Google Shape;10646;p58"/>
              <p:cNvSpPr/>
              <p:nvPr/>
            </p:nvSpPr>
            <p:spPr>
              <a:xfrm>
                <a:off x="24457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7" name="Google Shape;10647;p58"/>
              <p:cNvSpPr/>
              <p:nvPr/>
            </p:nvSpPr>
            <p:spPr>
              <a:xfrm>
                <a:off x="23900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8" name="Google Shape;10648;p58"/>
              <p:cNvSpPr/>
              <p:nvPr/>
            </p:nvSpPr>
            <p:spPr>
              <a:xfrm>
                <a:off x="23343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9" name="Google Shape;10649;p58"/>
              <p:cNvSpPr/>
              <p:nvPr/>
            </p:nvSpPr>
            <p:spPr>
              <a:xfrm>
                <a:off x="227857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0" name="Google Shape;10650;p58"/>
              <p:cNvSpPr/>
              <p:nvPr/>
            </p:nvSpPr>
            <p:spPr>
              <a:xfrm>
                <a:off x="22231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1" name="Google Shape;10651;p58"/>
              <p:cNvSpPr/>
              <p:nvPr/>
            </p:nvSpPr>
            <p:spPr>
              <a:xfrm>
                <a:off x="21674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2" name="Google Shape;10652;p58"/>
              <p:cNvSpPr/>
              <p:nvPr/>
            </p:nvSpPr>
            <p:spPr>
              <a:xfrm>
                <a:off x="21117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3" name="Google Shape;10653;p58"/>
              <p:cNvSpPr/>
              <p:nvPr/>
            </p:nvSpPr>
            <p:spPr>
              <a:xfrm>
                <a:off x="23900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4" name="Google Shape;10654;p58"/>
              <p:cNvSpPr/>
              <p:nvPr/>
            </p:nvSpPr>
            <p:spPr>
              <a:xfrm>
                <a:off x="233430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5" name="Google Shape;10655;p58"/>
              <p:cNvSpPr/>
              <p:nvPr/>
            </p:nvSpPr>
            <p:spPr>
              <a:xfrm>
                <a:off x="227857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6" name="Google Shape;10656;p58"/>
              <p:cNvSpPr/>
              <p:nvPr/>
            </p:nvSpPr>
            <p:spPr>
              <a:xfrm>
                <a:off x="222315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7" name="Google Shape;10657;p58"/>
              <p:cNvSpPr/>
              <p:nvPr/>
            </p:nvSpPr>
            <p:spPr>
              <a:xfrm>
                <a:off x="21674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8" name="Google Shape;10658;p58"/>
              <p:cNvSpPr/>
              <p:nvPr/>
            </p:nvSpPr>
            <p:spPr>
              <a:xfrm>
                <a:off x="233430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9" name="Google Shape;10659;p58"/>
              <p:cNvSpPr/>
              <p:nvPr/>
            </p:nvSpPr>
            <p:spPr>
              <a:xfrm>
                <a:off x="2278575"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0" name="Google Shape;10660;p58"/>
              <p:cNvSpPr/>
              <p:nvPr/>
            </p:nvSpPr>
            <p:spPr>
              <a:xfrm>
                <a:off x="222315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1" name="Google Shape;10661;p58"/>
              <p:cNvSpPr/>
              <p:nvPr/>
            </p:nvSpPr>
            <p:spPr>
              <a:xfrm>
                <a:off x="2278575" y="4368700"/>
                <a:ext cx="55750" cy="60126"/>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662" name="Google Shape;10662;p58"/>
            <p:cNvSpPr/>
            <p:nvPr/>
          </p:nvSpPr>
          <p:spPr>
            <a:xfrm>
              <a:off x="5953050" y="227852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63" name="Google Shape;10663;p58"/>
          <p:cNvGrpSpPr/>
          <p:nvPr/>
        </p:nvGrpSpPr>
        <p:grpSpPr>
          <a:xfrm flipH="1">
            <a:off x="3133309" y="1936393"/>
            <a:ext cx="301744" cy="259644"/>
            <a:chOff x="5674475" y="2222800"/>
            <a:chExt cx="389800" cy="334076"/>
          </a:xfrm>
        </p:grpSpPr>
        <p:sp>
          <p:nvSpPr>
            <p:cNvPr id="10664" name="Google Shape;10664;p58"/>
            <p:cNvSpPr/>
            <p:nvPr/>
          </p:nvSpPr>
          <p:spPr>
            <a:xfrm>
              <a:off x="5785925" y="2445400"/>
              <a:ext cx="167127"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5" name="Google Shape;10665;p58"/>
            <p:cNvSpPr/>
            <p:nvPr/>
          </p:nvSpPr>
          <p:spPr>
            <a:xfrm>
              <a:off x="5730200" y="2389975"/>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6" name="Google Shape;10666;p58"/>
            <p:cNvSpPr/>
            <p:nvPr/>
          </p:nvSpPr>
          <p:spPr>
            <a:xfrm>
              <a:off x="5730200" y="2222800"/>
              <a:ext cx="278599"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7" name="Google Shape;10667;p58"/>
            <p:cNvSpPr/>
            <p:nvPr/>
          </p:nvSpPr>
          <p:spPr>
            <a:xfrm>
              <a:off x="5674475" y="2278525"/>
              <a:ext cx="389798" cy="111651"/>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68" name="Google Shape;10668;p58"/>
            <p:cNvGrpSpPr/>
            <p:nvPr/>
          </p:nvGrpSpPr>
          <p:grpSpPr>
            <a:xfrm>
              <a:off x="5674475" y="2222800"/>
              <a:ext cx="389800" cy="334076"/>
              <a:chOff x="2111700" y="4094750"/>
              <a:chExt cx="389800" cy="334076"/>
            </a:xfrm>
          </p:grpSpPr>
          <p:sp>
            <p:nvSpPr>
              <p:cNvPr id="10669" name="Google Shape;10669;p58"/>
              <p:cNvSpPr/>
              <p:nvPr/>
            </p:nvSpPr>
            <p:spPr>
              <a:xfrm>
                <a:off x="23900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0" name="Google Shape;10670;p58"/>
              <p:cNvSpPr/>
              <p:nvPr/>
            </p:nvSpPr>
            <p:spPr>
              <a:xfrm>
                <a:off x="233430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1" name="Google Shape;10671;p58"/>
              <p:cNvSpPr/>
              <p:nvPr/>
            </p:nvSpPr>
            <p:spPr>
              <a:xfrm>
                <a:off x="227857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2" name="Google Shape;10672;p58"/>
              <p:cNvSpPr/>
              <p:nvPr/>
            </p:nvSpPr>
            <p:spPr>
              <a:xfrm>
                <a:off x="2223150"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3" name="Google Shape;10673;p58"/>
              <p:cNvSpPr/>
              <p:nvPr/>
            </p:nvSpPr>
            <p:spPr>
              <a:xfrm>
                <a:off x="2167425" y="40947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4" name="Google Shape;10674;p58"/>
              <p:cNvSpPr/>
              <p:nvPr/>
            </p:nvSpPr>
            <p:spPr>
              <a:xfrm>
                <a:off x="244575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5" name="Google Shape;10675;p58"/>
              <p:cNvSpPr/>
              <p:nvPr/>
            </p:nvSpPr>
            <p:spPr>
              <a:xfrm>
                <a:off x="22230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6" name="Google Shape;10676;p58"/>
              <p:cNvSpPr/>
              <p:nvPr/>
            </p:nvSpPr>
            <p:spPr>
              <a:xfrm>
                <a:off x="23343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7" name="Google Shape;10677;p58"/>
              <p:cNvSpPr/>
              <p:nvPr/>
            </p:nvSpPr>
            <p:spPr>
              <a:xfrm>
                <a:off x="227857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8" name="Google Shape;10678;p58"/>
              <p:cNvSpPr/>
              <p:nvPr/>
            </p:nvSpPr>
            <p:spPr>
              <a:xfrm>
                <a:off x="2167425"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9" name="Google Shape;10679;p58"/>
              <p:cNvSpPr/>
              <p:nvPr/>
            </p:nvSpPr>
            <p:spPr>
              <a:xfrm>
                <a:off x="2111700" y="415047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0" name="Google Shape;10680;p58"/>
              <p:cNvSpPr/>
              <p:nvPr/>
            </p:nvSpPr>
            <p:spPr>
              <a:xfrm>
                <a:off x="24457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1" name="Google Shape;10681;p58"/>
              <p:cNvSpPr/>
              <p:nvPr/>
            </p:nvSpPr>
            <p:spPr>
              <a:xfrm>
                <a:off x="23900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2" name="Google Shape;10682;p58"/>
              <p:cNvSpPr/>
              <p:nvPr/>
            </p:nvSpPr>
            <p:spPr>
              <a:xfrm>
                <a:off x="23343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3" name="Google Shape;10683;p58"/>
              <p:cNvSpPr/>
              <p:nvPr/>
            </p:nvSpPr>
            <p:spPr>
              <a:xfrm>
                <a:off x="227857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4" name="Google Shape;10684;p58"/>
              <p:cNvSpPr/>
              <p:nvPr/>
            </p:nvSpPr>
            <p:spPr>
              <a:xfrm>
                <a:off x="222315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5" name="Google Shape;10685;p58"/>
              <p:cNvSpPr/>
              <p:nvPr/>
            </p:nvSpPr>
            <p:spPr>
              <a:xfrm>
                <a:off x="2167425"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6" name="Google Shape;10686;p58"/>
              <p:cNvSpPr/>
              <p:nvPr/>
            </p:nvSpPr>
            <p:spPr>
              <a:xfrm>
                <a:off x="2111700" y="420620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7" name="Google Shape;10687;p58"/>
              <p:cNvSpPr/>
              <p:nvPr/>
            </p:nvSpPr>
            <p:spPr>
              <a:xfrm>
                <a:off x="23900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8" name="Google Shape;10688;p58"/>
              <p:cNvSpPr/>
              <p:nvPr/>
            </p:nvSpPr>
            <p:spPr>
              <a:xfrm>
                <a:off x="233430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9" name="Google Shape;10689;p58"/>
              <p:cNvSpPr/>
              <p:nvPr/>
            </p:nvSpPr>
            <p:spPr>
              <a:xfrm>
                <a:off x="227857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0" name="Google Shape;10690;p58"/>
              <p:cNvSpPr/>
              <p:nvPr/>
            </p:nvSpPr>
            <p:spPr>
              <a:xfrm>
                <a:off x="2223150"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1" name="Google Shape;10691;p58"/>
              <p:cNvSpPr/>
              <p:nvPr/>
            </p:nvSpPr>
            <p:spPr>
              <a:xfrm>
                <a:off x="2167425" y="4261925"/>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2" name="Google Shape;10692;p58"/>
              <p:cNvSpPr/>
              <p:nvPr/>
            </p:nvSpPr>
            <p:spPr>
              <a:xfrm>
                <a:off x="233430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3" name="Google Shape;10693;p58"/>
              <p:cNvSpPr/>
              <p:nvPr/>
            </p:nvSpPr>
            <p:spPr>
              <a:xfrm>
                <a:off x="2278575"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4" name="Google Shape;10694;p58"/>
              <p:cNvSpPr/>
              <p:nvPr/>
            </p:nvSpPr>
            <p:spPr>
              <a:xfrm>
                <a:off x="2223150" y="4317350"/>
                <a:ext cx="55750" cy="55750"/>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5" name="Google Shape;10695;p58"/>
              <p:cNvSpPr/>
              <p:nvPr/>
            </p:nvSpPr>
            <p:spPr>
              <a:xfrm>
                <a:off x="2278575" y="4368700"/>
                <a:ext cx="55750" cy="60126"/>
              </a:xfrm>
              <a:custGeom>
                <a:avLst/>
                <a:gdLst/>
                <a:ahLst/>
                <a:cxnLst/>
                <a:rect l="l" t="t" r="r" b="b"/>
                <a:pathLst>
                  <a:path w="2230" h="2230" extrusionOk="0">
                    <a:moveTo>
                      <a:pt x="1" y="0"/>
                    </a:moveTo>
                    <a:lnTo>
                      <a:pt x="1" y="2229"/>
                    </a:lnTo>
                    <a:lnTo>
                      <a:pt x="2230" y="2229"/>
                    </a:lnTo>
                    <a:lnTo>
                      <a:pt x="2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696" name="Google Shape;10696;p58"/>
            <p:cNvSpPr/>
            <p:nvPr/>
          </p:nvSpPr>
          <p:spPr>
            <a:xfrm>
              <a:off x="5953050" y="2278525"/>
              <a:ext cx="55750" cy="55750"/>
            </a:xfrm>
            <a:custGeom>
              <a:avLst/>
              <a:gdLst/>
              <a:ahLst/>
              <a:cxnLst/>
              <a:rect l="l" t="t" r="r" b="b"/>
              <a:pathLst>
                <a:path w="2230" h="2230" extrusionOk="0">
                  <a:moveTo>
                    <a:pt x="1" y="0"/>
                  </a:moveTo>
                  <a:lnTo>
                    <a:pt x="1" y="2229"/>
                  </a:lnTo>
                  <a:lnTo>
                    <a:pt x="2230" y="2229"/>
                  </a:lnTo>
                  <a:lnTo>
                    <a:pt x="2230" y="0"/>
                  </a:lnTo>
                  <a:close/>
                </a:path>
              </a:pathLst>
            </a:custGeom>
            <a:solidFill>
              <a:srgbClr val="FFE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09"/>
        <p:cNvGrpSpPr/>
        <p:nvPr/>
      </p:nvGrpSpPr>
      <p:grpSpPr>
        <a:xfrm>
          <a:off x="0" y="0"/>
          <a:ext cx="0" cy="0"/>
          <a:chOff x="0" y="0"/>
          <a:chExt cx="0" cy="0"/>
        </a:xfrm>
      </p:grpSpPr>
      <p:grpSp>
        <p:nvGrpSpPr>
          <p:cNvPr id="10310" name="Google Shape;10310;p56"/>
          <p:cNvGrpSpPr/>
          <p:nvPr/>
        </p:nvGrpSpPr>
        <p:grpSpPr>
          <a:xfrm>
            <a:off x="2086082" y="865325"/>
            <a:ext cx="4971834" cy="3230450"/>
            <a:chOff x="2086082" y="1305825"/>
            <a:chExt cx="4971834" cy="2866150"/>
          </a:xfrm>
        </p:grpSpPr>
        <p:sp>
          <p:nvSpPr>
            <p:cNvPr id="10311" name="Google Shape;10311;p56"/>
            <p:cNvSpPr/>
            <p:nvPr/>
          </p:nvSpPr>
          <p:spPr>
            <a:xfrm>
              <a:off x="2251342" y="1429985"/>
              <a:ext cx="4636974" cy="2491903"/>
            </a:xfrm>
            <a:custGeom>
              <a:avLst/>
              <a:gdLst/>
              <a:ahLst/>
              <a:cxnLst/>
              <a:rect l="l" t="t" r="r" b="b"/>
              <a:pathLst>
                <a:path w="25701" h="18364" extrusionOk="0">
                  <a:moveTo>
                    <a:pt x="916" y="1"/>
                  </a:moveTo>
                  <a:lnTo>
                    <a:pt x="916" y="916"/>
                  </a:lnTo>
                  <a:lnTo>
                    <a:pt x="0" y="916"/>
                  </a:lnTo>
                  <a:lnTo>
                    <a:pt x="0" y="1832"/>
                  </a:lnTo>
                  <a:lnTo>
                    <a:pt x="0" y="2760"/>
                  </a:lnTo>
                  <a:lnTo>
                    <a:pt x="0" y="3676"/>
                  </a:lnTo>
                  <a:lnTo>
                    <a:pt x="0" y="4591"/>
                  </a:lnTo>
                  <a:lnTo>
                    <a:pt x="0" y="5507"/>
                  </a:lnTo>
                  <a:lnTo>
                    <a:pt x="0" y="6435"/>
                  </a:lnTo>
                  <a:lnTo>
                    <a:pt x="0" y="7351"/>
                  </a:lnTo>
                  <a:lnTo>
                    <a:pt x="0" y="8266"/>
                  </a:lnTo>
                  <a:lnTo>
                    <a:pt x="0" y="9170"/>
                  </a:lnTo>
                  <a:lnTo>
                    <a:pt x="0" y="10086"/>
                  </a:lnTo>
                  <a:lnTo>
                    <a:pt x="0" y="11013"/>
                  </a:lnTo>
                  <a:lnTo>
                    <a:pt x="0" y="11929"/>
                  </a:lnTo>
                  <a:lnTo>
                    <a:pt x="0" y="12845"/>
                  </a:lnTo>
                  <a:lnTo>
                    <a:pt x="0" y="13760"/>
                  </a:lnTo>
                  <a:lnTo>
                    <a:pt x="916" y="13760"/>
                  </a:lnTo>
                  <a:lnTo>
                    <a:pt x="916" y="14688"/>
                  </a:lnTo>
                  <a:lnTo>
                    <a:pt x="16519" y="14688"/>
                  </a:lnTo>
                  <a:lnTo>
                    <a:pt x="16519" y="15604"/>
                  </a:lnTo>
                  <a:lnTo>
                    <a:pt x="16519" y="16520"/>
                  </a:lnTo>
                  <a:lnTo>
                    <a:pt x="16519" y="17435"/>
                  </a:lnTo>
                  <a:lnTo>
                    <a:pt x="17435" y="17435"/>
                  </a:lnTo>
                  <a:lnTo>
                    <a:pt x="17435" y="18363"/>
                  </a:lnTo>
                  <a:lnTo>
                    <a:pt x="19278" y="18363"/>
                  </a:lnTo>
                  <a:lnTo>
                    <a:pt x="19278" y="17435"/>
                  </a:lnTo>
                  <a:lnTo>
                    <a:pt x="19278" y="16520"/>
                  </a:lnTo>
                  <a:lnTo>
                    <a:pt x="19278" y="15604"/>
                  </a:lnTo>
                  <a:lnTo>
                    <a:pt x="19278" y="14688"/>
                  </a:lnTo>
                  <a:lnTo>
                    <a:pt x="24785" y="14688"/>
                  </a:lnTo>
                  <a:lnTo>
                    <a:pt x="24785" y="13760"/>
                  </a:lnTo>
                  <a:lnTo>
                    <a:pt x="25700" y="13760"/>
                  </a:lnTo>
                  <a:lnTo>
                    <a:pt x="25700" y="12845"/>
                  </a:lnTo>
                  <a:lnTo>
                    <a:pt x="25700" y="11929"/>
                  </a:lnTo>
                  <a:lnTo>
                    <a:pt x="25700" y="11013"/>
                  </a:lnTo>
                  <a:lnTo>
                    <a:pt x="25700" y="10086"/>
                  </a:lnTo>
                  <a:lnTo>
                    <a:pt x="25700" y="9170"/>
                  </a:lnTo>
                  <a:lnTo>
                    <a:pt x="25700" y="8266"/>
                  </a:lnTo>
                  <a:lnTo>
                    <a:pt x="25700" y="7351"/>
                  </a:lnTo>
                  <a:lnTo>
                    <a:pt x="25700" y="6435"/>
                  </a:lnTo>
                  <a:lnTo>
                    <a:pt x="25700" y="5507"/>
                  </a:lnTo>
                  <a:lnTo>
                    <a:pt x="25700" y="4591"/>
                  </a:lnTo>
                  <a:lnTo>
                    <a:pt x="25700" y="3676"/>
                  </a:lnTo>
                  <a:lnTo>
                    <a:pt x="25700" y="2760"/>
                  </a:lnTo>
                  <a:lnTo>
                    <a:pt x="25700" y="1832"/>
                  </a:lnTo>
                  <a:lnTo>
                    <a:pt x="25700" y="916"/>
                  </a:lnTo>
                  <a:lnTo>
                    <a:pt x="24785" y="916"/>
                  </a:lnTo>
                  <a:lnTo>
                    <a:pt x="24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56"/>
            <p:cNvSpPr/>
            <p:nvPr/>
          </p:nvSpPr>
          <p:spPr>
            <a:xfrm>
              <a:off x="5564125" y="3893349"/>
              <a:ext cx="165450" cy="152674"/>
            </a:xfrm>
            <a:custGeom>
              <a:avLst/>
              <a:gdLst/>
              <a:ahLst/>
              <a:cxnLst/>
              <a:rect l="l" t="t" r="r" b="b"/>
              <a:pathLst>
                <a:path w="917" h="916" extrusionOk="0">
                  <a:moveTo>
                    <a:pt x="1" y="0"/>
                  </a:moveTo>
                  <a:lnTo>
                    <a:pt x="1" y="916"/>
                  </a:lnTo>
                  <a:lnTo>
                    <a:pt x="916" y="916"/>
                  </a:lnTo>
                  <a:lnTo>
                    <a:pt x="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56"/>
            <p:cNvSpPr/>
            <p:nvPr/>
          </p:nvSpPr>
          <p:spPr>
            <a:xfrm>
              <a:off x="2086082" y="1305825"/>
              <a:ext cx="4971834" cy="2866150"/>
            </a:xfrm>
            <a:custGeom>
              <a:avLst/>
              <a:gdLst/>
              <a:ahLst/>
              <a:cxnLst/>
              <a:rect l="l" t="t" r="r" b="b"/>
              <a:pathLst>
                <a:path w="27557" h="21122" extrusionOk="0">
                  <a:moveTo>
                    <a:pt x="25713" y="916"/>
                  </a:moveTo>
                  <a:lnTo>
                    <a:pt x="25713" y="1831"/>
                  </a:lnTo>
                  <a:lnTo>
                    <a:pt x="26641" y="1831"/>
                  </a:lnTo>
                  <a:lnTo>
                    <a:pt x="26641" y="2747"/>
                  </a:lnTo>
                  <a:lnTo>
                    <a:pt x="26616" y="2747"/>
                  </a:lnTo>
                  <a:lnTo>
                    <a:pt x="26616" y="3675"/>
                  </a:lnTo>
                  <a:lnTo>
                    <a:pt x="26616" y="4591"/>
                  </a:lnTo>
                  <a:lnTo>
                    <a:pt x="26616" y="5506"/>
                  </a:lnTo>
                  <a:lnTo>
                    <a:pt x="26616" y="6422"/>
                  </a:lnTo>
                  <a:lnTo>
                    <a:pt x="26616" y="7338"/>
                  </a:lnTo>
                  <a:lnTo>
                    <a:pt x="26616" y="8266"/>
                  </a:lnTo>
                  <a:lnTo>
                    <a:pt x="26616" y="9181"/>
                  </a:lnTo>
                  <a:lnTo>
                    <a:pt x="26616" y="10097"/>
                  </a:lnTo>
                  <a:lnTo>
                    <a:pt x="26616" y="11013"/>
                  </a:lnTo>
                  <a:lnTo>
                    <a:pt x="26616" y="11940"/>
                  </a:lnTo>
                  <a:lnTo>
                    <a:pt x="26616" y="12856"/>
                  </a:lnTo>
                  <a:lnTo>
                    <a:pt x="26616" y="13772"/>
                  </a:lnTo>
                  <a:lnTo>
                    <a:pt x="26616" y="14688"/>
                  </a:lnTo>
                  <a:lnTo>
                    <a:pt x="25701" y="14688"/>
                  </a:lnTo>
                  <a:lnTo>
                    <a:pt x="25701" y="15615"/>
                  </a:lnTo>
                  <a:lnTo>
                    <a:pt x="20194" y="15615"/>
                  </a:lnTo>
                  <a:lnTo>
                    <a:pt x="20194" y="16531"/>
                  </a:lnTo>
                  <a:lnTo>
                    <a:pt x="20194" y="17447"/>
                  </a:lnTo>
                  <a:lnTo>
                    <a:pt x="20194" y="18362"/>
                  </a:lnTo>
                  <a:lnTo>
                    <a:pt x="20194" y="19290"/>
                  </a:lnTo>
                  <a:lnTo>
                    <a:pt x="20194" y="20206"/>
                  </a:lnTo>
                  <a:lnTo>
                    <a:pt x="19279" y="20206"/>
                  </a:lnTo>
                  <a:lnTo>
                    <a:pt x="19279" y="20182"/>
                  </a:lnTo>
                  <a:lnTo>
                    <a:pt x="19279" y="19278"/>
                  </a:lnTo>
                  <a:lnTo>
                    <a:pt x="18351" y="19278"/>
                  </a:lnTo>
                  <a:lnTo>
                    <a:pt x="18351" y="18350"/>
                  </a:lnTo>
                  <a:lnTo>
                    <a:pt x="17435" y="18350"/>
                  </a:lnTo>
                  <a:lnTo>
                    <a:pt x="17435" y="17435"/>
                  </a:lnTo>
                  <a:lnTo>
                    <a:pt x="17435" y="16519"/>
                  </a:lnTo>
                  <a:lnTo>
                    <a:pt x="17435" y="15603"/>
                  </a:lnTo>
                  <a:lnTo>
                    <a:pt x="1832" y="15603"/>
                  </a:lnTo>
                  <a:lnTo>
                    <a:pt x="1832" y="14675"/>
                  </a:lnTo>
                  <a:lnTo>
                    <a:pt x="916" y="14675"/>
                  </a:lnTo>
                  <a:lnTo>
                    <a:pt x="916" y="13760"/>
                  </a:lnTo>
                  <a:lnTo>
                    <a:pt x="916" y="12844"/>
                  </a:lnTo>
                  <a:lnTo>
                    <a:pt x="916" y="11928"/>
                  </a:lnTo>
                  <a:lnTo>
                    <a:pt x="916" y="11001"/>
                  </a:lnTo>
                  <a:lnTo>
                    <a:pt x="916" y="10085"/>
                  </a:lnTo>
                  <a:lnTo>
                    <a:pt x="916" y="9181"/>
                  </a:lnTo>
                  <a:lnTo>
                    <a:pt x="916" y="8266"/>
                  </a:lnTo>
                  <a:lnTo>
                    <a:pt x="916" y="7350"/>
                  </a:lnTo>
                  <a:lnTo>
                    <a:pt x="916" y="6422"/>
                  </a:lnTo>
                  <a:lnTo>
                    <a:pt x="916" y="5506"/>
                  </a:lnTo>
                  <a:lnTo>
                    <a:pt x="916" y="4591"/>
                  </a:lnTo>
                  <a:lnTo>
                    <a:pt x="916" y="3675"/>
                  </a:lnTo>
                  <a:lnTo>
                    <a:pt x="916" y="2747"/>
                  </a:lnTo>
                  <a:lnTo>
                    <a:pt x="916" y="1831"/>
                  </a:lnTo>
                  <a:lnTo>
                    <a:pt x="1832" y="1831"/>
                  </a:lnTo>
                  <a:lnTo>
                    <a:pt x="1832" y="916"/>
                  </a:lnTo>
                  <a:close/>
                  <a:moveTo>
                    <a:pt x="916" y="0"/>
                  </a:moveTo>
                  <a:lnTo>
                    <a:pt x="916" y="916"/>
                  </a:lnTo>
                  <a:lnTo>
                    <a:pt x="1" y="916"/>
                  </a:lnTo>
                  <a:lnTo>
                    <a:pt x="1" y="1831"/>
                  </a:lnTo>
                  <a:lnTo>
                    <a:pt x="1" y="2747"/>
                  </a:lnTo>
                  <a:lnTo>
                    <a:pt x="1" y="3663"/>
                  </a:lnTo>
                  <a:lnTo>
                    <a:pt x="1" y="4591"/>
                  </a:lnTo>
                  <a:lnTo>
                    <a:pt x="1" y="5506"/>
                  </a:lnTo>
                  <a:lnTo>
                    <a:pt x="1" y="6422"/>
                  </a:lnTo>
                  <a:lnTo>
                    <a:pt x="1" y="7338"/>
                  </a:lnTo>
                  <a:lnTo>
                    <a:pt x="1" y="8266"/>
                  </a:lnTo>
                  <a:lnTo>
                    <a:pt x="1" y="9181"/>
                  </a:lnTo>
                  <a:lnTo>
                    <a:pt x="1" y="10097"/>
                  </a:lnTo>
                  <a:lnTo>
                    <a:pt x="1" y="11013"/>
                  </a:lnTo>
                  <a:lnTo>
                    <a:pt x="1" y="11940"/>
                  </a:lnTo>
                  <a:lnTo>
                    <a:pt x="1" y="12856"/>
                  </a:lnTo>
                  <a:lnTo>
                    <a:pt x="1" y="13772"/>
                  </a:lnTo>
                  <a:lnTo>
                    <a:pt x="1" y="14688"/>
                  </a:lnTo>
                  <a:lnTo>
                    <a:pt x="1" y="15615"/>
                  </a:lnTo>
                  <a:lnTo>
                    <a:pt x="916" y="15615"/>
                  </a:lnTo>
                  <a:lnTo>
                    <a:pt x="916" y="16531"/>
                  </a:lnTo>
                  <a:lnTo>
                    <a:pt x="16532" y="16531"/>
                  </a:lnTo>
                  <a:lnTo>
                    <a:pt x="16532" y="17447"/>
                  </a:lnTo>
                  <a:lnTo>
                    <a:pt x="16532" y="18362"/>
                  </a:lnTo>
                  <a:lnTo>
                    <a:pt x="16532" y="19290"/>
                  </a:lnTo>
                  <a:lnTo>
                    <a:pt x="17447" y="19290"/>
                  </a:lnTo>
                  <a:lnTo>
                    <a:pt x="17447" y="20206"/>
                  </a:lnTo>
                  <a:lnTo>
                    <a:pt x="18363" y="20206"/>
                  </a:lnTo>
                  <a:lnTo>
                    <a:pt x="18363" y="21109"/>
                  </a:lnTo>
                  <a:lnTo>
                    <a:pt x="19291" y="21109"/>
                  </a:lnTo>
                  <a:lnTo>
                    <a:pt x="19291" y="21122"/>
                  </a:lnTo>
                  <a:lnTo>
                    <a:pt x="22038" y="21122"/>
                  </a:lnTo>
                  <a:lnTo>
                    <a:pt x="22038" y="20206"/>
                  </a:lnTo>
                  <a:lnTo>
                    <a:pt x="21122" y="20206"/>
                  </a:lnTo>
                  <a:lnTo>
                    <a:pt x="21122" y="19278"/>
                  </a:lnTo>
                  <a:lnTo>
                    <a:pt x="21122" y="18350"/>
                  </a:lnTo>
                  <a:lnTo>
                    <a:pt x="21122" y="17435"/>
                  </a:lnTo>
                  <a:lnTo>
                    <a:pt x="21122" y="16519"/>
                  </a:lnTo>
                  <a:lnTo>
                    <a:pt x="26641" y="16519"/>
                  </a:lnTo>
                  <a:lnTo>
                    <a:pt x="26641" y="15603"/>
                  </a:lnTo>
                  <a:lnTo>
                    <a:pt x="27556" y="15603"/>
                  </a:lnTo>
                  <a:lnTo>
                    <a:pt x="27556" y="14675"/>
                  </a:lnTo>
                  <a:lnTo>
                    <a:pt x="27556" y="13760"/>
                  </a:lnTo>
                  <a:lnTo>
                    <a:pt x="27556" y="12844"/>
                  </a:lnTo>
                  <a:lnTo>
                    <a:pt x="27556" y="11928"/>
                  </a:lnTo>
                  <a:lnTo>
                    <a:pt x="27556" y="11001"/>
                  </a:lnTo>
                  <a:lnTo>
                    <a:pt x="27556" y="10085"/>
                  </a:lnTo>
                  <a:lnTo>
                    <a:pt x="27556" y="9181"/>
                  </a:lnTo>
                  <a:lnTo>
                    <a:pt x="27556" y="8266"/>
                  </a:lnTo>
                  <a:lnTo>
                    <a:pt x="27556" y="7350"/>
                  </a:lnTo>
                  <a:lnTo>
                    <a:pt x="27556" y="6422"/>
                  </a:lnTo>
                  <a:lnTo>
                    <a:pt x="27556" y="5506"/>
                  </a:lnTo>
                  <a:lnTo>
                    <a:pt x="27556" y="4591"/>
                  </a:lnTo>
                  <a:lnTo>
                    <a:pt x="27556" y="3675"/>
                  </a:lnTo>
                  <a:lnTo>
                    <a:pt x="27556" y="2747"/>
                  </a:lnTo>
                  <a:lnTo>
                    <a:pt x="27556" y="1831"/>
                  </a:lnTo>
                  <a:lnTo>
                    <a:pt x="27556" y="916"/>
                  </a:lnTo>
                  <a:lnTo>
                    <a:pt x="26616" y="916"/>
                  </a:lnTo>
                  <a:lnTo>
                    <a:pt x="26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4" name="Google Shape;10314;p56"/>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DEFINITION</a:t>
            </a:r>
            <a:endParaRPr dirty="0"/>
          </a:p>
        </p:txBody>
      </p:sp>
      <p:sp>
        <p:nvSpPr>
          <p:cNvPr id="10315" name="Google Shape;10315;p56"/>
          <p:cNvSpPr txBox="1">
            <a:spLocks noGrp="1"/>
          </p:cNvSpPr>
          <p:nvPr>
            <p:ph type="body" idx="1"/>
          </p:nvPr>
        </p:nvSpPr>
        <p:spPr>
          <a:xfrm>
            <a:off x="2385977" y="992784"/>
            <a:ext cx="4367704" cy="144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500" dirty="0"/>
              <a:t>Unity is a cross-platform game engine developed by Unity Technologies, first announced and released in June 2005 at Apple Worldwide Developers Conference as a Mac OS X game engine. The engine has since been gradually extended to support a variety of desktop, mobile, console and virtual reality platforms. It is particularly popular for iOS and Android mobile game development, is considered easy to use for beginner developers, and is popular for indie game development</a:t>
            </a:r>
            <a:endParaRPr lang="en-US" sz="1500" dirty="0">
              <a:latin typeface="Advent Pro Medium" panose="020B0604020202020204" charset="0"/>
            </a:endParaRPr>
          </a:p>
        </p:txBody>
      </p:sp>
      <p:grpSp>
        <p:nvGrpSpPr>
          <p:cNvPr id="10316" name="Google Shape;10316;p56"/>
          <p:cNvGrpSpPr/>
          <p:nvPr/>
        </p:nvGrpSpPr>
        <p:grpSpPr>
          <a:xfrm rot="-5400000">
            <a:off x="2137596" y="535371"/>
            <a:ext cx="242781" cy="161857"/>
            <a:chOff x="2500050" y="3730175"/>
            <a:chExt cx="2619000" cy="1746025"/>
          </a:xfrm>
        </p:grpSpPr>
        <p:sp>
          <p:nvSpPr>
            <p:cNvPr id="10317" name="Google Shape;10317;p56"/>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56"/>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56"/>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56"/>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1" name="Google Shape;10321;p56"/>
          <p:cNvGrpSpPr/>
          <p:nvPr/>
        </p:nvGrpSpPr>
        <p:grpSpPr>
          <a:xfrm rot="5400000">
            <a:off x="6763621" y="535371"/>
            <a:ext cx="242781" cy="161857"/>
            <a:chOff x="2500050" y="3730175"/>
            <a:chExt cx="2619000" cy="1746025"/>
          </a:xfrm>
        </p:grpSpPr>
        <p:sp>
          <p:nvSpPr>
            <p:cNvPr id="10322" name="Google Shape;10322;p56"/>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56"/>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56"/>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56"/>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6" name="Google Shape;10326;p56"/>
          <p:cNvGrpSpPr/>
          <p:nvPr/>
        </p:nvGrpSpPr>
        <p:grpSpPr>
          <a:xfrm>
            <a:off x="6262517" y="3728097"/>
            <a:ext cx="442939" cy="1415410"/>
            <a:chOff x="1386675" y="1023225"/>
            <a:chExt cx="346425" cy="1107000"/>
          </a:xfrm>
        </p:grpSpPr>
        <p:sp>
          <p:nvSpPr>
            <p:cNvPr id="10327" name="Google Shape;10327;p56"/>
            <p:cNvSpPr/>
            <p:nvPr/>
          </p:nvSpPr>
          <p:spPr>
            <a:xfrm>
              <a:off x="1429750" y="1192500"/>
              <a:ext cx="255450" cy="214800"/>
            </a:xfrm>
            <a:custGeom>
              <a:avLst/>
              <a:gdLst/>
              <a:ahLst/>
              <a:cxnLst/>
              <a:rect l="l" t="t" r="r" b="b"/>
              <a:pathLst>
                <a:path w="10218" h="8592" extrusionOk="0">
                  <a:moveTo>
                    <a:pt x="0" y="0"/>
                  </a:moveTo>
                  <a:lnTo>
                    <a:pt x="0" y="8591"/>
                  </a:lnTo>
                  <a:lnTo>
                    <a:pt x="10218" y="8591"/>
                  </a:lnTo>
                  <a:lnTo>
                    <a:pt x="10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56"/>
            <p:cNvSpPr/>
            <p:nvPr/>
          </p:nvSpPr>
          <p:spPr>
            <a:xfrm>
              <a:off x="1495700" y="1222625"/>
              <a:ext cx="41600" cy="45200"/>
            </a:xfrm>
            <a:custGeom>
              <a:avLst/>
              <a:gdLst/>
              <a:ahLst/>
              <a:cxnLst/>
              <a:rect l="l" t="t" r="r" b="b"/>
              <a:pathLst>
                <a:path w="1664" h="1808" extrusionOk="0">
                  <a:moveTo>
                    <a:pt x="1" y="0"/>
                  </a:moveTo>
                  <a:lnTo>
                    <a:pt x="1" y="1808"/>
                  </a:lnTo>
                  <a:lnTo>
                    <a:pt x="1664" y="1808"/>
                  </a:lnTo>
                  <a:lnTo>
                    <a:pt x="1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56"/>
            <p:cNvSpPr/>
            <p:nvPr/>
          </p:nvSpPr>
          <p:spPr>
            <a:xfrm>
              <a:off x="1582450" y="1222625"/>
              <a:ext cx="45225" cy="45200"/>
            </a:xfrm>
            <a:custGeom>
              <a:avLst/>
              <a:gdLst/>
              <a:ahLst/>
              <a:cxnLst/>
              <a:rect l="l" t="t" r="r" b="b"/>
              <a:pathLst>
                <a:path w="1809" h="1808" extrusionOk="0">
                  <a:moveTo>
                    <a:pt x="1" y="0"/>
                  </a:moveTo>
                  <a:lnTo>
                    <a:pt x="1" y="1808"/>
                  </a:lnTo>
                  <a:lnTo>
                    <a:pt x="1808" y="1808"/>
                  </a:lnTo>
                  <a:lnTo>
                    <a:pt x="1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56"/>
            <p:cNvSpPr/>
            <p:nvPr/>
          </p:nvSpPr>
          <p:spPr>
            <a:xfrm>
              <a:off x="1386675" y="1106050"/>
              <a:ext cx="342500" cy="86475"/>
            </a:xfrm>
            <a:custGeom>
              <a:avLst/>
              <a:gdLst/>
              <a:ahLst/>
              <a:cxnLst/>
              <a:rect l="l" t="t" r="r" b="b"/>
              <a:pathLst>
                <a:path w="13700" h="3459" extrusionOk="0">
                  <a:moveTo>
                    <a:pt x="0" y="0"/>
                  </a:moveTo>
                  <a:lnTo>
                    <a:pt x="0" y="3458"/>
                  </a:lnTo>
                  <a:lnTo>
                    <a:pt x="13700" y="3458"/>
                  </a:lnTo>
                  <a:lnTo>
                    <a:pt x="13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56"/>
            <p:cNvSpPr/>
            <p:nvPr/>
          </p:nvSpPr>
          <p:spPr>
            <a:xfrm>
              <a:off x="1386675" y="1279250"/>
              <a:ext cx="86475" cy="86475"/>
            </a:xfrm>
            <a:custGeom>
              <a:avLst/>
              <a:gdLst/>
              <a:ahLst/>
              <a:cxnLst/>
              <a:rect l="l" t="t" r="r" b="b"/>
              <a:pathLst>
                <a:path w="3459" h="3459" extrusionOk="0">
                  <a:moveTo>
                    <a:pt x="0" y="0"/>
                  </a:moveTo>
                  <a:lnTo>
                    <a:pt x="0" y="3458"/>
                  </a:lnTo>
                  <a:lnTo>
                    <a:pt x="3458" y="3458"/>
                  </a:lnTo>
                  <a:lnTo>
                    <a:pt x="3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56"/>
            <p:cNvSpPr/>
            <p:nvPr/>
          </p:nvSpPr>
          <p:spPr>
            <a:xfrm>
              <a:off x="1642700" y="1279250"/>
              <a:ext cx="86475" cy="86475"/>
            </a:xfrm>
            <a:custGeom>
              <a:avLst/>
              <a:gdLst/>
              <a:ahLst/>
              <a:cxnLst/>
              <a:rect l="l" t="t" r="r" b="b"/>
              <a:pathLst>
                <a:path w="3459" h="3459" extrusionOk="0">
                  <a:moveTo>
                    <a:pt x="1" y="0"/>
                  </a:moveTo>
                  <a:lnTo>
                    <a:pt x="1" y="3458"/>
                  </a:lnTo>
                  <a:lnTo>
                    <a:pt x="3459" y="3458"/>
                  </a:lnTo>
                  <a:lnTo>
                    <a:pt x="3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56"/>
            <p:cNvSpPr/>
            <p:nvPr/>
          </p:nvSpPr>
          <p:spPr>
            <a:xfrm>
              <a:off x="1492100" y="1392200"/>
              <a:ext cx="101525" cy="67800"/>
            </a:xfrm>
            <a:custGeom>
              <a:avLst/>
              <a:gdLst/>
              <a:ahLst/>
              <a:cxnLst/>
              <a:rect l="l" t="t" r="r" b="b"/>
              <a:pathLst>
                <a:path w="4061" h="2712" extrusionOk="0">
                  <a:moveTo>
                    <a:pt x="0" y="1"/>
                  </a:moveTo>
                  <a:lnTo>
                    <a:pt x="0" y="2712"/>
                  </a:lnTo>
                  <a:lnTo>
                    <a:pt x="4061" y="2712"/>
                  </a:lnTo>
                  <a:lnTo>
                    <a:pt x="4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56"/>
            <p:cNvSpPr/>
            <p:nvPr/>
          </p:nvSpPr>
          <p:spPr>
            <a:xfrm>
              <a:off x="1427925" y="1742225"/>
              <a:ext cx="260000" cy="131950"/>
            </a:xfrm>
            <a:custGeom>
              <a:avLst/>
              <a:gdLst/>
              <a:ahLst/>
              <a:cxnLst/>
              <a:rect l="l" t="t" r="r" b="b"/>
              <a:pathLst>
                <a:path w="10400" h="5278" extrusionOk="0">
                  <a:moveTo>
                    <a:pt x="1" y="0"/>
                  </a:moveTo>
                  <a:lnTo>
                    <a:pt x="1" y="5278"/>
                  </a:lnTo>
                  <a:lnTo>
                    <a:pt x="10399" y="5278"/>
                  </a:lnTo>
                  <a:lnTo>
                    <a:pt x="10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56"/>
            <p:cNvSpPr/>
            <p:nvPr/>
          </p:nvSpPr>
          <p:spPr>
            <a:xfrm>
              <a:off x="1386675" y="1508775"/>
              <a:ext cx="41275" cy="256075"/>
            </a:xfrm>
            <a:custGeom>
              <a:avLst/>
              <a:gdLst/>
              <a:ahLst/>
              <a:cxnLst/>
              <a:rect l="l" t="t" r="r" b="b"/>
              <a:pathLst>
                <a:path w="1651" h="10243" extrusionOk="0">
                  <a:moveTo>
                    <a:pt x="0" y="1"/>
                  </a:moveTo>
                  <a:lnTo>
                    <a:pt x="0" y="10242"/>
                  </a:lnTo>
                  <a:lnTo>
                    <a:pt x="1651" y="10242"/>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56"/>
            <p:cNvSpPr/>
            <p:nvPr/>
          </p:nvSpPr>
          <p:spPr>
            <a:xfrm>
              <a:off x="1687900" y="1508775"/>
              <a:ext cx="45200" cy="256075"/>
            </a:xfrm>
            <a:custGeom>
              <a:avLst/>
              <a:gdLst/>
              <a:ahLst/>
              <a:cxnLst/>
              <a:rect l="l" t="t" r="r" b="b"/>
              <a:pathLst>
                <a:path w="1808" h="10243" extrusionOk="0">
                  <a:moveTo>
                    <a:pt x="0" y="1"/>
                  </a:moveTo>
                  <a:lnTo>
                    <a:pt x="0" y="10242"/>
                  </a:lnTo>
                  <a:lnTo>
                    <a:pt x="1807" y="10242"/>
                  </a:lnTo>
                  <a:lnTo>
                    <a:pt x="18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56"/>
            <p:cNvSpPr/>
            <p:nvPr/>
          </p:nvSpPr>
          <p:spPr>
            <a:xfrm>
              <a:off x="1461975" y="1911800"/>
              <a:ext cx="37675" cy="206975"/>
            </a:xfrm>
            <a:custGeom>
              <a:avLst/>
              <a:gdLst/>
              <a:ahLst/>
              <a:cxnLst/>
              <a:rect l="l" t="t" r="r" b="b"/>
              <a:pathLst>
                <a:path w="1507" h="8279" extrusionOk="0">
                  <a:moveTo>
                    <a:pt x="0" y="1"/>
                  </a:moveTo>
                  <a:lnTo>
                    <a:pt x="0" y="8278"/>
                  </a:lnTo>
                  <a:lnTo>
                    <a:pt x="1506" y="8278"/>
                  </a:lnTo>
                  <a:lnTo>
                    <a:pt x="1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56"/>
            <p:cNvSpPr/>
            <p:nvPr/>
          </p:nvSpPr>
          <p:spPr>
            <a:xfrm>
              <a:off x="1612575" y="1874150"/>
              <a:ext cx="37675" cy="248550"/>
            </a:xfrm>
            <a:custGeom>
              <a:avLst/>
              <a:gdLst/>
              <a:ahLst/>
              <a:cxnLst/>
              <a:rect l="l" t="t" r="r" b="b"/>
              <a:pathLst>
                <a:path w="1507" h="9942" extrusionOk="0">
                  <a:moveTo>
                    <a:pt x="1" y="1"/>
                  </a:moveTo>
                  <a:lnTo>
                    <a:pt x="1" y="9941"/>
                  </a:lnTo>
                  <a:lnTo>
                    <a:pt x="1507" y="9941"/>
                  </a:lnTo>
                  <a:lnTo>
                    <a:pt x="1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56"/>
            <p:cNvSpPr/>
            <p:nvPr/>
          </p:nvSpPr>
          <p:spPr>
            <a:xfrm>
              <a:off x="1386675" y="1463600"/>
              <a:ext cx="41275" cy="75325"/>
            </a:xfrm>
            <a:custGeom>
              <a:avLst/>
              <a:gdLst/>
              <a:ahLst/>
              <a:cxnLst/>
              <a:rect l="l" t="t" r="r" b="b"/>
              <a:pathLst>
                <a:path w="1651" h="3013" extrusionOk="0">
                  <a:moveTo>
                    <a:pt x="0" y="0"/>
                  </a:moveTo>
                  <a:lnTo>
                    <a:pt x="0" y="3013"/>
                  </a:lnTo>
                  <a:lnTo>
                    <a:pt x="1651" y="3013"/>
                  </a:lnTo>
                  <a:lnTo>
                    <a:pt x="1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56"/>
            <p:cNvSpPr/>
            <p:nvPr/>
          </p:nvSpPr>
          <p:spPr>
            <a:xfrm>
              <a:off x="1687900" y="1463600"/>
              <a:ext cx="45200" cy="75325"/>
            </a:xfrm>
            <a:custGeom>
              <a:avLst/>
              <a:gdLst/>
              <a:ahLst/>
              <a:cxnLst/>
              <a:rect l="l" t="t" r="r" b="b"/>
              <a:pathLst>
                <a:path w="1808" h="3013" extrusionOk="0">
                  <a:moveTo>
                    <a:pt x="0" y="0"/>
                  </a:moveTo>
                  <a:lnTo>
                    <a:pt x="0" y="3013"/>
                  </a:lnTo>
                  <a:lnTo>
                    <a:pt x="1807" y="3013"/>
                  </a:lnTo>
                  <a:lnTo>
                    <a:pt x="1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56"/>
            <p:cNvSpPr/>
            <p:nvPr/>
          </p:nvSpPr>
          <p:spPr>
            <a:xfrm>
              <a:off x="1427925" y="1448525"/>
              <a:ext cx="260000" cy="305175"/>
            </a:xfrm>
            <a:custGeom>
              <a:avLst/>
              <a:gdLst/>
              <a:ahLst/>
              <a:cxnLst/>
              <a:rect l="l" t="t" r="r" b="b"/>
              <a:pathLst>
                <a:path w="10400" h="12207" extrusionOk="0">
                  <a:moveTo>
                    <a:pt x="1" y="1"/>
                  </a:moveTo>
                  <a:lnTo>
                    <a:pt x="1" y="12206"/>
                  </a:lnTo>
                  <a:lnTo>
                    <a:pt x="10399" y="12206"/>
                  </a:lnTo>
                  <a:lnTo>
                    <a:pt x="103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56"/>
            <p:cNvSpPr/>
            <p:nvPr/>
          </p:nvSpPr>
          <p:spPr>
            <a:xfrm>
              <a:off x="1427925" y="1791325"/>
              <a:ext cx="86775" cy="259675"/>
            </a:xfrm>
            <a:custGeom>
              <a:avLst/>
              <a:gdLst/>
              <a:ahLst/>
              <a:cxnLst/>
              <a:rect l="l" t="t" r="r" b="b"/>
              <a:pathLst>
                <a:path w="3471" h="10387" extrusionOk="0">
                  <a:moveTo>
                    <a:pt x="1" y="0"/>
                  </a:moveTo>
                  <a:lnTo>
                    <a:pt x="1" y="10386"/>
                  </a:lnTo>
                  <a:lnTo>
                    <a:pt x="3471" y="10386"/>
                  </a:lnTo>
                  <a:lnTo>
                    <a:pt x="34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56"/>
            <p:cNvSpPr/>
            <p:nvPr/>
          </p:nvSpPr>
          <p:spPr>
            <a:xfrm>
              <a:off x="1601125" y="1791325"/>
              <a:ext cx="86800" cy="259675"/>
            </a:xfrm>
            <a:custGeom>
              <a:avLst/>
              <a:gdLst/>
              <a:ahLst/>
              <a:cxnLst/>
              <a:rect l="l" t="t" r="r" b="b"/>
              <a:pathLst>
                <a:path w="3472" h="10387" extrusionOk="0">
                  <a:moveTo>
                    <a:pt x="1" y="0"/>
                  </a:moveTo>
                  <a:lnTo>
                    <a:pt x="1" y="10386"/>
                  </a:lnTo>
                  <a:lnTo>
                    <a:pt x="3471" y="10386"/>
                  </a:lnTo>
                  <a:lnTo>
                    <a:pt x="34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56"/>
            <p:cNvSpPr/>
            <p:nvPr/>
          </p:nvSpPr>
          <p:spPr>
            <a:xfrm>
              <a:off x="1427925" y="1723550"/>
              <a:ext cx="260000" cy="41300"/>
            </a:xfrm>
            <a:custGeom>
              <a:avLst/>
              <a:gdLst/>
              <a:ahLst/>
              <a:cxnLst/>
              <a:rect l="l" t="t" r="r" b="b"/>
              <a:pathLst>
                <a:path w="10400" h="1652" extrusionOk="0">
                  <a:moveTo>
                    <a:pt x="1" y="0"/>
                  </a:moveTo>
                  <a:lnTo>
                    <a:pt x="1" y="1651"/>
                  </a:lnTo>
                  <a:lnTo>
                    <a:pt x="10399" y="1651"/>
                  </a:lnTo>
                  <a:lnTo>
                    <a:pt x="103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56"/>
            <p:cNvSpPr/>
            <p:nvPr/>
          </p:nvSpPr>
          <p:spPr>
            <a:xfrm>
              <a:off x="1537275" y="1723550"/>
              <a:ext cx="41300" cy="41300"/>
            </a:xfrm>
            <a:custGeom>
              <a:avLst/>
              <a:gdLst/>
              <a:ahLst/>
              <a:cxnLst/>
              <a:rect l="l" t="t" r="r" b="b"/>
              <a:pathLst>
                <a:path w="1652" h="1652" extrusionOk="0">
                  <a:moveTo>
                    <a:pt x="1" y="0"/>
                  </a:moveTo>
                  <a:lnTo>
                    <a:pt x="1" y="1651"/>
                  </a:lnTo>
                  <a:lnTo>
                    <a:pt x="1651" y="1651"/>
                  </a:lnTo>
                  <a:lnTo>
                    <a:pt x="16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56"/>
            <p:cNvSpPr/>
            <p:nvPr/>
          </p:nvSpPr>
          <p:spPr>
            <a:xfrm>
              <a:off x="1427925" y="2088625"/>
              <a:ext cx="86775" cy="41600"/>
            </a:xfrm>
            <a:custGeom>
              <a:avLst/>
              <a:gdLst/>
              <a:ahLst/>
              <a:cxnLst/>
              <a:rect l="l" t="t" r="r" b="b"/>
              <a:pathLst>
                <a:path w="3471" h="1664" extrusionOk="0">
                  <a:moveTo>
                    <a:pt x="1" y="1"/>
                  </a:moveTo>
                  <a:lnTo>
                    <a:pt x="1" y="1663"/>
                  </a:lnTo>
                  <a:lnTo>
                    <a:pt x="3471" y="1663"/>
                  </a:lnTo>
                  <a:lnTo>
                    <a:pt x="34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56"/>
            <p:cNvSpPr/>
            <p:nvPr/>
          </p:nvSpPr>
          <p:spPr>
            <a:xfrm>
              <a:off x="1386675" y="2088625"/>
              <a:ext cx="41275" cy="41600"/>
            </a:xfrm>
            <a:custGeom>
              <a:avLst/>
              <a:gdLst/>
              <a:ahLst/>
              <a:cxnLst/>
              <a:rect l="l" t="t" r="r" b="b"/>
              <a:pathLst>
                <a:path w="1651" h="1664" extrusionOk="0">
                  <a:moveTo>
                    <a:pt x="0" y="1"/>
                  </a:moveTo>
                  <a:lnTo>
                    <a:pt x="0" y="1663"/>
                  </a:lnTo>
                  <a:lnTo>
                    <a:pt x="1651" y="1663"/>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56"/>
            <p:cNvSpPr/>
            <p:nvPr/>
          </p:nvSpPr>
          <p:spPr>
            <a:xfrm>
              <a:off x="1601125" y="2088625"/>
              <a:ext cx="86800" cy="41600"/>
            </a:xfrm>
            <a:custGeom>
              <a:avLst/>
              <a:gdLst/>
              <a:ahLst/>
              <a:cxnLst/>
              <a:rect l="l" t="t" r="r" b="b"/>
              <a:pathLst>
                <a:path w="3472" h="1664" extrusionOk="0">
                  <a:moveTo>
                    <a:pt x="1" y="1"/>
                  </a:moveTo>
                  <a:lnTo>
                    <a:pt x="1" y="1663"/>
                  </a:lnTo>
                  <a:lnTo>
                    <a:pt x="3471" y="1663"/>
                  </a:lnTo>
                  <a:lnTo>
                    <a:pt x="34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56"/>
            <p:cNvSpPr/>
            <p:nvPr/>
          </p:nvSpPr>
          <p:spPr>
            <a:xfrm>
              <a:off x="1687900" y="2088625"/>
              <a:ext cx="45200" cy="41600"/>
            </a:xfrm>
            <a:custGeom>
              <a:avLst/>
              <a:gdLst/>
              <a:ahLst/>
              <a:cxnLst/>
              <a:rect l="l" t="t" r="r" b="b"/>
              <a:pathLst>
                <a:path w="1808" h="1664" extrusionOk="0">
                  <a:moveTo>
                    <a:pt x="0" y="1"/>
                  </a:moveTo>
                  <a:lnTo>
                    <a:pt x="0" y="1663"/>
                  </a:lnTo>
                  <a:lnTo>
                    <a:pt x="1807" y="1663"/>
                  </a:lnTo>
                  <a:lnTo>
                    <a:pt x="18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56"/>
            <p:cNvSpPr/>
            <p:nvPr/>
          </p:nvSpPr>
          <p:spPr>
            <a:xfrm>
              <a:off x="1571025" y="1538900"/>
              <a:ext cx="86775" cy="86775"/>
            </a:xfrm>
            <a:custGeom>
              <a:avLst/>
              <a:gdLst/>
              <a:ahLst/>
              <a:cxnLst/>
              <a:rect l="l" t="t" r="r" b="b"/>
              <a:pathLst>
                <a:path w="3471" h="3471" extrusionOk="0">
                  <a:moveTo>
                    <a:pt x="0" y="1"/>
                  </a:moveTo>
                  <a:lnTo>
                    <a:pt x="0" y="3471"/>
                  </a:lnTo>
                  <a:lnTo>
                    <a:pt x="3470" y="3471"/>
                  </a:lnTo>
                  <a:lnTo>
                    <a:pt x="3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56"/>
            <p:cNvSpPr/>
            <p:nvPr/>
          </p:nvSpPr>
          <p:spPr>
            <a:xfrm>
              <a:off x="1593600" y="1603050"/>
              <a:ext cx="41600" cy="45225"/>
            </a:xfrm>
            <a:custGeom>
              <a:avLst/>
              <a:gdLst/>
              <a:ahLst/>
              <a:cxnLst/>
              <a:rect l="l" t="t" r="r" b="b"/>
              <a:pathLst>
                <a:path w="1664" h="1809" extrusionOk="0">
                  <a:moveTo>
                    <a:pt x="1" y="1"/>
                  </a:moveTo>
                  <a:lnTo>
                    <a:pt x="1" y="1808"/>
                  </a:lnTo>
                  <a:lnTo>
                    <a:pt x="1663" y="1808"/>
                  </a:lnTo>
                  <a:lnTo>
                    <a:pt x="16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56"/>
            <p:cNvSpPr/>
            <p:nvPr/>
          </p:nvSpPr>
          <p:spPr>
            <a:xfrm>
              <a:off x="1473125" y="1023225"/>
              <a:ext cx="169600" cy="86475"/>
            </a:xfrm>
            <a:custGeom>
              <a:avLst/>
              <a:gdLst/>
              <a:ahLst/>
              <a:cxnLst/>
              <a:rect l="l" t="t" r="r" b="b"/>
              <a:pathLst>
                <a:path w="6784" h="3459" extrusionOk="0">
                  <a:moveTo>
                    <a:pt x="0" y="0"/>
                  </a:moveTo>
                  <a:lnTo>
                    <a:pt x="0" y="3458"/>
                  </a:lnTo>
                  <a:lnTo>
                    <a:pt x="6784" y="3458"/>
                  </a:lnTo>
                  <a:lnTo>
                    <a:pt x="6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56"/>
            <p:cNvSpPr/>
            <p:nvPr/>
          </p:nvSpPr>
          <p:spPr>
            <a:xfrm>
              <a:off x="1386675" y="1106050"/>
              <a:ext cx="45200" cy="214500"/>
            </a:xfrm>
            <a:custGeom>
              <a:avLst/>
              <a:gdLst/>
              <a:ahLst/>
              <a:cxnLst/>
              <a:rect l="l" t="t" r="r" b="b"/>
              <a:pathLst>
                <a:path w="1808" h="8580" extrusionOk="0">
                  <a:moveTo>
                    <a:pt x="0" y="0"/>
                  </a:moveTo>
                  <a:lnTo>
                    <a:pt x="0" y="8579"/>
                  </a:lnTo>
                  <a:lnTo>
                    <a:pt x="1808" y="8579"/>
                  </a:lnTo>
                  <a:lnTo>
                    <a:pt x="18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56"/>
            <p:cNvSpPr/>
            <p:nvPr/>
          </p:nvSpPr>
          <p:spPr>
            <a:xfrm>
              <a:off x="1683975" y="1106050"/>
              <a:ext cx="45200" cy="214500"/>
            </a:xfrm>
            <a:custGeom>
              <a:avLst/>
              <a:gdLst/>
              <a:ahLst/>
              <a:cxnLst/>
              <a:rect l="l" t="t" r="r" b="b"/>
              <a:pathLst>
                <a:path w="1808" h="8580" extrusionOk="0">
                  <a:moveTo>
                    <a:pt x="0" y="0"/>
                  </a:moveTo>
                  <a:lnTo>
                    <a:pt x="0" y="8579"/>
                  </a:lnTo>
                  <a:lnTo>
                    <a:pt x="1808" y="8579"/>
                  </a:lnTo>
                  <a:lnTo>
                    <a:pt x="18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56"/>
            <p:cNvSpPr/>
            <p:nvPr/>
          </p:nvSpPr>
          <p:spPr>
            <a:xfrm>
              <a:off x="1431850" y="1320525"/>
              <a:ext cx="256075" cy="128025"/>
            </a:xfrm>
            <a:custGeom>
              <a:avLst/>
              <a:gdLst/>
              <a:ahLst/>
              <a:cxnLst/>
              <a:rect l="l" t="t" r="r" b="b"/>
              <a:pathLst>
                <a:path w="10243" h="5121" extrusionOk="0">
                  <a:moveTo>
                    <a:pt x="1" y="0"/>
                  </a:moveTo>
                  <a:lnTo>
                    <a:pt x="1" y="5121"/>
                  </a:lnTo>
                  <a:lnTo>
                    <a:pt x="10242" y="5121"/>
                  </a:lnTo>
                  <a:lnTo>
                    <a:pt x="10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56"/>
            <p:cNvSpPr/>
            <p:nvPr/>
          </p:nvSpPr>
          <p:spPr>
            <a:xfrm>
              <a:off x="1514675" y="1365700"/>
              <a:ext cx="86475" cy="41600"/>
            </a:xfrm>
            <a:custGeom>
              <a:avLst/>
              <a:gdLst/>
              <a:ahLst/>
              <a:cxnLst/>
              <a:rect l="l" t="t" r="r" b="b"/>
              <a:pathLst>
                <a:path w="3459" h="1664" extrusionOk="0">
                  <a:moveTo>
                    <a:pt x="1" y="0"/>
                  </a:moveTo>
                  <a:lnTo>
                    <a:pt x="1" y="1663"/>
                  </a:lnTo>
                  <a:lnTo>
                    <a:pt x="3459" y="1663"/>
                  </a:lnTo>
                  <a:lnTo>
                    <a:pt x="3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27"/>
        <p:cNvGrpSpPr/>
        <p:nvPr/>
      </p:nvGrpSpPr>
      <p:grpSpPr>
        <a:xfrm>
          <a:off x="0" y="0"/>
          <a:ext cx="0" cy="0"/>
          <a:chOff x="0" y="0"/>
          <a:chExt cx="0" cy="0"/>
        </a:xfrm>
      </p:grpSpPr>
      <p:sp>
        <p:nvSpPr>
          <p:cNvPr id="15428" name="Google Shape;15428;p99"/>
          <p:cNvSpPr txBox="1">
            <a:spLocks noGrp="1"/>
          </p:cNvSpPr>
          <p:nvPr>
            <p:ph type="body" idx="1"/>
          </p:nvPr>
        </p:nvSpPr>
        <p:spPr>
          <a:xfrm flipH="1">
            <a:off x="1217925" y="1381125"/>
            <a:ext cx="4087500" cy="3066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dirty="0"/>
              <a:t>Scene view and Game view</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dirty="0"/>
              <a:t>Hierarchy window</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dirty="0"/>
              <a:t>Project window</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dirty="0"/>
              <a:t>Inspector window</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dirty="0"/>
              <a:t>Toolbar</a:t>
            </a:r>
          </a:p>
        </p:txBody>
      </p:sp>
      <p:sp>
        <p:nvSpPr>
          <p:cNvPr id="15429" name="Google Shape;15429;p99"/>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UNITY EDITOR</a:t>
            </a:r>
          </a:p>
        </p:txBody>
      </p:sp>
      <p:grpSp>
        <p:nvGrpSpPr>
          <p:cNvPr id="15430" name="Google Shape;15430;p99"/>
          <p:cNvGrpSpPr/>
          <p:nvPr/>
        </p:nvGrpSpPr>
        <p:grpSpPr>
          <a:xfrm rot="-5400000">
            <a:off x="2137596" y="535371"/>
            <a:ext cx="242781" cy="161857"/>
            <a:chOff x="2500050" y="3730175"/>
            <a:chExt cx="2619000" cy="1746025"/>
          </a:xfrm>
        </p:grpSpPr>
        <p:sp>
          <p:nvSpPr>
            <p:cNvPr id="15431" name="Google Shape;15431;p9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9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9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9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5" name="Google Shape;15435;p99"/>
          <p:cNvGrpSpPr/>
          <p:nvPr/>
        </p:nvGrpSpPr>
        <p:grpSpPr>
          <a:xfrm rot="5400000">
            <a:off x="6763621" y="535371"/>
            <a:ext cx="242781" cy="161857"/>
            <a:chOff x="2500050" y="3730175"/>
            <a:chExt cx="2619000" cy="1746025"/>
          </a:xfrm>
        </p:grpSpPr>
        <p:sp>
          <p:nvSpPr>
            <p:cNvPr id="15436" name="Google Shape;15436;p9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9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9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9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90"/>
        <p:cNvGrpSpPr/>
        <p:nvPr/>
      </p:nvGrpSpPr>
      <p:grpSpPr>
        <a:xfrm>
          <a:off x="0" y="0"/>
          <a:ext cx="0" cy="0"/>
          <a:chOff x="0" y="0"/>
          <a:chExt cx="0" cy="0"/>
        </a:xfrm>
      </p:grpSpPr>
      <p:sp>
        <p:nvSpPr>
          <p:cNvPr id="10291" name="Google Shape;10291;p55"/>
          <p:cNvSpPr/>
          <p:nvPr/>
        </p:nvSpPr>
        <p:spPr>
          <a:xfrm>
            <a:off x="1586100" y="1572200"/>
            <a:ext cx="5971800" cy="2815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55"/>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FRAMEWORK</a:t>
            </a:r>
            <a:endParaRPr dirty="0"/>
          </a:p>
        </p:txBody>
      </p:sp>
      <p:sp>
        <p:nvSpPr>
          <p:cNvPr id="10293" name="Google Shape;10293;p55"/>
          <p:cNvSpPr txBox="1">
            <a:spLocks noGrp="1"/>
          </p:cNvSpPr>
          <p:nvPr>
            <p:ph type="body" idx="1"/>
          </p:nvPr>
        </p:nvSpPr>
        <p:spPr>
          <a:xfrm>
            <a:off x="1566168" y="1995800"/>
            <a:ext cx="5991732" cy="1968600"/>
          </a:xfrm>
          <a:prstGeom prst="rect">
            <a:avLst/>
          </a:prstGeom>
        </p:spPr>
        <p:txBody>
          <a:bodyPr spcFirstLastPara="1" wrap="square" lIns="91425" tIns="91425" rIns="91425" bIns="91425" anchor="t" anchorCtr="0">
            <a:noAutofit/>
          </a:bodyPr>
          <a:lstStyle/>
          <a:p>
            <a:pPr marL="127000" indent="0" algn="ctr">
              <a:buNone/>
            </a:pPr>
            <a:r>
              <a:rPr lang="en-US" sz="2400" dirty="0">
                <a:solidFill>
                  <a:schemeClr val="bg1"/>
                </a:solidFill>
                <a:effectLst/>
                <a:latin typeface="Advent Pro Medium" panose="020B0604020202020204" charset="0"/>
                <a:ea typeface="Times New Roman" panose="02020603050405020304" pitchFamily="18" charset="0"/>
              </a:rPr>
              <a:t>Unity uses the open-source .NET platform to ensure that applications you make with Unity can run on a wide variety of different hardware configurations. The .NET platform supports a range of languages and API libraries.</a:t>
            </a:r>
            <a:endParaRPr lang="en-US" sz="2400" dirty="0">
              <a:solidFill>
                <a:schemeClr val="bg1"/>
              </a:solidFill>
              <a:effectLst/>
              <a:latin typeface="Advent Pro Medium" panose="020B0604020202020204" charset="0"/>
              <a:ea typeface="Arial" panose="020B0604020202020204" pitchFamily="34" charset="0"/>
            </a:endParaRPr>
          </a:p>
        </p:txBody>
      </p:sp>
      <p:grpSp>
        <p:nvGrpSpPr>
          <p:cNvPr id="10294" name="Google Shape;10294;p55"/>
          <p:cNvGrpSpPr/>
          <p:nvPr/>
        </p:nvGrpSpPr>
        <p:grpSpPr>
          <a:xfrm rot="-5400000">
            <a:off x="1525706" y="535371"/>
            <a:ext cx="242781" cy="161857"/>
            <a:chOff x="2500050" y="3730175"/>
            <a:chExt cx="2619000" cy="1746025"/>
          </a:xfrm>
        </p:grpSpPr>
        <p:sp>
          <p:nvSpPr>
            <p:cNvPr id="10295" name="Google Shape;10295;p5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5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5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5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9" name="Google Shape;10299;p55"/>
          <p:cNvGrpSpPr/>
          <p:nvPr/>
        </p:nvGrpSpPr>
        <p:grpSpPr>
          <a:xfrm rot="5400000">
            <a:off x="6934606" y="527598"/>
            <a:ext cx="242781" cy="161857"/>
            <a:chOff x="2500050" y="3730175"/>
            <a:chExt cx="2619000" cy="1746025"/>
          </a:xfrm>
        </p:grpSpPr>
        <p:sp>
          <p:nvSpPr>
            <p:cNvPr id="10300" name="Google Shape;10300;p5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5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5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5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4" name="Google Shape;10304;p55"/>
          <p:cNvSpPr/>
          <p:nvPr/>
        </p:nvSpPr>
        <p:spPr>
          <a:xfrm>
            <a:off x="1781725" y="1739125"/>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55"/>
          <p:cNvSpPr/>
          <p:nvPr/>
        </p:nvSpPr>
        <p:spPr>
          <a:xfrm rot="-3601102">
            <a:off x="7157040" y="4038806"/>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88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64"/>
        <p:cNvGrpSpPr/>
        <p:nvPr/>
      </p:nvGrpSpPr>
      <p:grpSpPr>
        <a:xfrm>
          <a:off x="0" y="0"/>
          <a:ext cx="0" cy="0"/>
          <a:chOff x="0" y="0"/>
          <a:chExt cx="0" cy="0"/>
        </a:xfrm>
      </p:grpSpPr>
      <p:sp>
        <p:nvSpPr>
          <p:cNvPr id="10165" name="Google Shape;10165;p53"/>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grpSp>
        <p:nvGrpSpPr>
          <p:cNvPr id="10166" name="Google Shape;10166;p53"/>
          <p:cNvGrpSpPr/>
          <p:nvPr/>
        </p:nvGrpSpPr>
        <p:grpSpPr>
          <a:xfrm rot="-5400000">
            <a:off x="2137596" y="535371"/>
            <a:ext cx="242781" cy="161857"/>
            <a:chOff x="2500050" y="3730175"/>
            <a:chExt cx="2619000" cy="1746025"/>
          </a:xfrm>
        </p:grpSpPr>
        <p:sp>
          <p:nvSpPr>
            <p:cNvPr id="10167" name="Google Shape;10167;p5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5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9" name="Google Shape;10169;p5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5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1" name="Google Shape;10171;p53"/>
          <p:cNvGrpSpPr/>
          <p:nvPr/>
        </p:nvGrpSpPr>
        <p:grpSpPr>
          <a:xfrm rot="5400000">
            <a:off x="6763621" y="535371"/>
            <a:ext cx="242781" cy="161857"/>
            <a:chOff x="2500050" y="3730175"/>
            <a:chExt cx="2619000" cy="1746025"/>
          </a:xfrm>
        </p:grpSpPr>
        <p:sp>
          <p:nvSpPr>
            <p:cNvPr id="10172" name="Google Shape;10172;p5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5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5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5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6" name="Google Shape;10176;p53">
            <a:hlinkClick r:id="rId3" action="ppaction://hlinksldjump"/>
          </p:cNvPr>
          <p:cNvSpPr txBox="1">
            <a:spLocks noGrp="1"/>
          </p:cNvSpPr>
          <p:nvPr>
            <p:ph type="title" idx="2"/>
          </p:nvPr>
        </p:nvSpPr>
        <p:spPr>
          <a:xfrm>
            <a:off x="875948" y="2221244"/>
            <a:ext cx="2489700" cy="39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10182" name="Google Shape;10182;p53">
            <a:hlinkClick r:id="rId4" action="ppaction://hlinksldjump"/>
          </p:cNvPr>
          <p:cNvSpPr txBox="1">
            <a:spLocks noGrp="1"/>
          </p:cNvSpPr>
          <p:nvPr>
            <p:ph type="title" idx="7"/>
          </p:nvPr>
        </p:nvSpPr>
        <p:spPr>
          <a:xfrm>
            <a:off x="5869276" y="2221244"/>
            <a:ext cx="2551200" cy="39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a:t>
            </a:r>
            <a:endParaRPr dirty="0"/>
          </a:p>
        </p:txBody>
      </p:sp>
      <p:sp>
        <p:nvSpPr>
          <p:cNvPr id="10188" name="Google Shape;10188;p53">
            <a:hlinkClick r:id="rId3" action="ppaction://hlinksldjump"/>
          </p:cNvPr>
          <p:cNvSpPr txBox="1">
            <a:spLocks noGrp="1"/>
          </p:cNvSpPr>
          <p:nvPr>
            <p:ph type="title" idx="16"/>
          </p:nvPr>
        </p:nvSpPr>
        <p:spPr>
          <a:xfrm>
            <a:off x="3533975" y="2079494"/>
            <a:ext cx="675300" cy="6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189" name="Google Shape;10189;p53">
            <a:hlinkClick r:id="rId5" action="ppaction://hlinksldjump"/>
          </p:cNvPr>
          <p:cNvSpPr txBox="1">
            <a:spLocks noGrp="1"/>
          </p:cNvSpPr>
          <p:nvPr>
            <p:ph type="title" idx="17"/>
          </p:nvPr>
        </p:nvSpPr>
        <p:spPr>
          <a:xfrm>
            <a:off x="3533975" y="3240996"/>
            <a:ext cx="675300" cy="6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191" name="Google Shape;10191;p53">
            <a:hlinkClick r:id="rId4" action="ppaction://hlinksldjump"/>
          </p:cNvPr>
          <p:cNvSpPr txBox="1">
            <a:spLocks noGrp="1"/>
          </p:cNvSpPr>
          <p:nvPr>
            <p:ph type="title" idx="19"/>
          </p:nvPr>
        </p:nvSpPr>
        <p:spPr>
          <a:xfrm>
            <a:off x="5011721" y="2079494"/>
            <a:ext cx="675300" cy="6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 name="Google Shape;10176;p53">
            <a:hlinkClick r:id="rId3" action="ppaction://hlinksldjump"/>
            <a:extLst>
              <a:ext uri="{FF2B5EF4-FFF2-40B4-BE49-F238E27FC236}">
                <a16:creationId xmlns:a16="http://schemas.microsoft.com/office/drawing/2014/main" id="{FC335BC6-3ED8-4B93-AEE3-2B5E833FEA35}"/>
              </a:ext>
            </a:extLst>
          </p:cNvPr>
          <p:cNvSpPr txBox="1">
            <a:spLocks/>
          </p:cNvSpPr>
          <p:nvPr/>
        </p:nvSpPr>
        <p:spPr>
          <a:xfrm>
            <a:off x="833150" y="3382746"/>
            <a:ext cx="2489700" cy="39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Orbitron ExtraBold"/>
              <a:buNone/>
              <a:defRPr sz="1600" b="0" i="0" u="none" strike="noStrike" cap="none">
                <a:solidFill>
                  <a:schemeClr val="accent1"/>
                </a:solidFill>
                <a:latin typeface="Orbitron ExtraBold"/>
                <a:ea typeface="Orbitron ExtraBold"/>
                <a:cs typeface="Orbitron ExtraBold"/>
                <a:sym typeface="Orbitron ExtraBold"/>
              </a:defRPr>
            </a:lvl1pPr>
            <a:lvl2pPr marR="0" lvl="1"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2pPr>
            <a:lvl3pPr marR="0" lvl="2"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3pPr>
            <a:lvl4pPr marR="0" lvl="3"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4pPr>
            <a:lvl5pPr marR="0" lvl="4"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5pPr>
            <a:lvl6pPr marR="0" lvl="5"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6pPr>
            <a:lvl7pPr marR="0" lvl="6"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7pPr>
            <a:lvl8pPr marR="0" lvl="7"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8pPr>
            <a:lvl9pPr marR="0" lvl="8" algn="ctr" rtl="0">
              <a:lnSpc>
                <a:spcPct val="100000"/>
              </a:lnSpc>
              <a:spcBef>
                <a:spcPts val="0"/>
              </a:spcBef>
              <a:spcAft>
                <a:spcPts val="0"/>
              </a:spcAft>
              <a:buClr>
                <a:schemeClr val="accent1"/>
              </a:buClr>
              <a:buSzPts val="1800"/>
              <a:buFont typeface="Orbitron ExtraBold"/>
              <a:buNone/>
              <a:defRPr sz="1800" b="0" i="0" u="none" strike="noStrike" cap="none">
                <a:solidFill>
                  <a:schemeClr val="accent1"/>
                </a:solidFill>
                <a:latin typeface="Orbitron ExtraBold"/>
                <a:ea typeface="Orbitron ExtraBold"/>
                <a:cs typeface="Orbitron ExtraBold"/>
                <a:sym typeface="Orbitron ExtraBold"/>
              </a:defRPr>
            </a:lvl9pPr>
          </a:lstStyle>
          <a:p>
            <a:r>
              <a:rPr lang="en-US" dirty="0"/>
              <a:t>FUNDAMENTAL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176"/>
                                        </p:tgtEl>
                                        <p:attrNameLst>
                                          <p:attrName>style.visibility</p:attrName>
                                        </p:attrNameLst>
                                      </p:cBhvr>
                                      <p:to>
                                        <p:strVal val="visible"/>
                                      </p:to>
                                    </p:set>
                                    <p:anim calcmode="lin" valueType="num">
                                      <p:cBhvr additive="base">
                                        <p:cTn id="7" dur="1000"/>
                                        <p:tgtEl>
                                          <p:spTgt spid="1017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188"/>
                                        </p:tgtEl>
                                        <p:attrNameLst>
                                          <p:attrName>style.visibility</p:attrName>
                                        </p:attrNameLst>
                                      </p:cBhvr>
                                      <p:to>
                                        <p:strVal val="visible"/>
                                      </p:to>
                                    </p:set>
                                    <p:anim calcmode="lin" valueType="num">
                                      <p:cBhvr additive="base">
                                        <p:cTn id="10" dur="1000"/>
                                        <p:tgtEl>
                                          <p:spTgt spid="1018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0189"/>
                                        </p:tgtEl>
                                        <p:attrNameLst>
                                          <p:attrName>style.visibility</p:attrName>
                                        </p:attrNameLst>
                                      </p:cBhvr>
                                      <p:to>
                                        <p:strVal val="visible"/>
                                      </p:to>
                                    </p:set>
                                    <p:anim calcmode="lin" valueType="num">
                                      <p:cBhvr additive="base">
                                        <p:cTn id="13" dur="1000"/>
                                        <p:tgtEl>
                                          <p:spTgt spid="10189"/>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182"/>
                                        </p:tgtEl>
                                        <p:attrNameLst>
                                          <p:attrName>style.visibility</p:attrName>
                                        </p:attrNameLst>
                                      </p:cBhvr>
                                      <p:to>
                                        <p:strVal val="visible"/>
                                      </p:to>
                                    </p:set>
                                    <p:anim calcmode="lin" valueType="num">
                                      <p:cBhvr additive="base">
                                        <p:cTn id="18" dur="1000"/>
                                        <p:tgtEl>
                                          <p:spTgt spid="10182"/>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10191"/>
                                        </p:tgtEl>
                                        <p:attrNameLst>
                                          <p:attrName>style.visibility</p:attrName>
                                        </p:attrNameLst>
                                      </p:cBhvr>
                                      <p:to>
                                        <p:strVal val="visible"/>
                                      </p:to>
                                    </p:set>
                                    <p:anim calcmode="lin" valueType="num">
                                      <p:cBhvr additive="base">
                                        <p:cTn id="21" dur="1000"/>
                                        <p:tgtEl>
                                          <p:spTgt spid="10191"/>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1000"/>
                                        <p:tgtEl>
                                          <p:spTgt spid="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97"/>
        <p:cNvGrpSpPr/>
        <p:nvPr/>
      </p:nvGrpSpPr>
      <p:grpSpPr>
        <a:xfrm>
          <a:off x="0" y="0"/>
          <a:ext cx="0" cy="0"/>
          <a:chOff x="0" y="0"/>
          <a:chExt cx="0" cy="0"/>
        </a:xfrm>
      </p:grpSpPr>
      <p:sp>
        <p:nvSpPr>
          <p:cNvPr id="10198" name="Google Shape;10198;p54"/>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0199" name="Google Shape;10199;p54"/>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0200" name="Google Shape;10200;p54"/>
          <p:cNvGrpSpPr/>
          <p:nvPr/>
        </p:nvGrpSpPr>
        <p:grpSpPr>
          <a:xfrm>
            <a:off x="8029241" y="154008"/>
            <a:ext cx="264001" cy="226285"/>
            <a:chOff x="753950" y="238125"/>
            <a:chExt cx="6111125" cy="5238075"/>
          </a:xfrm>
        </p:grpSpPr>
        <p:sp>
          <p:nvSpPr>
            <p:cNvPr id="10201" name="Google Shape;10201;p54"/>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2" name="Google Shape;10202;p54"/>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3" name="Google Shape;10203;p54"/>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4" name="Google Shape;10204;p54"/>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54"/>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6" name="Google Shape;10206;p54"/>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54"/>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54"/>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9" name="Google Shape;10209;p54"/>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0" name="Google Shape;10210;p54"/>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54"/>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54"/>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54"/>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54"/>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5" name="Google Shape;10215;p54"/>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6" name="Google Shape;10216;p54"/>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54"/>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54"/>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54"/>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54"/>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54"/>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54"/>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54"/>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5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5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5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5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8" name="Google Shape;10228;p54"/>
          <p:cNvGrpSpPr/>
          <p:nvPr/>
        </p:nvGrpSpPr>
        <p:grpSpPr>
          <a:xfrm>
            <a:off x="8365321" y="154008"/>
            <a:ext cx="264001" cy="226285"/>
            <a:chOff x="753950" y="238125"/>
            <a:chExt cx="6111125" cy="5238075"/>
          </a:xfrm>
        </p:grpSpPr>
        <p:sp>
          <p:nvSpPr>
            <p:cNvPr id="10229" name="Google Shape;10229;p54"/>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54"/>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54"/>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54"/>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54"/>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4" name="Google Shape;10234;p54"/>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54"/>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54"/>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54"/>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54"/>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54"/>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0" name="Google Shape;10240;p54"/>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54"/>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54"/>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54"/>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54"/>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54"/>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54"/>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54"/>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54"/>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54"/>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54"/>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1" name="Google Shape;10251;p54"/>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5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5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5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5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6" name="Google Shape;10256;p54"/>
          <p:cNvGrpSpPr/>
          <p:nvPr/>
        </p:nvGrpSpPr>
        <p:grpSpPr>
          <a:xfrm>
            <a:off x="8701401" y="154008"/>
            <a:ext cx="264001" cy="226285"/>
            <a:chOff x="753950" y="238125"/>
            <a:chExt cx="6111125" cy="5238075"/>
          </a:xfrm>
        </p:grpSpPr>
        <p:sp>
          <p:nvSpPr>
            <p:cNvPr id="10257" name="Google Shape;10257;p54"/>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54"/>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54"/>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54"/>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54"/>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54"/>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54"/>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54"/>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54"/>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54"/>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54"/>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54"/>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54"/>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54"/>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54"/>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54"/>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54"/>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54"/>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54"/>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54"/>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54"/>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54"/>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54"/>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5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5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5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5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5" name="Google Shape;10285;p54">
            <a:hlinkClick r:id="rId3" action="ppaction://hlinksldjump"/>
          </p:cNvPr>
          <p:cNvPicPr preferRelativeResize="0"/>
          <p:nvPr/>
        </p:nvPicPr>
        <p:blipFill>
          <a:blip r:embed="rId4">
            <a:alphaModFix/>
          </a:blip>
          <a:stretch>
            <a:fillRect/>
          </a:stretch>
        </p:blipFill>
        <p:spPr>
          <a:xfrm>
            <a:off x="8691664" y="567377"/>
            <a:ext cx="283464" cy="172844"/>
          </a:xfrm>
          <a:prstGeom prst="rect">
            <a:avLst/>
          </a:prstGeom>
          <a:noFill/>
          <a:ln>
            <a:noFill/>
          </a:ln>
        </p:spPr>
      </p:pic>
      <p:pic>
        <p:nvPicPr>
          <p:cNvPr id="10286" name="Google Shape;10286;p54">
            <a:hlinkClick r:id="rId5" action="ppaction://hlinksldjump"/>
          </p:cNvPr>
          <p:cNvPicPr preferRelativeResize="0"/>
          <p:nvPr/>
        </p:nvPicPr>
        <p:blipFill>
          <a:blip r:embed="rId6">
            <a:alphaModFix/>
          </a:blip>
          <a:stretch>
            <a:fillRect/>
          </a:stretch>
        </p:blipFill>
        <p:spPr>
          <a:xfrm>
            <a:off x="8383025" y="539500"/>
            <a:ext cx="228600" cy="22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99"/>
                                        </p:tgtEl>
                                        <p:attrNameLst>
                                          <p:attrName>style.visibility</p:attrName>
                                        </p:attrNameLst>
                                      </p:cBhvr>
                                      <p:to>
                                        <p:strVal val="visible"/>
                                      </p:to>
                                    </p:set>
                                    <p:animEffect transition="in" filter="fade">
                                      <p:cBhvr>
                                        <p:cTn id="7" dur="1000"/>
                                        <p:tgtEl>
                                          <p:spTgt spid="10199"/>
                                        </p:tgtEl>
                                      </p:cBhvr>
                                    </p:animEffect>
                                  </p:childTnLst>
                                </p:cTn>
                              </p:par>
                              <p:par>
                                <p:cTn id="8" presetID="10" presetClass="entr" presetSubtype="0" fill="hold" nodeType="withEffect">
                                  <p:stCondLst>
                                    <p:cond delay="0"/>
                                  </p:stCondLst>
                                  <p:childTnLst>
                                    <p:set>
                                      <p:cBhvr>
                                        <p:cTn id="9" dur="1" fill="hold">
                                          <p:stCondLst>
                                            <p:cond delay="0"/>
                                          </p:stCondLst>
                                        </p:cTn>
                                        <p:tgtEl>
                                          <p:spTgt spid="10198"/>
                                        </p:tgtEl>
                                        <p:attrNameLst>
                                          <p:attrName>style.visibility</p:attrName>
                                        </p:attrNameLst>
                                      </p:cBhvr>
                                      <p:to>
                                        <p:strVal val="visible"/>
                                      </p:to>
                                    </p:set>
                                    <p:animEffect transition="in" filter="fade">
                                      <p:cBhvr>
                                        <p:cTn id="10" dur="1000"/>
                                        <p:tgtEl>
                                          <p:spTgt spid="1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90"/>
        <p:cNvGrpSpPr/>
        <p:nvPr/>
      </p:nvGrpSpPr>
      <p:grpSpPr>
        <a:xfrm>
          <a:off x="0" y="0"/>
          <a:ext cx="0" cy="0"/>
          <a:chOff x="0" y="0"/>
          <a:chExt cx="0" cy="0"/>
        </a:xfrm>
      </p:grpSpPr>
      <p:sp>
        <p:nvSpPr>
          <p:cNvPr id="10291" name="Google Shape;10291;p55"/>
          <p:cNvSpPr/>
          <p:nvPr/>
        </p:nvSpPr>
        <p:spPr>
          <a:xfrm>
            <a:off x="1586100" y="1572200"/>
            <a:ext cx="5971800" cy="2815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55"/>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Urgency and objectives of project	</a:t>
            </a:r>
            <a:endParaRPr dirty="0"/>
          </a:p>
        </p:txBody>
      </p:sp>
      <p:sp>
        <p:nvSpPr>
          <p:cNvPr id="10293" name="Google Shape;10293;p55"/>
          <p:cNvSpPr txBox="1">
            <a:spLocks noGrp="1"/>
          </p:cNvSpPr>
          <p:nvPr>
            <p:ph type="body" idx="1"/>
          </p:nvPr>
        </p:nvSpPr>
        <p:spPr>
          <a:xfrm>
            <a:off x="1566168" y="1995800"/>
            <a:ext cx="5991732" cy="1968600"/>
          </a:xfrm>
          <a:prstGeom prst="rect">
            <a:avLst/>
          </a:prstGeom>
        </p:spPr>
        <p:txBody>
          <a:bodyPr spcFirstLastPara="1" wrap="square" lIns="91425" tIns="91425" rIns="91425" bIns="91425" anchor="t" anchorCtr="0">
            <a:normAutofit lnSpcReduction="10000"/>
          </a:bodyPr>
          <a:lstStyle/>
          <a:p>
            <a:pPr marL="0" indent="0">
              <a:spcAft>
                <a:spcPts val="1600"/>
              </a:spcAft>
              <a:buNone/>
            </a:pPr>
            <a:r>
              <a:rPr lang="en-US" sz="1800" dirty="0">
                <a:solidFill>
                  <a:schemeClr val="bg1"/>
                </a:solidFill>
                <a:effectLst/>
                <a:latin typeface="Advent Pro Medium" panose="020B0604020202020204" charset="0"/>
                <a:ea typeface="Times New Roman" panose="02020603050405020304" pitchFamily="18" charset="0"/>
              </a:rPr>
              <a:t>If you are looking for shooting games, fight with the monster with pixel graphics, our project will be the most suitable choice. Your task in the game is to try to overcome the troublesome and zigzag maze to reach the exit gate. Each level has very few traps, enemies or attacking monsters, so you only focus on finding a way out to be able to complete the level. </a:t>
            </a:r>
            <a:endParaRPr lang="en-US" sz="1800" dirty="0">
              <a:solidFill>
                <a:schemeClr val="bg1"/>
              </a:solidFill>
              <a:effectLst/>
              <a:latin typeface="Advent Pro Medium" panose="020B0604020202020204" charset="0"/>
              <a:ea typeface="Arial" panose="020B0604020202020204" pitchFamily="34" charset="0"/>
            </a:endParaRPr>
          </a:p>
          <a:p>
            <a:pPr marL="0" lvl="0" indent="0" algn="ctr" rtl="0">
              <a:spcBef>
                <a:spcPts val="0"/>
              </a:spcBef>
              <a:spcAft>
                <a:spcPts val="1600"/>
              </a:spcAft>
              <a:buNone/>
            </a:pPr>
            <a:endParaRPr lang="en-US" sz="1800" dirty="0"/>
          </a:p>
        </p:txBody>
      </p:sp>
      <p:grpSp>
        <p:nvGrpSpPr>
          <p:cNvPr id="10294" name="Google Shape;10294;p55"/>
          <p:cNvGrpSpPr/>
          <p:nvPr/>
        </p:nvGrpSpPr>
        <p:grpSpPr>
          <a:xfrm rot="-5400000">
            <a:off x="1525706" y="535371"/>
            <a:ext cx="242781" cy="161857"/>
            <a:chOff x="2500050" y="3730175"/>
            <a:chExt cx="2619000" cy="1746025"/>
          </a:xfrm>
        </p:grpSpPr>
        <p:sp>
          <p:nvSpPr>
            <p:cNvPr id="10295" name="Google Shape;10295;p5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5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5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5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9" name="Google Shape;10299;p55"/>
          <p:cNvGrpSpPr/>
          <p:nvPr/>
        </p:nvGrpSpPr>
        <p:grpSpPr>
          <a:xfrm rot="5400000">
            <a:off x="6934606" y="527598"/>
            <a:ext cx="242781" cy="161857"/>
            <a:chOff x="2500050" y="3730175"/>
            <a:chExt cx="2619000" cy="1746025"/>
          </a:xfrm>
        </p:grpSpPr>
        <p:sp>
          <p:nvSpPr>
            <p:cNvPr id="10300" name="Google Shape;10300;p5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5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5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5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4" name="Google Shape;10304;p55"/>
          <p:cNvSpPr/>
          <p:nvPr/>
        </p:nvSpPr>
        <p:spPr>
          <a:xfrm>
            <a:off x="1781725" y="1739125"/>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55"/>
          <p:cNvSpPr/>
          <p:nvPr/>
        </p:nvSpPr>
        <p:spPr>
          <a:xfrm rot="-3601102">
            <a:off x="7157040" y="4038806"/>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16"/>
        <p:cNvGrpSpPr/>
        <p:nvPr/>
      </p:nvGrpSpPr>
      <p:grpSpPr>
        <a:xfrm>
          <a:off x="0" y="0"/>
          <a:ext cx="0" cy="0"/>
          <a:chOff x="0" y="0"/>
          <a:chExt cx="0" cy="0"/>
        </a:xfrm>
      </p:grpSpPr>
      <p:sp>
        <p:nvSpPr>
          <p:cNvPr id="11117" name="Google Shape;11117;p67"/>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1118" name="Google Shape;11118;p67"/>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SURVEY</a:t>
            </a:r>
            <a:endParaRPr dirty="0"/>
          </a:p>
        </p:txBody>
      </p:sp>
      <p:grpSp>
        <p:nvGrpSpPr>
          <p:cNvPr id="11120" name="Google Shape;11120;p67"/>
          <p:cNvGrpSpPr/>
          <p:nvPr/>
        </p:nvGrpSpPr>
        <p:grpSpPr>
          <a:xfrm>
            <a:off x="8029241" y="154008"/>
            <a:ext cx="264001" cy="226285"/>
            <a:chOff x="753950" y="238125"/>
            <a:chExt cx="6111125" cy="5238075"/>
          </a:xfrm>
        </p:grpSpPr>
        <p:sp>
          <p:nvSpPr>
            <p:cNvPr id="11121" name="Google Shape;11121;p6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2" name="Google Shape;11122;p6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3" name="Google Shape;11123;p6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4" name="Google Shape;11124;p6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5" name="Google Shape;11125;p6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6" name="Google Shape;11126;p6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7" name="Google Shape;11127;p6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8" name="Google Shape;11128;p6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9" name="Google Shape;11129;p6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0" name="Google Shape;11130;p6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1" name="Google Shape;11131;p6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2" name="Google Shape;11132;p6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3" name="Google Shape;11133;p6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4" name="Google Shape;11134;p6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5" name="Google Shape;11135;p6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6" name="Google Shape;11136;p6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7" name="Google Shape;11137;p6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8" name="Google Shape;11138;p6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9" name="Google Shape;11139;p6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0" name="Google Shape;11140;p6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1" name="Google Shape;11141;p6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2" name="Google Shape;11142;p6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3" name="Google Shape;11143;p6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4" name="Google Shape;11144;p6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5" name="Google Shape;11145;p6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6" name="Google Shape;11146;p6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7" name="Google Shape;11147;p6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8" name="Google Shape;11148;p67"/>
          <p:cNvGrpSpPr/>
          <p:nvPr/>
        </p:nvGrpSpPr>
        <p:grpSpPr>
          <a:xfrm>
            <a:off x="8365321" y="154008"/>
            <a:ext cx="264001" cy="226285"/>
            <a:chOff x="753950" y="238125"/>
            <a:chExt cx="6111125" cy="5238075"/>
          </a:xfrm>
        </p:grpSpPr>
        <p:sp>
          <p:nvSpPr>
            <p:cNvPr id="11149" name="Google Shape;11149;p6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0" name="Google Shape;11150;p6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1" name="Google Shape;11151;p6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2" name="Google Shape;11152;p6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3" name="Google Shape;11153;p6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4" name="Google Shape;11154;p6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5" name="Google Shape;11155;p6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6" name="Google Shape;11156;p6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7" name="Google Shape;11157;p6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8" name="Google Shape;11158;p6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9" name="Google Shape;11159;p6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0" name="Google Shape;11160;p6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1" name="Google Shape;11161;p6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2" name="Google Shape;11162;p6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3" name="Google Shape;11163;p6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4" name="Google Shape;11164;p6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5" name="Google Shape;11165;p6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6" name="Google Shape;11166;p6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7" name="Google Shape;11167;p6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8" name="Google Shape;11168;p6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9" name="Google Shape;11169;p6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0" name="Google Shape;11170;p6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1" name="Google Shape;11171;p6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2" name="Google Shape;11172;p6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3" name="Google Shape;11173;p6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4" name="Google Shape;11174;p6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5" name="Google Shape;11175;p6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76" name="Google Shape;11176;p67"/>
          <p:cNvGrpSpPr/>
          <p:nvPr/>
        </p:nvGrpSpPr>
        <p:grpSpPr>
          <a:xfrm>
            <a:off x="8701401" y="154008"/>
            <a:ext cx="264001" cy="226285"/>
            <a:chOff x="753950" y="238125"/>
            <a:chExt cx="6111125" cy="5238075"/>
          </a:xfrm>
        </p:grpSpPr>
        <p:sp>
          <p:nvSpPr>
            <p:cNvPr id="11177" name="Google Shape;11177;p6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8" name="Google Shape;11178;p6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9" name="Google Shape;11179;p6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0" name="Google Shape;11180;p6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1" name="Google Shape;11181;p6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2" name="Google Shape;11182;p6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3" name="Google Shape;11183;p6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4" name="Google Shape;11184;p6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5" name="Google Shape;11185;p6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6" name="Google Shape;11186;p6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7" name="Google Shape;11187;p6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8" name="Google Shape;11188;p6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9" name="Google Shape;11189;p6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0" name="Google Shape;11190;p6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1" name="Google Shape;11191;p6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2" name="Google Shape;11192;p6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3" name="Google Shape;11193;p6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4" name="Google Shape;11194;p6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5" name="Google Shape;11195;p6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6" name="Google Shape;11196;p6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7" name="Google Shape;11197;p6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8" name="Google Shape;11198;p6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9" name="Google Shape;11199;p6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0" name="Google Shape;11200;p6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1" name="Google Shape;11201;p6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2" name="Google Shape;11202;p6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3" name="Google Shape;11203;p6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1204" name="Google Shape;11204;p67">
            <a:hlinkClick r:id="rId3" action="ppaction://hlinksldjump"/>
          </p:cNvPr>
          <p:cNvPicPr preferRelativeResize="0"/>
          <p:nvPr/>
        </p:nvPicPr>
        <p:blipFill>
          <a:blip r:embed="rId4">
            <a:alphaModFix/>
          </a:blip>
          <a:stretch>
            <a:fillRect/>
          </a:stretch>
        </p:blipFill>
        <p:spPr>
          <a:xfrm>
            <a:off x="8691664" y="567377"/>
            <a:ext cx="283464" cy="172844"/>
          </a:xfrm>
          <a:prstGeom prst="rect">
            <a:avLst/>
          </a:prstGeom>
          <a:noFill/>
          <a:ln>
            <a:noFill/>
          </a:ln>
        </p:spPr>
      </p:pic>
      <p:pic>
        <p:nvPicPr>
          <p:cNvPr id="11205" name="Google Shape;11205;p67">
            <a:hlinkClick r:id="rId5" action="ppaction://hlinksldjump"/>
          </p:cNvPr>
          <p:cNvPicPr preferRelativeResize="0"/>
          <p:nvPr/>
        </p:nvPicPr>
        <p:blipFill>
          <a:blip r:embed="rId6">
            <a:alphaModFix/>
          </a:blip>
          <a:stretch>
            <a:fillRect/>
          </a:stretch>
        </p:blipFill>
        <p:spPr>
          <a:xfrm>
            <a:off x="8383025" y="539500"/>
            <a:ext cx="228600" cy="228600"/>
          </a:xfrm>
          <a:prstGeom prst="rect">
            <a:avLst/>
          </a:prstGeom>
          <a:noFill/>
          <a:ln>
            <a:noFill/>
          </a:ln>
        </p:spPr>
      </p:pic>
      <p:pic>
        <p:nvPicPr>
          <p:cNvPr id="11206" name="Google Shape;11206;p67">
            <a:hlinkClick r:id="rId7" action="ppaction://hlinksldjump"/>
          </p:cNvPr>
          <p:cNvPicPr preferRelativeResize="0"/>
          <p:nvPr/>
        </p:nvPicPr>
        <p:blipFill>
          <a:blip r:embed="rId4">
            <a:alphaModFix/>
          </a:blip>
          <a:stretch>
            <a:fillRect/>
          </a:stretch>
        </p:blipFill>
        <p:spPr>
          <a:xfrm flipH="1">
            <a:off x="8029239" y="567377"/>
            <a:ext cx="283464" cy="1728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117"/>
                                        </p:tgtEl>
                                        <p:attrNameLst>
                                          <p:attrName>style.visibility</p:attrName>
                                        </p:attrNameLst>
                                      </p:cBhvr>
                                      <p:to>
                                        <p:strVal val="visible"/>
                                      </p:to>
                                    </p:set>
                                    <p:anim calcmode="lin" valueType="num">
                                      <p:cBhvr additive="base">
                                        <p:cTn id="7" dur="1000"/>
                                        <p:tgtEl>
                                          <p:spTgt spid="11117"/>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1118"/>
                                        </p:tgtEl>
                                        <p:attrNameLst>
                                          <p:attrName>style.visibility</p:attrName>
                                        </p:attrNameLst>
                                      </p:cBhvr>
                                      <p:to>
                                        <p:strVal val="visible"/>
                                      </p:to>
                                    </p:set>
                                    <p:anim calcmode="lin" valueType="num">
                                      <p:cBhvr additive="base">
                                        <p:cTn id="10" dur="1000"/>
                                        <p:tgtEl>
                                          <p:spTgt spid="11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94"/>
        <p:cNvGrpSpPr/>
        <p:nvPr/>
      </p:nvGrpSpPr>
      <p:grpSpPr>
        <a:xfrm>
          <a:off x="0" y="0"/>
          <a:ext cx="0" cy="0"/>
          <a:chOff x="0" y="0"/>
          <a:chExt cx="0" cy="0"/>
        </a:xfrm>
      </p:grpSpPr>
      <p:sp>
        <p:nvSpPr>
          <p:cNvPr id="10795" name="Google Shape;10795;p60"/>
          <p:cNvSpPr txBox="1">
            <a:spLocks noGrp="1"/>
          </p:cNvSpPr>
          <p:nvPr>
            <p:ph type="title"/>
          </p:nvPr>
        </p:nvSpPr>
        <p:spPr>
          <a:xfrm>
            <a:off x="372218" y="1152783"/>
            <a:ext cx="3135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SOUL KNIGHT</a:t>
            </a:r>
            <a:endParaRPr dirty="0"/>
          </a:p>
        </p:txBody>
      </p:sp>
      <p:sp>
        <p:nvSpPr>
          <p:cNvPr id="10796" name="Google Shape;10796;p60"/>
          <p:cNvSpPr txBox="1">
            <a:spLocks noGrp="1"/>
          </p:cNvSpPr>
          <p:nvPr>
            <p:ph type="body" idx="1"/>
          </p:nvPr>
        </p:nvSpPr>
        <p:spPr>
          <a:xfrm>
            <a:off x="0" y="3990716"/>
            <a:ext cx="9144000" cy="1152783"/>
          </a:xfrm>
          <a:prstGeom prst="rect">
            <a:avLst/>
          </a:prstGeom>
        </p:spPr>
        <p:txBody>
          <a:bodyPr spcFirstLastPara="1" wrap="square" lIns="91425" tIns="91425" rIns="91425" bIns="91425" anchor="t" anchorCtr="0">
            <a:noAutofit/>
          </a:bodyPr>
          <a:lstStyle/>
          <a:p>
            <a:pPr marL="0" indent="0">
              <a:spcAft>
                <a:spcPts val="1600"/>
              </a:spcAft>
              <a:buNone/>
            </a:pPr>
            <a:r>
              <a:rPr lang="en-US" sz="1500" dirty="0"/>
              <a:t>Soul Knight is a traditional top-down shooter with cutting-edge graphics and a bunch of different upgrades to enjoy along the way. Set in ancient times, players must fight against an advanced alien civilization to obtain a magical stone and maintain balance on earth. Smooth gameplay and highly intuitive controls add to the benefits you can experience.</a:t>
            </a:r>
          </a:p>
          <a:p>
            <a:pPr marL="0" lvl="0" indent="0" algn="ctr" rtl="0">
              <a:spcBef>
                <a:spcPts val="0"/>
              </a:spcBef>
              <a:spcAft>
                <a:spcPts val="1600"/>
              </a:spcAft>
              <a:buNone/>
            </a:pPr>
            <a:endParaRPr sz="1500" dirty="0"/>
          </a:p>
        </p:txBody>
      </p:sp>
      <p:grpSp>
        <p:nvGrpSpPr>
          <p:cNvPr id="10797" name="Google Shape;10797;p60"/>
          <p:cNvGrpSpPr/>
          <p:nvPr/>
        </p:nvGrpSpPr>
        <p:grpSpPr>
          <a:xfrm rot="-5400000">
            <a:off x="572564" y="1358204"/>
            <a:ext cx="242781" cy="161857"/>
            <a:chOff x="2500050" y="3730175"/>
            <a:chExt cx="2619000" cy="1746025"/>
          </a:xfrm>
        </p:grpSpPr>
        <p:sp>
          <p:nvSpPr>
            <p:cNvPr id="10798" name="Google Shape;10798;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2" name="Google Shape;10802;p60"/>
          <p:cNvGrpSpPr/>
          <p:nvPr/>
        </p:nvGrpSpPr>
        <p:grpSpPr>
          <a:xfrm rot="5400000">
            <a:off x="3064989" y="1358204"/>
            <a:ext cx="242781" cy="161857"/>
            <a:chOff x="2500050" y="3730175"/>
            <a:chExt cx="2619000" cy="1746025"/>
          </a:xfrm>
        </p:grpSpPr>
        <p:sp>
          <p:nvSpPr>
            <p:cNvPr id="10803" name="Google Shape;10803;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442FE53-9ABC-493B-A1E9-0237F7270092}"/>
              </a:ext>
            </a:extLst>
          </p:cNvPr>
          <p:cNvPicPr>
            <a:picLocks noChangeAspect="1"/>
          </p:cNvPicPr>
          <p:nvPr/>
        </p:nvPicPr>
        <p:blipFill>
          <a:blip r:embed="rId3"/>
          <a:stretch>
            <a:fillRect/>
          </a:stretch>
        </p:blipFill>
        <p:spPr>
          <a:xfrm>
            <a:off x="0" y="-136808"/>
            <a:ext cx="9144000" cy="4127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795"/>
                                        </p:tgtEl>
                                        <p:attrNameLst>
                                          <p:attrName>style.visibility</p:attrName>
                                        </p:attrNameLst>
                                      </p:cBhvr>
                                      <p:to>
                                        <p:strVal val="visible"/>
                                      </p:to>
                                    </p:set>
                                    <p:anim calcmode="lin" valueType="num">
                                      <p:cBhvr additive="base">
                                        <p:cTn id="7" dur="1000"/>
                                        <p:tgtEl>
                                          <p:spTgt spid="1079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796"/>
                                        </p:tgtEl>
                                        <p:attrNameLst>
                                          <p:attrName>style.visibility</p:attrName>
                                        </p:attrNameLst>
                                      </p:cBhvr>
                                      <p:to>
                                        <p:strVal val="visible"/>
                                      </p:to>
                                    </p:set>
                                    <p:anim calcmode="lin" valueType="num">
                                      <p:cBhvr additive="base">
                                        <p:cTn id="10" dur="1000"/>
                                        <p:tgtEl>
                                          <p:spTgt spid="1079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797"/>
                                        </p:tgtEl>
                                        <p:attrNameLst>
                                          <p:attrName>style.visibility</p:attrName>
                                        </p:attrNameLst>
                                      </p:cBhvr>
                                      <p:to>
                                        <p:strVal val="visible"/>
                                      </p:to>
                                    </p:set>
                                    <p:anim calcmode="lin" valueType="num">
                                      <p:cBhvr additive="base">
                                        <p:cTn id="13" dur="1000"/>
                                        <p:tgtEl>
                                          <p:spTgt spid="1079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0802"/>
                                        </p:tgtEl>
                                        <p:attrNameLst>
                                          <p:attrName>style.visibility</p:attrName>
                                        </p:attrNameLst>
                                      </p:cBhvr>
                                      <p:to>
                                        <p:strVal val="visible"/>
                                      </p:to>
                                    </p:set>
                                    <p:anim calcmode="lin" valueType="num">
                                      <p:cBhvr additive="base">
                                        <p:cTn id="16" dur="1000"/>
                                        <p:tgtEl>
                                          <p:spTgt spid="108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94"/>
        <p:cNvGrpSpPr/>
        <p:nvPr/>
      </p:nvGrpSpPr>
      <p:grpSpPr>
        <a:xfrm>
          <a:off x="0" y="0"/>
          <a:ext cx="0" cy="0"/>
          <a:chOff x="0" y="0"/>
          <a:chExt cx="0" cy="0"/>
        </a:xfrm>
      </p:grpSpPr>
      <p:sp>
        <p:nvSpPr>
          <p:cNvPr id="10795" name="Google Shape;10795;p60"/>
          <p:cNvSpPr txBox="1">
            <a:spLocks noGrp="1"/>
          </p:cNvSpPr>
          <p:nvPr>
            <p:ph type="title"/>
          </p:nvPr>
        </p:nvSpPr>
        <p:spPr>
          <a:xfrm>
            <a:off x="372218" y="1152783"/>
            <a:ext cx="3135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SOUL KNIGHT</a:t>
            </a:r>
            <a:endParaRPr dirty="0"/>
          </a:p>
        </p:txBody>
      </p:sp>
      <p:sp>
        <p:nvSpPr>
          <p:cNvPr id="10796" name="Google Shape;10796;p60"/>
          <p:cNvSpPr txBox="1">
            <a:spLocks noGrp="1"/>
          </p:cNvSpPr>
          <p:nvPr>
            <p:ph type="body" idx="1"/>
          </p:nvPr>
        </p:nvSpPr>
        <p:spPr>
          <a:xfrm>
            <a:off x="0" y="3990716"/>
            <a:ext cx="9144000" cy="1152783"/>
          </a:xfrm>
          <a:prstGeom prst="rect">
            <a:avLst/>
          </a:prstGeom>
        </p:spPr>
        <p:txBody>
          <a:bodyPr spcFirstLastPara="1" wrap="square" lIns="91425" tIns="91425" rIns="91425" bIns="91425" anchor="t" anchorCtr="0">
            <a:noAutofit/>
          </a:bodyPr>
          <a:lstStyle/>
          <a:p>
            <a:pPr marL="127000" indent="0">
              <a:buNone/>
            </a:pPr>
            <a:r>
              <a:rPr lang="en-US" dirty="0"/>
              <a:t>Hades is a god-like rogue-like dungeon crawler that combines the best aspects of Supergiant's critically acclaimed titles, including the fast-paced action of Bastion, the rich atmosphere and depth of Transistor, and the character-driven storytelling of Pyre.</a:t>
            </a:r>
          </a:p>
        </p:txBody>
      </p:sp>
      <p:grpSp>
        <p:nvGrpSpPr>
          <p:cNvPr id="10797" name="Google Shape;10797;p60"/>
          <p:cNvGrpSpPr/>
          <p:nvPr/>
        </p:nvGrpSpPr>
        <p:grpSpPr>
          <a:xfrm rot="-5400000">
            <a:off x="572564" y="1358204"/>
            <a:ext cx="242781" cy="161857"/>
            <a:chOff x="2500050" y="3730175"/>
            <a:chExt cx="2619000" cy="1746025"/>
          </a:xfrm>
        </p:grpSpPr>
        <p:sp>
          <p:nvSpPr>
            <p:cNvPr id="10798" name="Google Shape;10798;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2" name="Google Shape;10802;p60"/>
          <p:cNvGrpSpPr/>
          <p:nvPr/>
        </p:nvGrpSpPr>
        <p:grpSpPr>
          <a:xfrm rot="5400000">
            <a:off x="3064989" y="1358204"/>
            <a:ext cx="242781" cy="161857"/>
            <a:chOff x="2500050" y="3730175"/>
            <a:chExt cx="2619000" cy="1746025"/>
          </a:xfrm>
        </p:grpSpPr>
        <p:sp>
          <p:nvSpPr>
            <p:cNvPr id="10803" name="Google Shape;10803;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804E132C-D674-4D62-A5D0-4E46CE2E98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3990715"/>
          </a:xfrm>
          <a:prstGeom prst="rect">
            <a:avLst/>
          </a:prstGeom>
          <a:noFill/>
          <a:ln>
            <a:noFill/>
          </a:ln>
        </p:spPr>
      </p:pic>
    </p:spTree>
    <p:extLst>
      <p:ext uri="{BB962C8B-B14F-4D97-AF65-F5344CB8AC3E}">
        <p14:creationId xmlns:p14="http://schemas.microsoft.com/office/powerpoint/2010/main" val="277891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795"/>
                                        </p:tgtEl>
                                        <p:attrNameLst>
                                          <p:attrName>style.visibility</p:attrName>
                                        </p:attrNameLst>
                                      </p:cBhvr>
                                      <p:to>
                                        <p:strVal val="visible"/>
                                      </p:to>
                                    </p:set>
                                    <p:anim calcmode="lin" valueType="num">
                                      <p:cBhvr additive="base">
                                        <p:cTn id="7" dur="1000"/>
                                        <p:tgtEl>
                                          <p:spTgt spid="1079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796"/>
                                        </p:tgtEl>
                                        <p:attrNameLst>
                                          <p:attrName>style.visibility</p:attrName>
                                        </p:attrNameLst>
                                      </p:cBhvr>
                                      <p:to>
                                        <p:strVal val="visible"/>
                                      </p:to>
                                    </p:set>
                                    <p:anim calcmode="lin" valueType="num">
                                      <p:cBhvr additive="base">
                                        <p:cTn id="10" dur="1000"/>
                                        <p:tgtEl>
                                          <p:spTgt spid="1079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797"/>
                                        </p:tgtEl>
                                        <p:attrNameLst>
                                          <p:attrName>style.visibility</p:attrName>
                                        </p:attrNameLst>
                                      </p:cBhvr>
                                      <p:to>
                                        <p:strVal val="visible"/>
                                      </p:to>
                                    </p:set>
                                    <p:anim calcmode="lin" valueType="num">
                                      <p:cBhvr additive="base">
                                        <p:cTn id="13" dur="1000"/>
                                        <p:tgtEl>
                                          <p:spTgt spid="1079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0802"/>
                                        </p:tgtEl>
                                        <p:attrNameLst>
                                          <p:attrName>style.visibility</p:attrName>
                                        </p:attrNameLst>
                                      </p:cBhvr>
                                      <p:to>
                                        <p:strVal val="visible"/>
                                      </p:to>
                                    </p:set>
                                    <p:anim calcmode="lin" valueType="num">
                                      <p:cBhvr additive="base">
                                        <p:cTn id="16" dur="1000"/>
                                        <p:tgtEl>
                                          <p:spTgt spid="108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94"/>
        <p:cNvGrpSpPr/>
        <p:nvPr/>
      </p:nvGrpSpPr>
      <p:grpSpPr>
        <a:xfrm>
          <a:off x="0" y="0"/>
          <a:ext cx="0" cy="0"/>
          <a:chOff x="0" y="0"/>
          <a:chExt cx="0" cy="0"/>
        </a:xfrm>
      </p:grpSpPr>
      <p:sp>
        <p:nvSpPr>
          <p:cNvPr id="10795" name="Google Shape;10795;p60"/>
          <p:cNvSpPr txBox="1">
            <a:spLocks noGrp="1"/>
          </p:cNvSpPr>
          <p:nvPr>
            <p:ph type="title"/>
          </p:nvPr>
        </p:nvSpPr>
        <p:spPr>
          <a:xfrm>
            <a:off x="372218" y="1152783"/>
            <a:ext cx="3135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SOUL KNIGHT</a:t>
            </a:r>
            <a:endParaRPr dirty="0"/>
          </a:p>
        </p:txBody>
      </p:sp>
      <p:sp>
        <p:nvSpPr>
          <p:cNvPr id="10796" name="Google Shape;10796;p60"/>
          <p:cNvSpPr txBox="1">
            <a:spLocks noGrp="1"/>
          </p:cNvSpPr>
          <p:nvPr>
            <p:ph type="body" idx="1"/>
          </p:nvPr>
        </p:nvSpPr>
        <p:spPr>
          <a:xfrm>
            <a:off x="0" y="3964110"/>
            <a:ext cx="9144000" cy="1152783"/>
          </a:xfrm>
          <a:prstGeom prst="rect">
            <a:avLst/>
          </a:prstGeom>
        </p:spPr>
        <p:txBody>
          <a:bodyPr spcFirstLastPara="1" wrap="square" lIns="91425" tIns="91425" rIns="91425" bIns="91425" anchor="t" anchorCtr="0">
            <a:noAutofit/>
          </a:bodyPr>
          <a:lstStyle/>
          <a:p>
            <a:pPr marL="127000" indent="0">
              <a:buNone/>
            </a:pPr>
            <a:r>
              <a:rPr lang="en-US" sz="1500" dirty="0"/>
              <a:t>The object of this game for 1–4 players game is to enter the ruins of </a:t>
            </a:r>
            <a:r>
              <a:rPr lang="en-US" sz="1500" dirty="0" err="1"/>
              <a:t>Dragonfire</a:t>
            </a:r>
            <a:r>
              <a:rPr lang="en-US" sz="1500" dirty="0"/>
              <a:t> Castle at dawn when the castle's guardian dragon falls asleep, navigate a labyrinth to the dragon's hoard at the center of the castle, and exit the castle. The game ends at sunset; any characters still in the castle at that point are automatically killed by the dragon. The player who successfully escapes from the castle with the largest amount of treasure is the winner.</a:t>
            </a:r>
          </a:p>
        </p:txBody>
      </p:sp>
      <p:grpSp>
        <p:nvGrpSpPr>
          <p:cNvPr id="10797" name="Google Shape;10797;p60"/>
          <p:cNvGrpSpPr/>
          <p:nvPr/>
        </p:nvGrpSpPr>
        <p:grpSpPr>
          <a:xfrm rot="-5400000">
            <a:off x="572564" y="1358204"/>
            <a:ext cx="242781" cy="161857"/>
            <a:chOff x="2500050" y="3730175"/>
            <a:chExt cx="2619000" cy="1746025"/>
          </a:xfrm>
        </p:grpSpPr>
        <p:sp>
          <p:nvSpPr>
            <p:cNvPr id="10798" name="Google Shape;10798;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2" name="Google Shape;10802;p60"/>
          <p:cNvGrpSpPr/>
          <p:nvPr/>
        </p:nvGrpSpPr>
        <p:grpSpPr>
          <a:xfrm rot="5400000">
            <a:off x="3064989" y="1358204"/>
            <a:ext cx="242781" cy="161857"/>
            <a:chOff x="2500050" y="3730175"/>
            <a:chExt cx="2619000" cy="1746025"/>
          </a:xfrm>
        </p:grpSpPr>
        <p:sp>
          <p:nvSpPr>
            <p:cNvPr id="10803" name="Google Shape;10803;p60"/>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60"/>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60"/>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60"/>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E8014AD6-3A3D-484E-9F86-16DD95720A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75"/>
            <a:ext cx="9144000" cy="3990714"/>
          </a:xfrm>
          <a:prstGeom prst="rect">
            <a:avLst/>
          </a:prstGeom>
          <a:noFill/>
          <a:ln>
            <a:noFill/>
          </a:ln>
        </p:spPr>
      </p:pic>
    </p:spTree>
    <p:extLst>
      <p:ext uri="{BB962C8B-B14F-4D97-AF65-F5344CB8AC3E}">
        <p14:creationId xmlns:p14="http://schemas.microsoft.com/office/powerpoint/2010/main" val="33596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795"/>
                                        </p:tgtEl>
                                        <p:attrNameLst>
                                          <p:attrName>style.visibility</p:attrName>
                                        </p:attrNameLst>
                                      </p:cBhvr>
                                      <p:to>
                                        <p:strVal val="visible"/>
                                      </p:to>
                                    </p:set>
                                    <p:anim calcmode="lin" valueType="num">
                                      <p:cBhvr additive="base">
                                        <p:cTn id="7" dur="1000"/>
                                        <p:tgtEl>
                                          <p:spTgt spid="1079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796"/>
                                        </p:tgtEl>
                                        <p:attrNameLst>
                                          <p:attrName>style.visibility</p:attrName>
                                        </p:attrNameLst>
                                      </p:cBhvr>
                                      <p:to>
                                        <p:strVal val="visible"/>
                                      </p:to>
                                    </p:set>
                                    <p:anim calcmode="lin" valueType="num">
                                      <p:cBhvr additive="base">
                                        <p:cTn id="10" dur="1000"/>
                                        <p:tgtEl>
                                          <p:spTgt spid="1079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797"/>
                                        </p:tgtEl>
                                        <p:attrNameLst>
                                          <p:attrName>style.visibility</p:attrName>
                                        </p:attrNameLst>
                                      </p:cBhvr>
                                      <p:to>
                                        <p:strVal val="visible"/>
                                      </p:to>
                                    </p:set>
                                    <p:anim calcmode="lin" valueType="num">
                                      <p:cBhvr additive="base">
                                        <p:cTn id="13" dur="1000"/>
                                        <p:tgtEl>
                                          <p:spTgt spid="1079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0802"/>
                                        </p:tgtEl>
                                        <p:attrNameLst>
                                          <p:attrName>style.visibility</p:attrName>
                                        </p:attrNameLst>
                                      </p:cBhvr>
                                      <p:to>
                                        <p:strVal val="visible"/>
                                      </p:to>
                                    </p:set>
                                    <p:anim calcmode="lin" valueType="num">
                                      <p:cBhvr additive="base">
                                        <p:cTn id="16" dur="1000"/>
                                        <p:tgtEl>
                                          <p:spTgt spid="108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00"/>
        <p:cNvGrpSpPr/>
        <p:nvPr/>
      </p:nvGrpSpPr>
      <p:grpSpPr>
        <a:xfrm>
          <a:off x="0" y="0"/>
          <a:ext cx="0" cy="0"/>
          <a:chOff x="0" y="0"/>
          <a:chExt cx="0" cy="0"/>
        </a:xfrm>
      </p:grpSpPr>
      <p:sp>
        <p:nvSpPr>
          <p:cNvPr id="10701" name="Google Shape;10701;p59"/>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0702" name="Google Shape;10702;p59"/>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FUNDEMENTAL</a:t>
            </a:r>
            <a:endParaRPr dirty="0"/>
          </a:p>
        </p:txBody>
      </p:sp>
      <p:grpSp>
        <p:nvGrpSpPr>
          <p:cNvPr id="10704" name="Google Shape;10704;p59"/>
          <p:cNvGrpSpPr/>
          <p:nvPr/>
        </p:nvGrpSpPr>
        <p:grpSpPr>
          <a:xfrm>
            <a:off x="8029241" y="154008"/>
            <a:ext cx="264001" cy="226285"/>
            <a:chOff x="753950" y="238125"/>
            <a:chExt cx="6111125" cy="5238075"/>
          </a:xfrm>
        </p:grpSpPr>
        <p:sp>
          <p:nvSpPr>
            <p:cNvPr id="10705" name="Google Shape;10705;p59"/>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6" name="Google Shape;10706;p59"/>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7" name="Google Shape;10707;p59"/>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59"/>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9" name="Google Shape;10709;p59"/>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0" name="Google Shape;10710;p59"/>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59"/>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59"/>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59"/>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59"/>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59"/>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59"/>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7" name="Google Shape;10717;p59"/>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59"/>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9" name="Google Shape;10719;p59"/>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0" name="Google Shape;10720;p59"/>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1" name="Google Shape;10721;p59"/>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2" name="Google Shape;10722;p59"/>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59"/>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59"/>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5" name="Google Shape;10725;p59"/>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6" name="Google Shape;10726;p59"/>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7" name="Google Shape;10727;p59"/>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8" name="Google Shape;10728;p5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9" name="Google Shape;10729;p5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0" name="Google Shape;10730;p5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1" name="Google Shape;10731;p5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2" name="Google Shape;10732;p59"/>
          <p:cNvGrpSpPr/>
          <p:nvPr/>
        </p:nvGrpSpPr>
        <p:grpSpPr>
          <a:xfrm>
            <a:off x="8365321" y="154008"/>
            <a:ext cx="264001" cy="226285"/>
            <a:chOff x="753950" y="238125"/>
            <a:chExt cx="6111125" cy="5238075"/>
          </a:xfrm>
        </p:grpSpPr>
        <p:sp>
          <p:nvSpPr>
            <p:cNvPr id="10733" name="Google Shape;10733;p59"/>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4" name="Google Shape;10734;p59"/>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5" name="Google Shape;10735;p59"/>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6" name="Google Shape;10736;p59"/>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7" name="Google Shape;10737;p59"/>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8" name="Google Shape;10738;p59"/>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9" name="Google Shape;10739;p59"/>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0" name="Google Shape;10740;p59"/>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1" name="Google Shape;10741;p59"/>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2" name="Google Shape;10742;p59"/>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3" name="Google Shape;10743;p59"/>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4" name="Google Shape;10744;p59"/>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5" name="Google Shape;10745;p59"/>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6" name="Google Shape;10746;p59"/>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7" name="Google Shape;10747;p59"/>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8" name="Google Shape;10748;p59"/>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9" name="Google Shape;10749;p59"/>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0" name="Google Shape;10750;p59"/>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1" name="Google Shape;10751;p59"/>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2" name="Google Shape;10752;p59"/>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3" name="Google Shape;10753;p59"/>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4" name="Google Shape;10754;p59"/>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5" name="Google Shape;10755;p59"/>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6" name="Google Shape;10756;p5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7" name="Google Shape;10757;p5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8" name="Google Shape;10758;p5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9" name="Google Shape;10759;p5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0" name="Google Shape;10760;p59"/>
          <p:cNvGrpSpPr/>
          <p:nvPr/>
        </p:nvGrpSpPr>
        <p:grpSpPr>
          <a:xfrm>
            <a:off x="8701401" y="154008"/>
            <a:ext cx="264001" cy="226285"/>
            <a:chOff x="753950" y="238125"/>
            <a:chExt cx="6111125" cy="5238075"/>
          </a:xfrm>
        </p:grpSpPr>
        <p:sp>
          <p:nvSpPr>
            <p:cNvPr id="10761" name="Google Shape;10761;p59"/>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2" name="Google Shape;10762;p59"/>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3" name="Google Shape;10763;p59"/>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4" name="Google Shape;10764;p59"/>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5" name="Google Shape;10765;p59"/>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6" name="Google Shape;10766;p59"/>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7" name="Google Shape;10767;p59"/>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8" name="Google Shape;10768;p59"/>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9" name="Google Shape;10769;p59"/>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0" name="Google Shape;10770;p59"/>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1" name="Google Shape;10771;p59"/>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2" name="Google Shape;10772;p59"/>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3" name="Google Shape;10773;p59"/>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4" name="Google Shape;10774;p59"/>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5" name="Google Shape;10775;p59"/>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6" name="Google Shape;10776;p59"/>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7" name="Google Shape;10777;p59"/>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8" name="Google Shape;10778;p59"/>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9" name="Google Shape;10779;p59"/>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0" name="Google Shape;10780;p59"/>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1" name="Google Shape;10781;p59"/>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2" name="Google Shape;10782;p59"/>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3" name="Google Shape;10783;p59"/>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4" name="Google Shape;10784;p5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5" name="Google Shape;10785;p5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6" name="Google Shape;10786;p5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7" name="Google Shape;10787;p5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788" name="Google Shape;10788;p59">
            <a:hlinkClick r:id="rId3" action="ppaction://hlinksldjump"/>
          </p:cNvPr>
          <p:cNvPicPr preferRelativeResize="0"/>
          <p:nvPr/>
        </p:nvPicPr>
        <p:blipFill>
          <a:blip r:embed="rId4">
            <a:alphaModFix/>
          </a:blip>
          <a:stretch>
            <a:fillRect/>
          </a:stretch>
        </p:blipFill>
        <p:spPr>
          <a:xfrm>
            <a:off x="8691664" y="567377"/>
            <a:ext cx="283464" cy="172844"/>
          </a:xfrm>
          <a:prstGeom prst="rect">
            <a:avLst/>
          </a:prstGeom>
          <a:noFill/>
          <a:ln>
            <a:noFill/>
          </a:ln>
        </p:spPr>
      </p:pic>
      <p:pic>
        <p:nvPicPr>
          <p:cNvPr id="10789" name="Google Shape;10789;p59">
            <a:hlinkClick r:id="rId5" action="ppaction://hlinksldjump"/>
          </p:cNvPr>
          <p:cNvPicPr preferRelativeResize="0"/>
          <p:nvPr/>
        </p:nvPicPr>
        <p:blipFill>
          <a:blip r:embed="rId6">
            <a:alphaModFix/>
          </a:blip>
          <a:stretch>
            <a:fillRect/>
          </a:stretch>
        </p:blipFill>
        <p:spPr>
          <a:xfrm>
            <a:off x="8383025" y="539500"/>
            <a:ext cx="228600" cy="228600"/>
          </a:xfrm>
          <a:prstGeom prst="rect">
            <a:avLst/>
          </a:prstGeom>
          <a:noFill/>
          <a:ln>
            <a:noFill/>
          </a:ln>
        </p:spPr>
      </p:pic>
      <p:pic>
        <p:nvPicPr>
          <p:cNvPr id="10790" name="Google Shape;10790;p59">
            <a:hlinkClick r:id="rId7" action="ppaction://hlinksldjump"/>
          </p:cNvPr>
          <p:cNvPicPr preferRelativeResize="0"/>
          <p:nvPr/>
        </p:nvPicPr>
        <p:blipFill>
          <a:blip r:embed="rId4">
            <a:alphaModFix/>
          </a:blip>
          <a:stretch>
            <a:fillRect/>
          </a:stretch>
        </p:blipFill>
        <p:spPr>
          <a:xfrm flipH="1">
            <a:off x="8029239" y="567377"/>
            <a:ext cx="283464" cy="1728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701"/>
                                        </p:tgtEl>
                                        <p:attrNameLst>
                                          <p:attrName>style.visibility</p:attrName>
                                        </p:attrNameLst>
                                      </p:cBhvr>
                                      <p:to>
                                        <p:strVal val="visible"/>
                                      </p:to>
                                    </p:set>
                                    <p:anim calcmode="lin" valueType="num">
                                      <p:cBhvr additive="base">
                                        <p:cTn id="7" dur="1000"/>
                                        <p:tgtEl>
                                          <p:spTgt spid="1070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0702"/>
                                        </p:tgtEl>
                                        <p:attrNameLst>
                                          <p:attrName>style.visibility</p:attrName>
                                        </p:attrNameLst>
                                      </p:cBhvr>
                                      <p:to>
                                        <p:strVal val="visible"/>
                                      </p:to>
                                    </p:set>
                                    <p:anim calcmode="lin" valueType="num">
                                      <p:cBhvr additive="base">
                                        <p:cTn id="10" dur="1000"/>
                                        <p:tgtEl>
                                          <p:spTgt spid="107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459</Words>
  <Application>Microsoft Office PowerPoint</Application>
  <PresentationFormat>On-screen Show (16:9)</PresentationFormat>
  <Paragraphs>44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Orbitron ExtraBold</vt:lpstr>
      <vt:lpstr>UVN Van</vt:lpstr>
      <vt:lpstr>Arial</vt:lpstr>
      <vt:lpstr>Advent Pro Medium</vt:lpstr>
      <vt:lpstr>Retro Video Games Newsletter XL by Slidesgo</vt:lpstr>
      <vt:lpstr>Develop 2D game application using Unity framework</vt:lpstr>
      <vt:lpstr>TABLE OF CONTENTS</vt:lpstr>
      <vt:lpstr>01</vt:lpstr>
      <vt:lpstr>Urgency and objectives of project </vt:lpstr>
      <vt:lpstr>02</vt:lpstr>
      <vt:lpstr>SOUL KNIGHT</vt:lpstr>
      <vt:lpstr>SOUL KNIGHT</vt:lpstr>
      <vt:lpstr>SOUL KNIGHT</vt:lpstr>
      <vt:lpstr>03</vt:lpstr>
      <vt:lpstr>OVERVIEW ABOUT UNITY</vt:lpstr>
      <vt:lpstr>DEFINITION</vt:lpstr>
      <vt:lpstr>UNITY EDITOR</vt:lpstr>
      <vt:lpstr>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2D game application using Unity framework</dc:title>
  <cp:lastModifiedBy>Mark Rhodes</cp:lastModifiedBy>
  <cp:revision>9</cp:revision>
  <dcterms:modified xsi:type="dcterms:W3CDTF">2023-02-27T16:04:47Z</dcterms:modified>
</cp:coreProperties>
</file>