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7" r:id="rId12"/>
    <p:sldId id="278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5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70AF9682-553B-45B7-9103-7064DE5452A9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 </a:t>
            </a:r>
            <a:fld id="{57711147-81D8-4B5B-8895-49F4E0B3167C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10" name="Picture 20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97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9904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07AF9A54-0928-464B-8DF0-ABDED9569C6B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Page: </a:t>
            </a:r>
            <a:fld id="{5AA8F69E-E777-423C-B53D-6F46FD9BAC88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r>
              <a:rPr lang="en-US" altLang="vi-VN" sz="1200" b="1" smtClean="0">
                <a:solidFill>
                  <a:srgbClr val="FF0000"/>
                </a:solidFill>
              </a:rPr>
              <a:t>/19</a:t>
            </a:r>
          </a:p>
        </p:txBody>
      </p:sp>
      <p:pic>
        <p:nvPicPr>
          <p:cNvPr id="10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8056">
            <a:off x="157163" y="11112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 descr="dt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6572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5822244B-3868-4A93-A292-859044E5818F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Slide: </a:t>
            </a:r>
            <a:fld id="{E400EB6B-8801-47F8-A20C-24564CB55D67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10" name="Picture 20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60ED179-A532-49CD-85F3-8A8E3373FF0A}" type="datetime1">
              <a:rPr lang="en-US"/>
              <a:pPr>
                <a:defRPr/>
              </a:pPr>
              <a:t>8/26/2022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http://www.stellman-greene.com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2DF4BD-E159-4413-AF15-697417A4A68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2277775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D15A106D-FEE0-4D7D-BA28-867E0BFFCBFC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 </a:t>
            </a:r>
            <a:fld id="{774570C2-7F75-452F-AE25-A0F4469AAD26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10" name="Picture 20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97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56679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51752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7665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AA5B5F08-D466-481D-9168-523FE3F86116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 </a:t>
            </a:r>
            <a:fld id="{1DD9F017-F205-4475-BF76-59C1AEB373F7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11" name="Picture 19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pic>
        <p:nvPicPr>
          <p:cNvPr id="13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97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3111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34FAF88D-9B0A-4D52-8AC2-EA08C5541E69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 </a:t>
            </a:r>
            <a:fld id="{7B58D89A-E325-4310-9FEB-0E34F1EB1659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13" name="Picture 11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pic>
        <p:nvPicPr>
          <p:cNvPr id="15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97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469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D316CEDC-DE7D-421B-97F1-9CA4C0BB7077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 </a:t>
            </a:r>
            <a:fld id="{EFD69C66-E94A-4FC7-9455-29BC2E5F53CA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9" name="Picture 11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pic>
        <p:nvPicPr>
          <p:cNvPr id="11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97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508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A28A349D-8F70-4A83-B9DF-0935E673EA8F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Slide </a:t>
            </a:r>
            <a:fld id="{5A39E6C4-A1E2-4F56-800D-7B98080D4135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200" b="1" smtClean="0">
              <a:solidFill>
                <a:srgbClr val="FF0000"/>
              </a:solidFill>
            </a:endParaRPr>
          </a:p>
        </p:txBody>
      </p:sp>
      <p:pic>
        <p:nvPicPr>
          <p:cNvPr id="8" name="Picture 11" descr="dt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pic>
        <p:nvPicPr>
          <p:cNvPr id="10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97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530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7225C445-F28A-4793-B12D-BDC66958199C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Page: </a:t>
            </a:r>
            <a:fld id="{43A3A3ED-9650-47BA-B626-F12B57D47391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r>
              <a:rPr lang="en-US" altLang="vi-VN" sz="1200" b="1" smtClean="0">
                <a:solidFill>
                  <a:srgbClr val="FF0000"/>
                </a:solidFill>
              </a:rPr>
              <a:t>/19</a:t>
            </a:r>
          </a:p>
        </p:txBody>
      </p:sp>
      <p:pic>
        <p:nvPicPr>
          <p:cNvPr id="11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8056">
            <a:off x="157163" y="11112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 descr="dt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455244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B95552E6-5979-4C31-A27F-CC5E1177D3E1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Page: </a:t>
            </a:r>
            <a:fld id="{0DDE875C-A983-4AF1-B5C2-4B25B5D833B9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r>
              <a:rPr lang="en-US" altLang="vi-VN" sz="1200" b="1" smtClean="0">
                <a:solidFill>
                  <a:srgbClr val="FF0000"/>
                </a:solidFill>
              </a:rPr>
              <a:t>/19</a:t>
            </a:r>
          </a:p>
        </p:txBody>
      </p:sp>
      <p:pic>
        <p:nvPicPr>
          <p:cNvPr id="11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8056">
            <a:off x="157163" y="11112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 descr="dt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362737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0" y="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vi-VN" altLang="vi-VN" b="1" smtClean="0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0" y="752475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2900" y="838200"/>
            <a:ext cx="8496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B200"/>
              </a:buClr>
              <a:buFont typeface="Wingdings" panose="05000000000000000000" pitchFamily="2" charset="2"/>
              <a:buChar char="v"/>
              <a:defRPr/>
            </a:pPr>
            <a:endParaRPr lang="vi-VN" altLang="vi-VN" sz="2800" b="1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6629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fld id="{1C1656F4-0282-4A7D-8343-54697850AE24}" type="datetime2">
              <a:rPr lang="en-US" altLang="vi-VN" sz="12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Friday, August 26, 2022</a:t>
            </a:fld>
            <a:endParaRPr lang="en-US" altLang="vi-VN" sz="1200" b="1" smtClean="0">
              <a:solidFill>
                <a:srgbClr val="FFFFFF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7724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smtClean="0">
                <a:solidFill>
                  <a:srgbClr val="FF0000"/>
                </a:solidFill>
              </a:rPr>
              <a:t>Page: </a:t>
            </a:r>
            <a:fld id="{7FB196EF-8662-4CB3-BE3A-28BEBC11179F}" type="slidenum">
              <a:rPr lang="en-US" altLang="vi-VN" sz="1200" b="1" smtClean="0">
                <a:solidFill>
                  <a:srgbClr val="FF0000"/>
                </a:solidFill>
              </a:rPr>
              <a:pPr algn="ctr" eaLnBrk="1" hangingPunct="1">
                <a:defRPr/>
              </a:pPr>
              <a:t>‹#›</a:t>
            </a:fld>
            <a:r>
              <a:rPr lang="en-US" altLang="vi-VN" sz="1200" b="1" smtClean="0">
                <a:solidFill>
                  <a:srgbClr val="FF0000"/>
                </a:solidFill>
              </a:rPr>
              <a:t>/19</a:t>
            </a:r>
          </a:p>
        </p:txBody>
      </p:sp>
      <p:pic>
        <p:nvPicPr>
          <p:cNvPr id="10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8056">
            <a:off x="157163" y="111125"/>
            <a:ext cx="584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 descr="dt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66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smtClean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9127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465160249 w 2903"/>
              <a:gd name="T1" fmla="*/ 138463012 h 3686"/>
              <a:gd name="T2" fmla="*/ 411001033 w 2903"/>
              <a:gd name="T3" fmla="*/ 25582090 h 3686"/>
              <a:gd name="T4" fmla="*/ 359085058 w 2903"/>
              <a:gd name="T5" fmla="*/ 0 h 3686"/>
              <a:gd name="T6" fmla="*/ 17625693 w 2903"/>
              <a:gd name="T7" fmla="*/ 898890480 h 3686"/>
              <a:gd name="T8" fmla="*/ 17625693 w 2903"/>
              <a:gd name="T9" fmla="*/ 1032237527 h 3686"/>
              <a:gd name="T10" fmla="*/ 0 w 2903"/>
              <a:gd name="T11" fmla="*/ 1161107043 h 3686"/>
              <a:gd name="T12" fmla="*/ 11536839 w 2903"/>
              <a:gd name="T13" fmla="*/ 1178694836 h 3686"/>
              <a:gd name="T14" fmla="*/ 70663288 w 2903"/>
              <a:gd name="T15" fmla="*/ 1072849144 h 3686"/>
              <a:gd name="T16" fmla="*/ 118573533 w 2903"/>
              <a:gd name="T17" fmla="*/ 1032237527 h 3686"/>
              <a:gd name="T18" fmla="*/ 465160249 w 2903"/>
              <a:gd name="T19" fmla="*/ 138463012 h 3686"/>
              <a:gd name="T20" fmla="*/ 465160249 w 2903"/>
              <a:gd name="T21" fmla="*/ 138463012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F601737-2D96-4006-90A0-D0F19EE73134}" type="datetimeFigureOut">
              <a:rPr lang="en-US" altLang="vi-VN"/>
              <a:pPr>
                <a:defRPr/>
              </a:pPr>
              <a:t>8/26/2022</a:t>
            </a:fld>
            <a:endParaRPr lang="en-US" altLang="vi-V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6358349A-3AAF-4FF0-ADBB-A1751CDE0EF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367400126 w 2911"/>
              <a:gd name="T1" fmla="*/ 0 h 3703"/>
              <a:gd name="T2" fmla="*/ 20829548 w 2911"/>
              <a:gd name="T3" fmla="*/ 909239838 h 3703"/>
              <a:gd name="T4" fmla="*/ 20989661 w 2911"/>
              <a:gd name="T5" fmla="*/ 1026623476 h 3703"/>
              <a:gd name="T6" fmla="*/ 0 w 2911"/>
              <a:gd name="T7" fmla="*/ 1165174497 h 3703"/>
              <a:gd name="T8" fmla="*/ 8011272 w 2911"/>
              <a:gd name="T9" fmla="*/ 1187624598 h 3703"/>
              <a:gd name="T10" fmla="*/ 67615873 w 2911"/>
              <a:gd name="T11" fmla="*/ 1075051858 h 3703"/>
              <a:gd name="T12" fmla="*/ 122252957 w 2911"/>
              <a:gd name="T13" fmla="*/ 1032717091 h 3703"/>
              <a:gd name="T14" fmla="*/ 466420234 w 2911"/>
              <a:gd name="T15" fmla="*/ 137267738 h 3703"/>
              <a:gd name="T16" fmla="*/ 414827305 w 2911"/>
              <a:gd name="T17" fmla="*/ 30789179 h 3703"/>
              <a:gd name="T18" fmla="*/ 367400126 w 2911"/>
              <a:gd name="T19" fmla="*/ 0 h 3703"/>
              <a:gd name="T20" fmla="*/ 36740012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795925910 h 2777"/>
              <a:gd name="T2" fmla="*/ 69271991 w 2561"/>
              <a:gd name="T3" fmla="*/ 817705678 h 2777"/>
              <a:gd name="T4" fmla="*/ 118018666 w 2561"/>
              <a:gd name="T5" fmla="*/ 889450897 h 2777"/>
              <a:gd name="T6" fmla="*/ 410660494 w 2561"/>
              <a:gd name="T7" fmla="*/ 127796260 h 2777"/>
              <a:gd name="T8" fmla="*/ 339624568 w 2561"/>
              <a:gd name="T9" fmla="*/ 26263738 h 2777"/>
              <a:gd name="T10" fmla="*/ 304347469 w 2561"/>
              <a:gd name="T11" fmla="*/ 0 h 2777"/>
              <a:gd name="T12" fmla="*/ 0 w 2561"/>
              <a:gd name="T13" fmla="*/ 795925910 h 2777"/>
              <a:gd name="T14" fmla="*/ 0 w 2561"/>
              <a:gd name="T15" fmla="*/ 79592591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397 w 2177"/>
                <a:gd name="T1" fmla="*/ 315 h 1298"/>
                <a:gd name="T2" fmla="*/ 355 w 2177"/>
                <a:gd name="T3" fmla="*/ 277 h 1298"/>
                <a:gd name="T4" fmla="*/ 333 w 2177"/>
                <a:gd name="T5" fmla="*/ 120 h 1298"/>
                <a:gd name="T6" fmla="*/ 535 w 2177"/>
                <a:gd name="T7" fmla="*/ 83 h 1298"/>
                <a:gd name="T8" fmla="*/ 545 w 2177"/>
                <a:gd name="T9" fmla="*/ 51 h 1298"/>
                <a:gd name="T10" fmla="*/ 525 w 2177"/>
                <a:gd name="T11" fmla="*/ 25 h 1298"/>
                <a:gd name="T12" fmla="*/ 319 w 2177"/>
                <a:gd name="T13" fmla="*/ 53 h 1298"/>
                <a:gd name="T14" fmla="*/ 305 w 2177"/>
                <a:gd name="T15" fmla="*/ 8 h 1298"/>
                <a:gd name="T16" fmla="*/ 272 w 2177"/>
                <a:gd name="T17" fmla="*/ 0 h 1298"/>
                <a:gd name="T18" fmla="*/ 240 w 2177"/>
                <a:gd name="T19" fmla="*/ 7 h 1298"/>
                <a:gd name="T20" fmla="*/ 222 w 2177"/>
                <a:gd name="T21" fmla="*/ 27 h 1298"/>
                <a:gd name="T22" fmla="*/ 235 w 2177"/>
                <a:gd name="T23" fmla="*/ 72 h 1298"/>
                <a:gd name="T24" fmla="*/ 165 w 2177"/>
                <a:gd name="T25" fmla="*/ 111 h 1298"/>
                <a:gd name="T26" fmla="*/ 246 w 2177"/>
                <a:gd name="T27" fmla="*/ 119 h 1298"/>
                <a:gd name="T28" fmla="*/ 278 w 2177"/>
                <a:gd name="T29" fmla="*/ 223 h 1298"/>
                <a:gd name="T30" fmla="*/ 36 w 2177"/>
                <a:gd name="T31" fmla="*/ 118 h 1298"/>
                <a:gd name="T32" fmla="*/ 12 w 2177"/>
                <a:gd name="T33" fmla="*/ 128 h 1298"/>
                <a:gd name="T34" fmla="*/ 0 w 2177"/>
                <a:gd name="T35" fmla="*/ 159 h 1298"/>
                <a:gd name="T36" fmla="*/ 14 w 2177"/>
                <a:gd name="T37" fmla="*/ 195 h 1298"/>
                <a:gd name="T38" fmla="*/ 285 w 2177"/>
                <a:gd name="T39" fmla="*/ 322 h 1298"/>
                <a:gd name="T40" fmla="*/ 345 w 2177"/>
                <a:gd name="T41" fmla="*/ 314 h 1298"/>
                <a:gd name="T42" fmla="*/ 393 w 2177"/>
                <a:gd name="T43" fmla="*/ 325 h 1298"/>
                <a:gd name="T44" fmla="*/ 397 w 2177"/>
                <a:gd name="T45" fmla="*/ 315 h 1298"/>
                <a:gd name="T46" fmla="*/ 397 w 2177"/>
                <a:gd name="T47" fmla="*/ 315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2 h 258"/>
                <a:gd name="T2" fmla="*/ 30 w 143"/>
                <a:gd name="T3" fmla="*/ 0 h 258"/>
                <a:gd name="T4" fmla="*/ 35 w 143"/>
                <a:gd name="T5" fmla="*/ 59 h 258"/>
                <a:gd name="T6" fmla="*/ 2 w 143"/>
                <a:gd name="T7" fmla="*/ 65 h 258"/>
                <a:gd name="T8" fmla="*/ 0 w 143"/>
                <a:gd name="T9" fmla="*/ 2 h 258"/>
                <a:gd name="T10" fmla="*/ 0 w 143"/>
                <a:gd name="T11" fmla="*/ 2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34 w 1586"/>
                <a:gd name="T1" fmla="*/ 0 h 821"/>
                <a:gd name="T2" fmla="*/ 332 w 1586"/>
                <a:gd name="T3" fmla="*/ 129 h 821"/>
                <a:gd name="T4" fmla="*/ 356 w 1586"/>
                <a:gd name="T5" fmla="*/ 159 h 821"/>
                <a:gd name="T6" fmla="*/ 396 w 1586"/>
                <a:gd name="T7" fmla="*/ 198 h 821"/>
                <a:gd name="T8" fmla="*/ 391 w 1586"/>
                <a:gd name="T9" fmla="*/ 205 h 821"/>
                <a:gd name="T10" fmla="*/ 337 w 1586"/>
                <a:gd name="T11" fmla="*/ 196 h 821"/>
                <a:gd name="T12" fmla="*/ 286 w 1586"/>
                <a:gd name="T13" fmla="*/ 202 h 821"/>
                <a:gd name="T14" fmla="*/ 10 w 1586"/>
                <a:gd name="T15" fmla="*/ 74 h 821"/>
                <a:gd name="T16" fmla="*/ 0 w 1586"/>
                <a:gd name="T17" fmla="*/ 37 h 821"/>
                <a:gd name="T18" fmla="*/ 11 w 1586"/>
                <a:gd name="T19" fmla="*/ 8 h 821"/>
                <a:gd name="T20" fmla="*/ 34 w 1586"/>
                <a:gd name="T21" fmla="*/ 0 h 821"/>
                <a:gd name="T22" fmla="*/ 3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82 h 747"/>
                <a:gd name="T2" fmla="*/ 231 w 1049"/>
                <a:gd name="T3" fmla="*/ 187 h 747"/>
                <a:gd name="T4" fmla="*/ 235 w 1049"/>
                <a:gd name="T5" fmla="*/ 134 h 747"/>
                <a:gd name="T6" fmla="*/ 263 w 1049"/>
                <a:gd name="T7" fmla="*/ 106 h 747"/>
                <a:gd name="T8" fmla="*/ 20 w 1049"/>
                <a:gd name="T9" fmla="*/ 0 h 747"/>
                <a:gd name="T10" fmla="*/ 0 w 1049"/>
                <a:gd name="T11" fmla="*/ 32 h 747"/>
                <a:gd name="T12" fmla="*/ 0 w 1049"/>
                <a:gd name="T13" fmla="*/ 82 h 747"/>
                <a:gd name="T14" fmla="*/ 0 w 1049"/>
                <a:gd name="T15" fmla="*/ 8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7 h 241"/>
                <a:gd name="T2" fmla="*/ 39 w 272"/>
                <a:gd name="T3" fmla="*/ 0 h 241"/>
                <a:gd name="T4" fmla="*/ 62 w 272"/>
                <a:gd name="T5" fmla="*/ 9 h 241"/>
                <a:gd name="T6" fmla="*/ 67 w 272"/>
                <a:gd name="T7" fmla="*/ 35 h 241"/>
                <a:gd name="T8" fmla="*/ 40 w 272"/>
                <a:gd name="T9" fmla="*/ 37 h 241"/>
                <a:gd name="T10" fmla="*/ 8 w 272"/>
                <a:gd name="T11" fmla="*/ 61 h 241"/>
                <a:gd name="T12" fmla="*/ 0 w 272"/>
                <a:gd name="T13" fmla="*/ 7 h 241"/>
                <a:gd name="T14" fmla="*/ 0 w 272"/>
                <a:gd name="T15" fmla="*/ 7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38 w 152"/>
                <a:gd name="T1" fmla="*/ 1 h 224"/>
                <a:gd name="T2" fmla="*/ 38 w 152"/>
                <a:gd name="T3" fmla="*/ 56 h 224"/>
                <a:gd name="T4" fmla="*/ 0 w 152"/>
                <a:gd name="T5" fmla="*/ 2 h 224"/>
                <a:gd name="T6" fmla="*/ 18 w 152"/>
                <a:gd name="T7" fmla="*/ 0 h 224"/>
                <a:gd name="T8" fmla="*/ 38 w 152"/>
                <a:gd name="T9" fmla="*/ 1 h 224"/>
                <a:gd name="T10" fmla="*/ 38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20 h 764"/>
                <a:gd name="T2" fmla="*/ 22 w 386"/>
                <a:gd name="T3" fmla="*/ 0 h 764"/>
                <a:gd name="T4" fmla="*/ 58 w 386"/>
                <a:gd name="T5" fmla="*/ 2 h 764"/>
                <a:gd name="T6" fmla="*/ 97 w 386"/>
                <a:gd name="T7" fmla="*/ 192 h 764"/>
                <a:gd name="T8" fmla="*/ 70 w 386"/>
                <a:gd name="T9" fmla="*/ 181 h 764"/>
                <a:gd name="T10" fmla="*/ 38 w 386"/>
                <a:gd name="T11" fmla="*/ 170 h 764"/>
                <a:gd name="T12" fmla="*/ 0 w 386"/>
                <a:gd name="T13" fmla="*/ 20 h 764"/>
                <a:gd name="T14" fmla="*/ 0 w 386"/>
                <a:gd name="T15" fmla="*/ 2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73 w 728"/>
                <a:gd name="T1" fmla="*/ 0 h 348"/>
                <a:gd name="T2" fmla="*/ 0 w 728"/>
                <a:gd name="T3" fmla="*/ 27 h 348"/>
                <a:gd name="T4" fmla="*/ 7 w 728"/>
                <a:gd name="T5" fmla="*/ 87 h 348"/>
                <a:gd name="T6" fmla="*/ 179 w 728"/>
                <a:gd name="T7" fmla="*/ 60 h 348"/>
                <a:gd name="T8" fmla="*/ 182 w 728"/>
                <a:gd name="T9" fmla="*/ 11 h 348"/>
                <a:gd name="T10" fmla="*/ 173 w 728"/>
                <a:gd name="T11" fmla="*/ 0 h 348"/>
                <a:gd name="T12" fmla="*/ 173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68 w 312"/>
                <a:gd name="T1" fmla="*/ 0 h 135"/>
                <a:gd name="T2" fmla="*/ 0 w 312"/>
                <a:gd name="T3" fmla="*/ 19 h 135"/>
                <a:gd name="T4" fmla="*/ 78 w 312"/>
                <a:gd name="T5" fmla="*/ 33 h 135"/>
                <a:gd name="T6" fmla="*/ 68 w 312"/>
                <a:gd name="T7" fmla="*/ 0 h 135"/>
                <a:gd name="T8" fmla="*/ 68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26 h 175"/>
                    <a:gd name="T2" fmla="*/ 29 w 313"/>
                    <a:gd name="T3" fmla="*/ 2 h 175"/>
                    <a:gd name="T4" fmla="*/ 54 w 313"/>
                    <a:gd name="T5" fmla="*/ 0 h 175"/>
                    <a:gd name="T6" fmla="*/ 73 w 313"/>
                    <a:gd name="T7" fmla="*/ 6 h 175"/>
                    <a:gd name="T8" fmla="*/ 79 w 313"/>
                    <a:gd name="T9" fmla="*/ 22 h 175"/>
                    <a:gd name="T10" fmla="*/ 42 w 313"/>
                    <a:gd name="T11" fmla="*/ 16 h 175"/>
                    <a:gd name="T12" fmla="*/ 19 w 313"/>
                    <a:gd name="T13" fmla="*/ 25 h 175"/>
                    <a:gd name="T14" fmla="*/ 4 w 313"/>
                    <a:gd name="T15" fmla="*/ 43 h 175"/>
                    <a:gd name="T16" fmla="*/ 0 w 313"/>
                    <a:gd name="T17" fmla="*/ 26 h 175"/>
                    <a:gd name="T18" fmla="*/ 0 w 313"/>
                    <a:gd name="T19" fmla="*/ 26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0 h 266"/>
                    <a:gd name="T2" fmla="*/ 40 w 230"/>
                    <a:gd name="T3" fmla="*/ 67 h 266"/>
                    <a:gd name="T4" fmla="*/ 58 w 230"/>
                    <a:gd name="T5" fmla="*/ 63 h 266"/>
                    <a:gd name="T6" fmla="*/ 56 w 230"/>
                    <a:gd name="T7" fmla="*/ 5 h 266"/>
                    <a:gd name="T8" fmla="*/ 42 w 230"/>
                    <a:gd name="T9" fmla="*/ 0 h 266"/>
                    <a:gd name="T10" fmla="*/ 45 w 230"/>
                    <a:gd name="T11" fmla="*/ 50 h 266"/>
                    <a:gd name="T12" fmla="*/ 18 w 230"/>
                    <a:gd name="T13" fmla="*/ 1 h 266"/>
                    <a:gd name="T14" fmla="*/ 0 w 230"/>
                    <a:gd name="T15" fmla="*/ 10 h 266"/>
                    <a:gd name="T16" fmla="*/ 0 w 230"/>
                    <a:gd name="T17" fmla="*/ 1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5 h 234"/>
                    <a:gd name="T2" fmla="*/ 9 w 87"/>
                    <a:gd name="T3" fmla="*/ 24 h 234"/>
                    <a:gd name="T4" fmla="*/ 11 w 87"/>
                    <a:gd name="T5" fmla="*/ 39 h 234"/>
                    <a:gd name="T6" fmla="*/ 6 w 87"/>
                    <a:gd name="T7" fmla="*/ 59 h 234"/>
                    <a:gd name="T8" fmla="*/ 20 w 87"/>
                    <a:gd name="T9" fmla="*/ 55 h 234"/>
                    <a:gd name="T10" fmla="*/ 21 w 87"/>
                    <a:gd name="T11" fmla="*/ 29 h 234"/>
                    <a:gd name="T12" fmla="*/ 11 w 87"/>
                    <a:gd name="T13" fmla="*/ 0 h 234"/>
                    <a:gd name="T14" fmla="*/ 0 w 87"/>
                    <a:gd name="T15" fmla="*/ 5 h 234"/>
                    <a:gd name="T16" fmla="*/ 0 w 87"/>
                    <a:gd name="T17" fmla="*/ 5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25 w 1190"/>
                  <a:gd name="T1" fmla="*/ 0 h 500"/>
                  <a:gd name="T2" fmla="*/ 298 w 1190"/>
                  <a:gd name="T3" fmla="*/ 123 h 500"/>
                  <a:gd name="T4" fmla="*/ 269 w 1190"/>
                  <a:gd name="T5" fmla="*/ 125 h 500"/>
                  <a:gd name="T6" fmla="*/ 0 w 1190"/>
                  <a:gd name="T7" fmla="*/ 7 h 500"/>
                  <a:gd name="T8" fmla="*/ 25 w 1190"/>
                  <a:gd name="T9" fmla="*/ 0 h 500"/>
                  <a:gd name="T10" fmla="*/ 25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3 w 489"/>
                  <a:gd name="T1" fmla="*/ 9 h 296"/>
                  <a:gd name="T2" fmla="*/ 40 w 489"/>
                  <a:gd name="T3" fmla="*/ 17 h 296"/>
                  <a:gd name="T4" fmla="*/ 81 w 489"/>
                  <a:gd name="T5" fmla="*/ 35 h 296"/>
                  <a:gd name="T6" fmla="*/ 110 w 489"/>
                  <a:gd name="T7" fmla="*/ 61 h 296"/>
                  <a:gd name="T8" fmla="*/ 81 w 489"/>
                  <a:gd name="T9" fmla="*/ 58 h 296"/>
                  <a:gd name="T10" fmla="*/ 34 w 489"/>
                  <a:gd name="T11" fmla="*/ 37 h 296"/>
                  <a:gd name="T12" fmla="*/ 12 w 489"/>
                  <a:gd name="T13" fmla="*/ 20 h 296"/>
                  <a:gd name="T14" fmla="*/ 26 w 489"/>
                  <a:gd name="T15" fmla="*/ 41 h 296"/>
                  <a:gd name="T16" fmla="*/ 68 w 489"/>
                  <a:gd name="T17" fmla="*/ 68 h 296"/>
                  <a:gd name="T18" fmla="*/ 116 w 489"/>
                  <a:gd name="T19" fmla="*/ 74 h 296"/>
                  <a:gd name="T20" fmla="*/ 122 w 489"/>
                  <a:gd name="T21" fmla="*/ 56 h 296"/>
                  <a:gd name="T22" fmla="*/ 98 w 489"/>
                  <a:gd name="T23" fmla="*/ 30 h 296"/>
                  <a:gd name="T24" fmla="*/ 42 w 489"/>
                  <a:gd name="T25" fmla="*/ 5 h 296"/>
                  <a:gd name="T26" fmla="*/ 0 w 489"/>
                  <a:gd name="T27" fmla="*/ 0 h 296"/>
                  <a:gd name="T28" fmla="*/ 3 w 489"/>
                  <a:gd name="T29" fmla="*/ 9 h 296"/>
                  <a:gd name="T30" fmla="*/ 3 w 489"/>
                  <a:gd name="T31" fmla="*/ 9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6 w 213"/>
                  <a:gd name="T1" fmla="*/ 0 h 478"/>
                  <a:gd name="T2" fmla="*/ 23 w 213"/>
                  <a:gd name="T3" fmla="*/ 6 h 478"/>
                  <a:gd name="T4" fmla="*/ 20 w 213"/>
                  <a:gd name="T5" fmla="*/ 48 h 478"/>
                  <a:gd name="T6" fmla="*/ 27 w 213"/>
                  <a:gd name="T7" fmla="*/ 81 h 478"/>
                  <a:gd name="T8" fmla="*/ 54 w 213"/>
                  <a:gd name="T9" fmla="*/ 112 h 478"/>
                  <a:gd name="T10" fmla="*/ 25 w 213"/>
                  <a:gd name="T11" fmla="*/ 119 h 478"/>
                  <a:gd name="T12" fmla="*/ 8 w 213"/>
                  <a:gd name="T13" fmla="*/ 85 h 478"/>
                  <a:gd name="T14" fmla="*/ 0 w 213"/>
                  <a:gd name="T15" fmla="*/ 14 h 478"/>
                  <a:gd name="T16" fmla="*/ 6 w 213"/>
                  <a:gd name="T17" fmla="*/ 0 h 478"/>
                  <a:gd name="T18" fmla="*/ 6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28 w 150"/>
                    <a:gd name="T1" fmla="*/ 0 h 173"/>
                    <a:gd name="T2" fmla="*/ 10 w 150"/>
                    <a:gd name="T3" fmla="*/ 17 h 173"/>
                    <a:gd name="T4" fmla="*/ 0 w 150"/>
                    <a:gd name="T5" fmla="*/ 44 h 173"/>
                    <a:gd name="T6" fmla="*/ 20 w 150"/>
                    <a:gd name="T7" fmla="*/ 40 h 173"/>
                    <a:gd name="T8" fmla="*/ 26 w 150"/>
                    <a:gd name="T9" fmla="*/ 21 h 173"/>
                    <a:gd name="T10" fmla="*/ 38 w 150"/>
                    <a:gd name="T11" fmla="*/ 7 h 173"/>
                    <a:gd name="T12" fmla="*/ 28 w 150"/>
                    <a:gd name="T13" fmla="*/ 0 h 173"/>
                    <a:gd name="T14" fmla="*/ 28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39 w 1684"/>
                    <a:gd name="T1" fmla="*/ 0 h 880"/>
                    <a:gd name="T2" fmla="*/ 16 w 1684"/>
                    <a:gd name="T3" fmla="*/ 13 h 880"/>
                    <a:gd name="T4" fmla="*/ 0 w 1684"/>
                    <a:gd name="T5" fmla="*/ 52 h 880"/>
                    <a:gd name="T6" fmla="*/ 17 w 1684"/>
                    <a:gd name="T7" fmla="*/ 90 h 880"/>
                    <a:gd name="T8" fmla="*/ 296 w 1684"/>
                    <a:gd name="T9" fmla="*/ 217 h 880"/>
                    <a:gd name="T10" fmla="*/ 356 w 1684"/>
                    <a:gd name="T11" fmla="*/ 209 h 880"/>
                    <a:gd name="T12" fmla="*/ 404 w 1684"/>
                    <a:gd name="T13" fmla="*/ 220 h 880"/>
                    <a:gd name="T14" fmla="*/ 421 w 1684"/>
                    <a:gd name="T15" fmla="*/ 202 h 880"/>
                    <a:gd name="T16" fmla="*/ 376 w 1684"/>
                    <a:gd name="T17" fmla="*/ 166 h 880"/>
                    <a:gd name="T18" fmla="*/ 357 w 1684"/>
                    <a:gd name="T19" fmla="*/ 128 h 880"/>
                    <a:gd name="T20" fmla="*/ 343 w 1684"/>
                    <a:gd name="T21" fmla="*/ 132 h 880"/>
                    <a:gd name="T22" fmla="*/ 360 w 1684"/>
                    <a:gd name="T23" fmla="*/ 166 h 880"/>
                    <a:gd name="T24" fmla="*/ 395 w 1684"/>
                    <a:gd name="T25" fmla="*/ 203 h 880"/>
                    <a:gd name="T26" fmla="*/ 354 w 1684"/>
                    <a:gd name="T27" fmla="*/ 197 h 880"/>
                    <a:gd name="T28" fmla="*/ 305 w 1684"/>
                    <a:gd name="T29" fmla="*/ 204 h 880"/>
                    <a:gd name="T30" fmla="*/ 314 w 1684"/>
                    <a:gd name="T31" fmla="*/ 163 h 880"/>
                    <a:gd name="T32" fmla="*/ 335 w 1684"/>
                    <a:gd name="T33" fmla="*/ 135 h 880"/>
                    <a:gd name="T34" fmla="*/ 311 w 1684"/>
                    <a:gd name="T35" fmla="*/ 138 h 880"/>
                    <a:gd name="T36" fmla="*/ 292 w 1684"/>
                    <a:gd name="T37" fmla="*/ 165 h 880"/>
                    <a:gd name="T38" fmla="*/ 285 w 1684"/>
                    <a:gd name="T39" fmla="*/ 198 h 880"/>
                    <a:gd name="T40" fmla="*/ 27 w 1684"/>
                    <a:gd name="T41" fmla="*/ 78 h 880"/>
                    <a:gd name="T42" fmla="*/ 20 w 1684"/>
                    <a:gd name="T43" fmla="*/ 54 h 880"/>
                    <a:gd name="T44" fmla="*/ 26 w 1684"/>
                    <a:gd name="T45" fmla="*/ 24 h 880"/>
                    <a:gd name="T46" fmla="*/ 55 w 1684"/>
                    <a:gd name="T47" fmla="*/ 0 h 880"/>
                    <a:gd name="T48" fmla="*/ 39 w 1684"/>
                    <a:gd name="T49" fmla="*/ 0 h 880"/>
                    <a:gd name="T50" fmla="*/ 39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29 w 160"/>
                    <a:gd name="T1" fmla="*/ 0 h 335"/>
                    <a:gd name="T2" fmla="*/ 5 w 160"/>
                    <a:gd name="T3" fmla="*/ 26 h 335"/>
                    <a:gd name="T4" fmla="*/ 0 w 160"/>
                    <a:gd name="T5" fmla="*/ 57 h 335"/>
                    <a:gd name="T6" fmla="*/ 9 w 160"/>
                    <a:gd name="T7" fmla="*/ 78 h 335"/>
                    <a:gd name="T8" fmla="*/ 24 w 160"/>
                    <a:gd name="T9" fmla="*/ 83 h 335"/>
                    <a:gd name="T10" fmla="*/ 19 w 160"/>
                    <a:gd name="T11" fmla="*/ 38 h 335"/>
                    <a:gd name="T12" fmla="*/ 40 w 160"/>
                    <a:gd name="T13" fmla="*/ 4 h 335"/>
                    <a:gd name="T14" fmla="*/ 29 w 160"/>
                    <a:gd name="T15" fmla="*/ 0 h 335"/>
                    <a:gd name="T16" fmla="*/ 29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55 w 642"/>
                    <a:gd name="T1" fmla="*/ 224 h 1188"/>
                    <a:gd name="T2" fmla="*/ 0 w 642"/>
                    <a:gd name="T3" fmla="*/ 31 h 1188"/>
                    <a:gd name="T4" fmla="*/ 21 w 642"/>
                    <a:gd name="T5" fmla="*/ 10 h 1188"/>
                    <a:gd name="T6" fmla="*/ 65 w 642"/>
                    <a:gd name="T7" fmla="*/ 0 h 1188"/>
                    <a:gd name="T8" fmla="*/ 100 w 642"/>
                    <a:gd name="T9" fmla="*/ 15 h 1188"/>
                    <a:gd name="T10" fmla="*/ 162 w 642"/>
                    <a:gd name="T11" fmla="*/ 297 h 1188"/>
                    <a:gd name="T12" fmla="*/ 139 w 642"/>
                    <a:gd name="T13" fmla="*/ 273 h 1188"/>
                    <a:gd name="T14" fmla="*/ 89 w 642"/>
                    <a:gd name="T15" fmla="*/ 25 h 1188"/>
                    <a:gd name="T16" fmla="*/ 57 w 642"/>
                    <a:gd name="T17" fmla="*/ 16 h 1188"/>
                    <a:gd name="T18" fmla="*/ 30 w 642"/>
                    <a:gd name="T19" fmla="*/ 19 h 1188"/>
                    <a:gd name="T20" fmla="*/ 19 w 642"/>
                    <a:gd name="T21" fmla="*/ 36 h 1188"/>
                    <a:gd name="T22" fmla="*/ 77 w 642"/>
                    <a:gd name="T23" fmla="*/ 231 h 1188"/>
                    <a:gd name="T24" fmla="*/ 55 w 642"/>
                    <a:gd name="T25" fmla="*/ 224 h 1188"/>
                    <a:gd name="T26" fmla="*/ 55 w 642"/>
                    <a:gd name="T27" fmla="*/ 224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7 h 504"/>
                    <a:gd name="T2" fmla="*/ 19 w 192"/>
                    <a:gd name="T3" fmla="*/ 49 h 504"/>
                    <a:gd name="T4" fmla="*/ 29 w 192"/>
                    <a:gd name="T5" fmla="*/ 80 h 504"/>
                    <a:gd name="T6" fmla="*/ 29 w 192"/>
                    <a:gd name="T7" fmla="*/ 126 h 504"/>
                    <a:gd name="T8" fmla="*/ 48 w 192"/>
                    <a:gd name="T9" fmla="*/ 126 h 504"/>
                    <a:gd name="T10" fmla="*/ 47 w 192"/>
                    <a:gd name="T11" fmla="*/ 90 h 504"/>
                    <a:gd name="T12" fmla="*/ 41 w 192"/>
                    <a:gd name="T13" fmla="*/ 52 h 504"/>
                    <a:gd name="T14" fmla="*/ 25 w 192"/>
                    <a:gd name="T15" fmla="*/ 15 h 504"/>
                    <a:gd name="T16" fmla="*/ 16 w 192"/>
                    <a:gd name="T17" fmla="*/ 0 h 504"/>
                    <a:gd name="T18" fmla="*/ 0 w 192"/>
                    <a:gd name="T19" fmla="*/ 7 h 504"/>
                    <a:gd name="T20" fmla="*/ 0 w 192"/>
                    <a:gd name="T21" fmla="*/ 7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75 w 390"/>
                    <a:gd name="T1" fmla="*/ 0 h 269"/>
                    <a:gd name="T2" fmla="*/ 65 w 390"/>
                    <a:gd name="T3" fmla="*/ 5 h 269"/>
                    <a:gd name="T4" fmla="*/ 64 w 390"/>
                    <a:gd name="T5" fmla="*/ 17 h 269"/>
                    <a:gd name="T6" fmla="*/ 0 w 390"/>
                    <a:gd name="T7" fmla="*/ 43 h 269"/>
                    <a:gd name="T8" fmla="*/ 0 w 390"/>
                    <a:gd name="T9" fmla="*/ 56 h 269"/>
                    <a:gd name="T10" fmla="*/ 71 w 390"/>
                    <a:gd name="T11" fmla="*/ 57 h 269"/>
                    <a:gd name="T12" fmla="*/ 80 w 390"/>
                    <a:gd name="T13" fmla="*/ 68 h 269"/>
                    <a:gd name="T14" fmla="*/ 98 w 390"/>
                    <a:gd name="T15" fmla="*/ 67 h 269"/>
                    <a:gd name="T16" fmla="*/ 96 w 390"/>
                    <a:gd name="T17" fmla="*/ 48 h 269"/>
                    <a:gd name="T18" fmla="*/ 29 w 390"/>
                    <a:gd name="T19" fmla="*/ 44 h 269"/>
                    <a:gd name="T20" fmla="*/ 84 w 390"/>
                    <a:gd name="T21" fmla="*/ 23 h 269"/>
                    <a:gd name="T22" fmla="*/ 75 w 390"/>
                    <a:gd name="T23" fmla="*/ 0 h 269"/>
                    <a:gd name="T24" fmla="*/ 75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33 h 424"/>
                    <a:gd name="T2" fmla="*/ 216 w 941"/>
                    <a:gd name="T3" fmla="*/ 0 h 424"/>
                    <a:gd name="T4" fmla="*/ 232 w 941"/>
                    <a:gd name="T5" fmla="*/ 20 h 424"/>
                    <a:gd name="T6" fmla="*/ 236 w 941"/>
                    <a:gd name="T7" fmla="*/ 46 h 424"/>
                    <a:gd name="T8" fmla="*/ 226 w 941"/>
                    <a:gd name="T9" fmla="*/ 71 h 424"/>
                    <a:gd name="T10" fmla="*/ 15 w 941"/>
                    <a:gd name="T11" fmla="*/ 106 h 424"/>
                    <a:gd name="T12" fmla="*/ 14 w 941"/>
                    <a:gd name="T13" fmla="*/ 96 h 424"/>
                    <a:gd name="T14" fmla="*/ 216 w 941"/>
                    <a:gd name="T15" fmla="*/ 61 h 424"/>
                    <a:gd name="T16" fmla="*/ 224 w 941"/>
                    <a:gd name="T17" fmla="*/ 37 h 424"/>
                    <a:gd name="T18" fmla="*/ 210 w 941"/>
                    <a:gd name="T19" fmla="*/ 15 h 424"/>
                    <a:gd name="T20" fmla="*/ 0 w 941"/>
                    <a:gd name="T21" fmla="*/ 47 h 424"/>
                    <a:gd name="T22" fmla="*/ 0 w 941"/>
                    <a:gd name="T23" fmla="*/ 33 h 424"/>
                    <a:gd name="T24" fmla="*/ 0 w 941"/>
                    <a:gd name="T25" fmla="*/ 33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31 h 173"/>
                    <a:gd name="T2" fmla="*/ 17 w 488"/>
                    <a:gd name="T3" fmla="*/ 43 h 173"/>
                    <a:gd name="T4" fmla="*/ 56 w 488"/>
                    <a:gd name="T5" fmla="*/ 41 h 173"/>
                    <a:gd name="T6" fmla="*/ 105 w 488"/>
                    <a:gd name="T7" fmla="*/ 29 h 173"/>
                    <a:gd name="T8" fmla="*/ 123 w 488"/>
                    <a:gd name="T9" fmla="*/ 10 h 173"/>
                    <a:gd name="T10" fmla="*/ 111 w 488"/>
                    <a:gd name="T11" fmla="*/ 0 h 173"/>
                    <a:gd name="T12" fmla="*/ 64 w 488"/>
                    <a:gd name="T13" fmla="*/ 0 h 173"/>
                    <a:gd name="T14" fmla="*/ 28 w 488"/>
                    <a:gd name="T15" fmla="*/ 3 h 173"/>
                    <a:gd name="T16" fmla="*/ 4 w 488"/>
                    <a:gd name="T17" fmla="*/ 19 h 173"/>
                    <a:gd name="T18" fmla="*/ 28 w 488"/>
                    <a:gd name="T19" fmla="*/ 23 h 173"/>
                    <a:gd name="T20" fmla="*/ 69 w 488"/>
                    <a:gd name="T21" fmla="*/ 13 h 173"/>
                    <a:gd name="T22" fmla="*/ 105 w 488"/>
                    <a:gd name="T23" fmla="*/ 13 h 173"/>
                    <a:gd name="T24" fmla="*/ 68 w 488"/>
                    <a:gd name="T25" fmla="*/ 27 h 173"/>
                    <a:gd name="T26" fmla="*/ 36 w 488"/>
                    <a:gd name="T27" fmla="*/ 31 h 173"/>
                    <a:gd name="T28" fmla="*/ 0 w 488"/>
                    <a:gd name="T29" fmla="*/ 31 h 173"/>
                    <a:gd name="T30" fmla="*/ 0 w 488"/>
                    <a:gd name="T31" fmla="*/ 31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49 w 772"/>
                <a:gd name="T1" fmla="*/ 603 h 3266"/>
                <a:gd name="T2" fmla="*/ 27 w 772"/>
                <a:gd name="T3" fmla="*/ 562 h 3266"/>
                <a:gd name="T4" fmla="*/ 23 w 772"/>
                <a:gd name="T5" fmla="*/ 531 h 3266"/>
                <a:gd name="T6" fmla="*/ 26 w 772"/>
                <a:gd name="T7" fmla="*/ 485 h 3266"/>
                <a:gd name="T8" fmla="*/ 42 w 772"/>
                <a:gd name="T9" fmla="*/ 430 h 3266"/>
                <a:gd name="T10" fmla="*/ 45 w 772"/>
                <a:gd name="T11" fmla="*/ 395 h 3266"/>
                <a:gd name="T12" fmla="*/ 42 w 772"/>
                <a:gd name="T13" fmla="*/ 372 h 3266"/>
                <a:gd name="T14" fmla="*/ 28 w 772"/>
                <a:gd name="T15" fmla="*/ 355 h 3266"/>
                <a:gd name="T16" fmla="*/ 25 w 772"/>
                <a:gd name="T17" fmla="*/ 333 h 3266"/>
                <a:gd name="T18" fmla="*/ 30 w 772"/>
                <a:gd name="T19" fmla="*/ 303 h 3266"/>
                <a:gd name="T20" fmla="*/ 52 w 772"/>
                <a:gd name="T21" fmla="*/ 221 h 3266"/>
                <a:gd name="T22" fmla="*/ 54 w 772"/>
                <a:gd name="T23" fmla="*/ 180 h 3266"/>
                <a:gd name="T24" fmla="*/ 49 w 772"/>
                <a:gd name="T25" fmla="*/ 136 h 3266"/>
                <a:gd name="T26" fmla="*/ 30 w 772"/>
                <a:gd name="T27" fmla="*/ 115 h 3266"/>
                <a:gd name="T28" fmla="*/ 14 w 772"/>
                <a:gd name="T29" fmla="*/ 80 h 3266"/>
                <a:gd name="T30" fmla="*/ 0 w 772"/>
                <a:gd name="T31" fmla="*/ 0 h 3266"/>
                <a:gd name="T32" fmla="*/ 2 w 772"/>
                <a:gd name="T33" fmla="*/ 73 h 3266"/>
                <a:gd name="T34" fmla="*/ 13 w 772"/>
                <a:gd name="T35" fmla="*/ 117 h 3266"/>
                <a:gd name="T36" fmla="*/ 27 w 772"/>
                <a:gd name="T37" fmla="*/ 144 h 3266"/>
                <a:gd name="T38" fmla="*/ 42 w 772"/>
                <a:gd name="T39" fmla="*/ 159 h 3266"/>
                <a:gd name="T40" fmla="*/ 43 w 772"/>
                <a:gd name="T41" fmla="*/ 199 h 3266"/>
                <a:gd name="T42" fmla="*/ 35 w 772"/>
                <a:gd name="T43" fmla="*/ 242 h 3266"/>
                <a:gd name="T44" fmla="*/ 17 w 772"/>
                <a:gd name="T45" fmla="*/ 316 h 3266"/>
                <a:gd name="T46" fmla="*/ 16 w 772"/>
                <a:gd name="T47" fmla="*/ 364 h 3266"/>
                <a:gd name="T48" fmla="*/ 33 w 772"/>
                <a:gd name="T49" fmla="*/ 391 h 3266"/>
                <a:gd name="T50" fmla="*/ 32 w 772"/>
                <a:gd name="T51" fmla="*/ 416 h 3266"/>
                <a:gd name="T52" fmla="*/ 18 w 772"/>
                <a:gd name="T53" fmla="*/ 468 h 3266"/>
                <a:gd name="T54" fmla="*/ 11 w 772"/>
                <a:gd name="T55" fmla="*/ 518 h 3266"/>
                <a:gd name="T56" fmla="*/ 17 w 772"/>
                <a:gd name="T57" fmla="*/ 571 h 3266"/>
                <a:gd name="T58" fmla="*/ 30 w 772"/>
                <a:gd name="T59" fmla="*/ 600 h 3266"/>
                <a:gd name="T60" fmla="*/ 47 w 772"/>
                <a:gd name="T61" fmla="*/ 623 h 3266"/>
                <a:gd name="T62" fmla="*/ 49 w 772"/>
                <a:gd name="T63" fmla="*/ 603 h 3266"/>
                <a:gd name="T64" fmla="*/ 49 w 772"/>
                <a:gd name="T65" fmla="*/ 60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49 w 772"/>
                <a:gd name="T1" fmla="*/ 789 h 3266"/>
                <a:gd name="T2" fmla="*/ 27 w 772"/>
                <a:gd name="T3" fmla="*/ 737 h 3266"/>
                <a:gd name="T4" fmla="*/ 23 w 772"/>
                <a:gd name="T5" fmla="*/ 696 h 3266"/>
                <a:gd name="T6" fmla="*/ 26 w 772"/>
                <a:gd name="T7" fmla="*/ 636 h 3266"/>
                <a:gd name="T8" fmla="*/ 42 w 772"/>
                <a:gd name="T9" fmla="*/ 563 h 3266"/>
                <a:gd name="T10" fmla="*/ 45 w 772"/>
                <a:gd name="T11" fmla="*/ 518 h 3266"/>
                <a:gd name="T12" fmla="*/ 42 w 772"/>
                <a:gd name="T13" fmla="*/ 487 h 3266"/>
                <a:gd name="T14" fmla="*/ 28 w 772"/>
                <a:gd name="T15" fmla="*/ 465 h 3266"/>
                <a:gd name="T16" fmla="*/ 25 w 772"/>
                <a:gd name="T17" fmla="*/ 437 h 3266"/>
                <a:gd name="T18" fmla="*/ 30 w 772"/>
                <a:gd name="T19" fmla="*/ 397 h 3266"/>
                <a:gd name="T20" fmla="*/ 52 w 772"/>
                <a:gd name="T21" fmla="*/ 289 h 3266"/>
                <a:gd name="T22" fmla="*/ 54 w 772"/>
                <a:gd name="T23" fmla="*/ 237 h 3266"/>
                <a:gd name="T24" fmla="*/ 49 w 772"/>
                <a:gd name="T25" fmla="*/ 179 h 3266"/>
                <a:gd name="T26" fmla="*/ 30 w 772"/>
                <a:gd name="T27" fmla="*/ 151 h 3266"/>
                <a:gd name="T28" fmla="*/ 14 w 772"/>
                <a:gd name="T29" fmla="*/ 106 h 3266"/>
                <a:gd name="T30" fmla="*/ 0 w 772"/>
                <a:gd name="T31" fmla="*/ 0 h 3266"/>
                <a:gd name="T32" fmla="*/ 2 w 772"/>
                <a:gd name="T33" fmla="*/ 96 h 3266"/>
                <a:gd name="T34" fmla="*/ 13 w 772"/>
                <a:gd name="T35" fmla="*/ 153 h 3266"/>
                <a:gd name="T36" fmla="*/ 27 w 772"/>
                <a:gd name="T37" fmla="*/ 189 h 3266"/>
                <a:gd name="T38" fmla="*/ 42 w 772"/>
                <a:gd name="T39" fmla="*/ 209 h 3266"/>
                <a:gd name="T40" fmla="*/ 43 w 772"/>
                <a:gd name="T41" fmla="*/ 261 h 3266"/>
                <a:gd name="T42" fmla="*/ 35 w 772"/>
                <a:gd name="T43" fmla="*/ 317 h 3266"/>
                <a:gd name="T44" fmla="*/ 17 w 772"/>
                <a:gd name="T45" fmla="*/ 415 h 3266"/>
                <a:gd name="T46" fmla="*/ 16 w 772"/>
                <a:gd name="T47" fmla="*/ 478 h 3266"/>
                <a:gd name="T48" fmla="*/ 33 w 772"/>
                <a:gd name="T49" fmla="*/ 513 h 3266"/>
                <a:gd name="T50" fmla="*/ 32 w 772"/>
                <a:gd name="T51" fmla="*/ 545 h 3266"/>
                <a:gd name="T52" fmla="*/ 18 w 772"/>
                <a:gd name="T53" fmla="*/ 613 h 3266"/>
                <a:gd name="T54" fmla="*/ 11 w 772"/>
                <a:gd name="T55" fmla="*/ 679 h 3266"/>
                <a:gd name="T56" fmla="*/ 17 w 772"/>
                <a:gd name="T57" fmla="*/ 749 h 3266"/>
                <a:gd name="T58" fmla="*/ 30 w 772"/>
                <a:gd name="T59" fmla="*/ 786 h 3266"/>
                <a:gd name="T60" fmla="*/ 47 w 772"/>
                <a:gd name="T61" fmla="*/ 817 h 3266"/>
                <a:gd name="T62" fmla="*/ 49 w 772"/>
                <a:gd name="T63" fmla="*/ 789 h 3266"/>
                <a:gd name="T64" fmla="*/ 49 w 772"/>
                <a:gd name="T65" fmla="*/ 78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8 w 245"/>
                  <a:gd name="T1" fmla="*/ 1 h 806"/>
                  <a:gd name="T2" fmla="*/ 8 w 245"/>
                  <a:gd name="T3" fmla="*/ 44 h 806"/>
                  <a:gd name="T4" fmla="*/ 0 w 245"/>
                  <a:gd name="T5" fmla="*/ 103 h 806"/>
                  <a:gd name="T6" fmla="*/ 5 w 245"/>
                  <a:gd name="T7" fmla="*/ 101 h 806"/>
                  <a:gd name="T8" fmla="*/ 14 w 245"/>
                  <a:gd name="T9" fmla="*/ 48 h 806"/>
                  <a:gd name="T10" fmla="*/ 16 w 245"/>
                  <a:gd name="T11" fmla="*/ 0 h 806"/>
                  <a:gd name="T12" fmla="*/ 8 w 245"/>
                  <a:gd name="T13" fmla="*/ 1 h 806"/>
                  <a:gd name="T14" fmla="*/ 8 w 245"/>
                  <a:gd name="T15" fmla="*/ 1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19 w 604"/>
                    <a:gd name="T3" fmla="*/ 24 h 349"/>
                    <a:gd name="T4" fmla="*/ 32 w 604"/>
                    <a:gd name="T5" fmla="*/ 45 h 349"/>
                    <a:gd name="T6" fmla="*/ 39 w 604"/>
                    <a:gd name="T7" fmla="*/ 18 h 349"/>
                    <a:gd name="T8" fmla="*/ 23 w 604"/>
                    <a:gd name="T9" fmla="*/ 1 h 349"/>
                    <a:gd name="T10" fmla="*/ 30 w 604"/>
                    <a:gd name="T11" fmla="*/ 24 h 349"/>
                    <a:gd name="T12" fmla="*/ 8 w 604"/>
                    <a:gd name="T13" fmla="*/ 2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47 w 1064"/>
                    <a:gd name="T1" fmla="*/ 16 h 1230"/>
                    <a:gd name="T2" fmla="*/ 31 w 1064"/>
                    <a:gd name="T3" fmla="*/ 45 h 1230"/>
                    <a:gd name="T4" fmla="*/ 10 w 1064"/>
                    <a:gd name="T5" fmla="*/ 97 h 1230"/>
                    <a:gd name="T6" fmla="*/ 0 w 1064"/>
                    <a:gd name="T7" fmla="*/ 140 h 1230"/>
                    <a:gd name="T8" fmla="*/ 4 w 1064"/>
                    <a:gd name="T9" fmla="*/ 156 h 1230"/>
                    <a:gd name="T10" fmla="*/ 17 w 1064"/>
                    <a:gd name="T11" fmla="*/ 152 h 1230"/>
                    <a:gd name="T12" fmla="*/ 37 w 1064"/>
                    <a:gd name="T13" fmla="*/ 116 h 1230"/>
                    <a:gd name="T14" fmla="*/ 56 w 1064"/>
                    <a:gd name="T15" fmla="*/ 68 h 1230"/>
                    <a:gd name="T16" fmla="*/ 66 w 1064"/>
                    <a:gd name="T17" fmla="*/ 34 h 1230"/>
                    <a:gd name="T18" fmla="*/ 68 w 1064"/>
                    <a:gd name="T19" fmla="*/ 11 h 1230"/>
                    <a:gd name="T20" fmla="*/ 62 w 1064"/>
                    <a:gd name="T21" fmla="*/ 0 h 1230"/>
                    <a:gd name="T22" fmla="*/ 53 w 1064"/>
                    <a:gd name="T23" fmla="*/ 8 h 1230"/>
                    <a:gd name="T24" fmla="*/ 62 w 1064"/>
                    <a:gd name="T25" fmla="*/ 14 h 1230"/>
                    <a:gd name="T26" fmla="*/ 56 w 1064"/>
                    <a:gd name="T27" fmla="*/ 45 h 1230"/>
                    <a:gd name="T28" fmla="*/ 44 w 1064"/>
                    <a:gd name="T29" fmla="*/ 83 h 1230"/>
                    <a:gd name="T30" fmla="*/ 22 w 1064"/>
                    <a:gd name="T31" fmla="*/ 128 h 1230"/>
                    <a:gd name="T32" fmla="*/ 7 w 1064"/>
                    <a:gd name="T33" fmla="*/ 141 h 1230"/>
                    <a:gd name="T34" fmla="*/ 9 w 1064"/>
                    <a:gd name="T35" fmla="*/ 120 h 1230"/>
                    <a:gd name="T36" fmla="*/ 28 w 1064"/>
                    <a:gd name="T37" fmla="*/ 64 h 1230"/>
                    <a:gd name="T38" fmla="*/ 53 w 1064"/>
                    <a:gd name="T39" fmla="*/ 15 h 1230"/>
                    <a:gd name="T40" fmla="*/ 47 w 1064"/>
                    <a:gd name="T41" fmla="*/ 16 h 1230"/>
                    <a:gd name="T42" fmla="*/ 47 w 1064"/>
                    <a:gd name="T43" fmla="*/ 1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24 w 2002"/>
                    <a:gd name="T1" fmla="*/ 0 h 2521"/>
                    <a:gd name="T2" fmla="*/ 0 w 2002"/>
                    <a:gd name="T3" fmla="*/ 320 h 2521"/>
                    <a:gd name="T4" fmla="*/ 12 w 2002"/>
                    <a:gd name="T5" fmla="*/ 311 h 2521"/>
                    <a:gd name="T6" fmla="*/ 127 w 2002"/>
                    <a:gd name="T7" fmla="*/ 8 h 2521"/>
                    <a:gd name="T8" fmla="*/ 124 w 2002"/>
                    <a:gd name="T9" fmla="*/ 0 h 2521"/>
                    <a:gd name="T10" fmla="*/ 124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6 w 3007"/>
                    <a:gd name="T1" fmla="*/ 361 h 3771"/>
                    <a:gd name="T2" fmla="*/ 25 w 3007"/>
                    <a:gd name="T3" fmla="*/ 360 h 3771"/>
                    <a:gd name="T4" fmla="*/ 52 w 3007"/>
                    <a:gd name="T5" fmla="*/ 382 h 3771"/>
                    <a:gd name="T6" fmla="*/ 43 w 3007"/>
                    <a:gd name="T7" fmla="*/ 358 h 3771"/>
                    <a:gd name="T8" fmla="*/ 23 w 3007"/>
                    <a:gd name="T9" fmla="*/ 343 h 3771"/>
                    <a:gd name="T10" fmla="*/ 41 w 3007"/>
                    <a:gd name="T11" fmla="*/ 345 h 3771"/>
                    <a:gd name="T12" fmla="*/ 62 w 3007"/>
                    <a:gd name="T13" fmla="*/ 365 h 3771"/>
                    <a:gd name="T14" fmla="*/ 182 w 3007"/>
                    <a:gd name="T15" fmla="*/ 53 h 3771"/>
                    <a:gd name="T16" fmla="*/ 164 w 3007"/>
                    <a:gd name="T17" fmla="*/ 19 h 3771"/>
                    <a:gd name="T18" fmla="*/ 147 w 3007"/>
                    <a:gd name="T19" fmla="*/ 0 h 3771"/>
                    <a:gd name="T20" fmla="*/ 171 w 3007"/>
                    <a:gd name="T21" fmla="*/ 10 h 3771"/>
                    <a:gd name="T22" fmla="*/ 191 w 3007"/>
                    <a:gd name="T23" fmla="*/ 55 h 3771"/>
                    <a:gd name="T24" fmla="*/ 53 w 3007"/>
                    <a:gd name="T25" fmla="*/ 416 h 3771"/>
                    <a:gd name="T26" fmla="*/ 31 w 3007"/>
                    <a:gd name="T27" fmla="*/ 433 h 3771"/>
                    <a:gd name="T28" fmla="*/ 7 w 3007"/>
                    <a:gd name="T29" fmla="*/ 479 h 3771"/>
                    <a:gd name="T30" fmla="*/ 0 w 3007"/>
                    <a:gd name="T31" fmla="*/ 466 h 3771"/>
                    <a:gd name="T32" fmla="*/ 8 w 3007"/>
                    <a:gd name="T33" fmla="*/ 461 h 3771"/>
                    <a:gd name="T34" fmla="*/ 24 w 3007"/>
                    <a:gd name="T35" fmla="*/ 430 h 3771"/>
                    <a:gd name="T36" fmla="*/ 11 w 3007"/>
                    <a:gd name="T37" fmla="*/ 416 h 3771"/>
                    <a:gd name="T38" fmla="*/ 11 w 3007"/>
                    <a:gd name="T39" fmla="*/ 403 h 3771"/>
                    <a:gd name="T40" fmla="*/ 26 w 3007"/>
                    <a:gd name="T41" fmla="*/ 419 h 3771"/>
                    <a:gd name="T42" fmla="*/ 26 w 3007"/>
                    <a:gd name="T43" fmla="*/ 405 h 3771"/>
                    <a:gd name="T44" fmla="*/ 38 w 3007"/>
                    <a:gd name="T45" fmla="*/ 409 h 3771"/>
                    <a:gd name="T46" fmla="*/ 27 w 3007"/>
                    <a:gd name="T47" fmla="*/ 391 h 3771"/>
                    <a:gd name="T48" fmla="*/ 40 w 3007"/>
                    <a:gd name="T49" fmla="*/ 389 h 3771"/>
                    <a:gd name="T50" fmla="*/ 6 w 3007"/>
                    <a:gd name="T51" fmla="*/ 361 h 3771"/>
                    <a:gd name="T52" fmla="*/ 6 w 3007"/>
                    <a:gd name="T53" fmla="*/ 361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10 h 342"/>
                    <a:gd name="T2" fmla="*/ 16 w 673"/>
                    <a:gd name="T3" fmla="*/ 14 h 342"/>
                    <a:gd name="T4" fmla="*/ 40 w 673"/>
                    <a:gd name="T5" fmla="*/ 44 h 342"/>
                    <a:gd name="T6" fmla="*/ 42 w 673"/>
                    <a:gd name="T7" fmla="*/ 37 h 342"/>
                    <a:gd name="T8" fmla="*/ 28 w 673"/>
                    <a:gd name="T9" fmla="*/ 15 h 342"/>
                    <a:gd name="T10" fmla="*/ 2 w 673"/>
                    <a:gd name="T11" fmla="*/ 0 h 342"/>
                    <a:gd name="T12" fmla="*/ 0 w 673"/>
                    <a:gd name="T13" fmla="*/ 10 h 342"/>
                    <a:gd name="T14" fmla="*/ 0 w 673"/>
                    <a:gd name="T15" fmla="*/ 1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10 h 403"/>
                    <a:gd name="T2" fmla="*/ 22 w 716"/>
                    <a:gd name="T3" fmla="*/ 19 h 403"/>
                    <a:gd name="T4" fmla="*/ 41 w 716"/>
                    <a:gd name="T5" fmla="*/ 51 h 403"/>
                    <a:gd name="T6" fmla="*/ 46 w 716"/>
                    <a:gd name="T7" fmla="*/ 38 h 403"/>
                    <a:gd name="T8" fmla="*/ 27 w 716"/>
                    <a:gd name="T9" fmla="*/ 15 h 403"/>
                    <a:gd name="T10" fmla="*/ 5 w 716"/>
                    <a:gd name="T11" fmla="*/ 0 h 403"/>
                    <a:gd name="T12" fmla="*/ 0 w 716"/>
                    <a:gd name="T13" fmla="*/ 10 h 403"/>
                    <a:gd name="T14" fmla="*/ 0 w 716"/>
                    <a:gd name="T15" fmla="*/ 1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10 h 411"/>
                    <a:gd name="T2" fmla="*/ 20 w 717"/>
                    <a:gd name="T3" fmla="*/ 18 h 411"/>
                    <a:gd name="T4" fmla="*/ 41 w 717"/>
                    <a:gd name="T5" fmla="*/ 53 h 411"/>
                    <a:gd name="T6" fmla="*/ 46 w 717"/>
                    <a:gd name="T7" fmla="*/ 40 h 411"/>
                    <a:gd name="T8" fmla="*/ 25 w 717"/>
                    <a:gd name="T9" fmla="*/ 11 h 411"/>
                    <a:gd name="T10" fmla="*/ 4 w 717"/>
                    <a:gd name="T11" fmla="*/ 0 h 411"/>
                    <a:gd name="T12" fmla="*/ 0 w 717"/>
                    <a:gd name="T13" fmla="*/ 10 h 411"/>
                    <a:gd name="T14" fmla="*/ 0 w 717"/>
                    <a:gd name="T15" fmla="*/ 1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11 h 386"/>
                    <a:gd name="T2" fmla="*/ 17 w 709"/>
                    <a:gd name="T3" fmla="*/ 17 h 386"/>
                    <a:gd name="T4" fmla="*/ 42 w 709"/>
                    <a:gd name="T5" fmla="*/ 49 h 386"/>
                    <a:gd name="T6" fmla="*/ 45 w 709"/>
                    <a:gd name="T7" fmla="*/ 39 h 386"/>
                    <a:gd name="T8" fmla="*/ 19 w 709"/>
                    <a:gd name="T9" fmla="*/ 7 h 386"/>
                    <a:gd name="T10" fmla="*/ 3 w 709"/>
                    <a:gd name="T11" fmla="*/ 0 h 386"/>
                    <a:gd name="T12" fmla="*/ 0 w 709"/>
                    <a:gd name="T13" fmla="*/ 11 h 386"/>
                    <a:gd name="T14" fmla="*/ 0 w 709"/>
                    <a:gd name="T15" fmla="*/ 1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mA0UO45-Q" TargetMode="External"/><Relationship Id="rId2" Type="http://schemas.openxmlformats.org/officeDocument/2006/relationships/hyperlink" Target="https://www.youtube.com/watch?v=LSkbnpjCEk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1x0s0K3w3Z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295400"/>
            <a:ext cx="9067800" cy="2209800"/>
          </a:xfrm>
        </p:spPr>
        <p:txBody>
          <a:bodyPr anchor="t"/>
          <a:lstStyle/>
          <a:p>
            <a:r>
              <a:rPr lang="en-US" altLang="vi-VN" b="1" dirty="0" smtClean="0">
                <a:solidFill>
                  <a:srgbClr val="FF0000"/>
                </a:solidFill>
              </a:rPr>
              <a:t>XỬ LÝ NGOẠI LỆ (EXCEPTION)</a:t>
            </a:r>
            <a:r>
              <a:rPr lang="en-US" altLang="vi-VN" b="1" dirty="0">
                <a:solidFill>
                  <a:srgbClr val="FF0000"/>
                </a:solidFill>
              </a:rPr>
              <a:t/>
            </a:r>
            <a:br>
              <a:rPr lang="en-US" altLang="vi-VN" b="1" dirty="0">
                <a:solidFill>
                  <a:srgbClr val="FF0000"/>
                </a:solidFill>
              </a:rPr>
            </a:br>
            <a:r>
              <a:rPr lang="en-US" altLang="vi-VN" b="1" dirty="0" err="1" smtClean="0">
                <a:solidFill>
                  <a:srgbClr val="FF0000"/>
                </a:solidFill>
              </a:rPr>
              <a:t>Thời</a:t>
            </a:r>
            <a:r>
              <a:rPr lang="en-US" altLang="vi-VN" b="1" dirty="0" smtClean="0">
                <a:solidFill>
                  <a:srgbClr val="FF0000"/>
                </a:solidFill>
              </a:rPr>
              <a:t> </a:t>
            </a:r>
            <a:r>
              <a:rPr lang="en-US" altLang="vi-VN" b="1" dirty="0" err="1" smtClean="0">
                <a:solidFill>
                  <a:srgbClr val="FF0000"/>
                </a:solidFill>
              </a:rPr>
              <a:t>lượng</a:t>
            </a:r>
            <a:r>
              <a:rPr lang="en-US" altLang="vi-VN" b="1" dirty="0" smtClean="0">
                <a:solidFill>
                  <a:srgbClr val="FF0000"/>
                </a:solidFill>
              </a:rPr>
              <a:t> </a:t>
            </a:r>
            <a:r>
              <a:rPr lang="en-US" altLang="vi-VN" b="1" smtClean="0">
                <a:solidFill>
                  <a:srgbClr val="FF0000"/>
                </a:solidFill>
              </a:rPr>
              <a:t>: </a:t>
            </a:r>
            <a:r>
              <a:rPr lang="en-US" altLang="vi-VN" b="1" smtClean="0">
                <a:solidFill>
                  <a:srgbClr val="FF0000"/>
                </a:solidFill>
              </a:rPr>
              <a:t>60 </a:t>
            </a:r>
            <a:r>
              <a:rPr lang="en-US" altLang="vi-VN" b="1" dirty="0" err="1" smtClean="0">
                <a:solidFill>
                  <a:srgbClr val="FF0000"/>
                </a:solidFill>
              </a:rPr>
              <a:t>phút</a:t>
            </a:r>
            <a:endParaRPr lang="en-US" altLang="vi-VN" b="1" dirty="0" smtClean="0">
              <a:solidFill>
                <a:srgbClr val="FF0000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48000" y="4659313"/>
            <a:ext cx="6096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002060"/>
                </a:solidFill>
              </a:rPr>
              <a:t>Giảng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viên</a:t>
            </a:r>
            <a:r>
              <a:rPr lang="en-US" altLang="en-US" dirty="0">
                <a:solidFill>
                  <a:srgbClr val="002060"/>
                </a:solidFill>
              </a:rPr>
              <a:t>: </a:t>
            </a:r>
            <a:r>
              <a:rPr lang="en-US" altLang="en-US" dirty="0" err="1">
                <a:solidFill>
                  <a:srgbClr val="002060"/>
                </a:solidFill>
              </a:rPr>
              <a:t>ThS</a:t>
            </a:r>
            <a:r>
              <a:rPr lang="en-US" altLang="en-US" dirty="0">
                <a:solidFill>
                  <a:srgbClr val="002060"/>
                </a:solidFill>
              </a:rPr>
              <a:t>. </a:t>
            </a:r>
            <a:r>
              <a:rPr lang="en-US" altLang="en-US" dirty="0" err="1">
                <a:solidFill>
                  <a:srgbClr val="002060"/>
                </a:solidFill>
              </a:rPr>
              <a:t>Tăng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Thị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Hà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Phương</a:t>
            </a:r>
            <a:endParaRPr lang="en-US" altLang="en-US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Email: tangthihaphuong@duytan.edu.vn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Phone: 093 551 5068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Ví dụ try-catch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27366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Chương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trình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bị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lỗi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 rot="5400000">
            <a:off x="1485900" y="3619500"/>
            <a:ext cx="990600" cy="457200"/>
          </a:xfrm>
          <a:custGeom>
            <a:avLst/>
            <a:gdLst>
              <a:gd name="T0" fmla="*/ 1562603259 w 21600"/>
              <a:gd name="T1" fmla="*/ 0 h 21600"/>
              <a:gd name="T2" fmla="*/ 0 w 21600"/>
              <a:gd name="T3" fmla="*/ 102419150 h 21600"/>
              <a:gd name="T4" fmla="*/ 1562603259 w 21600"/>
              <a:gd name="T5" fmla="*/ 204838279 h 21600"/>
              <a:gd name="T6" fmla="*/ 2083470828 w 21600"/>
              <a:gd name="T7" fmla="*/ 1024191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584" name="AutoShape 10"/>
          <p:cNvSpPr>
            <a:spLocks noChangeArrowheads="1"/>
          </p:cNvSpPr>
          <p:nvPr/>
        </p:nvSpPr>
        <p:spPr bwMode="auto">
          <a:xfrm rot="5400000">
            <a:off x="5905500" y="4991100"/>
            <a:ext cx="990600" cy="457200"/>
          </a:xfrm>
          <a:custGeom>
            <a:avLst/>
            <a:gdLst>
              <a:gd name="T0" fmla="*/ 1562603259 w 21600"/>
              <a:gd name="T1" fmla="*/ 0 h 21600"/>
              <a:gd name="T2" fmla="*/ 0 w 21600"/>
              <a:gd name="T3" fmla="*/ 102419150 h 21600"/>
              <a:gd name="T4" fmla="*/ 1562603259 w 21600"/>
              <a:gd name="T5" fmla="*/ 204838279 h 21600"/>
              <a:gd name="T6" fmla="*/ 2083470828 w 21600"/>
              <a:gd name="T7" fmla="*/ 1024191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805363" y="4876800"/>
            <a:ext cx="3195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Chương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trình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kết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thúc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bình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thường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4602788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28056"/>
            <a:ext cx="4419600" cy="31510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Sử dụng try-catch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/>
          <a:lstStyle/>
          <a:p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vi-VN" altLang="vi-VN" dirty="0" smtClean="0"/>
              <a:t>xây </a:t>
            </a:r>
            <a:r>
              <a:rPr lang="vi-VN" altLang="vi-VN" dirty="0"/>
              <a:t>dựng nên rất nhiều loại ngoại lệ khác phục vụ chi tiết cho từng loại lỗi phát sinh khác nhau như: </a:t>
            </a:r>
            <a:r>
              <a:rPr lang="vi-VN" altLang="vi-VN" dirty="0" smtClean="0">
                <a:solidFill>
                  <a:srgbClr val="FF0000"/>
                </a:solidFill>
              </a:rPr>
              <a:t>FileNotFoundException,</a:t>
            </a:r>
            <a:r>
              <a:rPr lang="en-US" altLang="vi-VN" dirty="0" smtClean="0">
                <a:solidFill>
                  <a:srgbClr val="FF0000"/>
                </a:solidFill>
              </a:rPr>
              <a:t> </a:t>
            </a:r>
            <a:r>
              <a:rPr lang="vi-VN" altLang="vi-VN" dirty="0" smtClean="0">
                <a:solidFill>
                  <a:srgbClr val="FF0000"/>
                </a:solidFill>
              </a:rPr>
              <a:t>FormatException</a:t>
            </a:r>
            <a:r>
              <a:rPr lang="vi-VN" altLang="vi-VN" dirty="0">
                <a:solidFill>
                  <a:srgbClr val="FF0000"/>
                </a:solidFill>
              </a:rPr>
              <a:t>, </a:t>
            </a:r>
            <a:r>
              <a:rPr lang="vi-VN" altLang="vi-VN" dirty="0" smtClean="0">
                <a:solidFill>
                  <a:srgbClr val="FF0000"/>
                </a:solidFill>
              </a:rPr>
              <a:t>OutOfMemoryException,</a:t>
            </a:r>
            <a:r>
              <a:rPr lang="en-US" altLang="vi-VN" dirty="0" smtClean="0">
                <a:solidFill>
                  <a:srgbClr val="FF0000"/>
                </a:solidFill>
              </a:rPr>
              <a:t> </a:t>
            </a:r>
            <a:r>
              <a:rPr lang="vi-VN" altLang="vi-VN" dirty="0" smtClean="0">
                <a:solidFill>
                  <a:srgbClr val="FF0000"/>
                </a:solidFill>
              </a:rPr>
              <a:t>ArgumentException</a:t>
            </a:r>
            <a:r>
              <a:rPr lang="vi-VN" altLang="vi-VN" dirty="0">
                <a:solidFill>
                  <a:srgbClr val="FF0000"/>
                </a:solidFill>
              </a:rPr>
              <a:t>, </a:t>
            </a:r>
            <a:r>
              <a:rPr lang="vi-VN" altLang="vi-VN" dirty="0" smtClean="0">
                <a:solidFill>
                  <a:srgbClr val="FF0000"/>
                </a:solidFill>
              </a:rPr>
              <a:t>NullReferenceException,</a:t>
            </a:r>
            <a:r>
              <a:rPr lang="en-US" altLang="vi-VN" dirty="0" smtClean="0">
                <a:solidFill>
                  <a:srgbClr val="FF0000"/>
                </a:solidFill>
              </a:rPr>
              <a:t> </a:t>
            </a:r>
            <a:r>
              <a:rPr lang="vi-VN" altLang="vi-VN" dirty="0" smtClean="0">
                <a:solidFill>
                  <a:srgbClr val="FF0000"/>
                </a:solidFill>
              </a:rPr>
              <a:t>IndexOutOfRangeException,</a:t>
            </a:r>
            <a:r>
              <a:rPr lang="en-US" altLang="vi-VN" dirty="0" smtClean="0">
                <a:solidFill>
                  <a:srgbClr val="FF0000"/>
                </a:solidFill>
              </a:rPr>
              <a:t> </a:t>
            </a:r>
            <a:r>
              <a:rPr lang="vi-VN" altLang="vi-VN" dirty="0" smtClean="0">
                <a:solidFill>
                  <a:srgbClr val="FF0000"/>
                </a:solidFill>
              </a:rPr>
              <a:t>DivideByZeroException...</a:t>
            </a:r>
            <a:endParaRPr lang="en-US" altLang="vi-VN" dirty="0" smtClean="0">
              <a:solidFill>
                <a:srgbClr val="FF0000"/>
              </a:solidFill>
            </a:endParaRPr>
          </a:p>
          <a:p>
            <a:r>
              <a:rPr lang="vi-VN" altLang="vi-VN" dirty="0"/>
              <a:t>Để bắt cụ thể một loại ngoại lệ nào đó chỉ việc thêm một khối catch tương ứng với ngoại lệ đó.</a:t>
            </a:r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71141856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Sử dụng try-catch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/>
          <a:lstStyle/>
          <a:p>
            <a:r>
              <a:rPr lang="en-US" altLang="vi-VN" dirty="0" err="1" smtClean="0"/>
              <a:t>Ví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</a:t>
            </a:r>
            <a:r>
              <a:rPr lang="en-US" altLang="vi-VN" dirty="0" smtClean="0"/>
              <a:t>:</a:t>
            </a:r>
          </a:p>
          <a:p>
            <a:endParaRPr lang="en-US" alt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3962400" cy="37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828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Sử dụng Finally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z="2800" dirty="0" err="1" smtClean="0"/>
              <a:t>Khi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một</a:t>
            </a:r>
            <a:r>
              <a:rPr lang="en-US" altLang="vi-VN" sz="2800" dirty="0" smtClean="0"/>
              <a:t> exception </a:t>
            </a:r>
            <a:r>
              <a:rPr lang="en-US" altLang="vi-VN" sz="2800" dirty="0" err="1" smtClean="0"/>
              <a:t>được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ném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ra</a:t>
            </a:r>
            <a:endParaRPr lang="en-US" altLang="vi-VN" sz="2800" dirty="0" smtClean="0"/>
          </a:p>
          <a:p>
            <a:pPr lvl="1"/>
            <a:r>
              <a:rPr lang="en-US" altLang="vi-VN" sz="2400" dirty="0" err="1" smtClean="0"/>
              <a:t>Luồng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thực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thi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sẽ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nhảy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vào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khối</a:t>
            </a:r>
            <a:r>
              <a:rPr lang="en-US" altLang="vi-VN" sz="2400" dirty="0" smtClean="0"/>
              <a:t> catch </a:t>
            </a:r>
            <a:r>
              <a:rPr lang="en-US" altLang="vi-VN" sz="2400" dirty="0" err="1" smtClean="0"/>
              <a:t>xử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lý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nó</a:t>
            </a:r>
            <a:r>
              <a:rPr lang="en-US" altLang="vi-VN" sz="2400" dirty="0" smtClean="0"/>
              <a:t>.</a:t>
            </a:r>
          </a:p>
          <a:p>
            <a:pPr lvl="1"/>
            <a:r>
              <a:rPr lang="en-US" altLang="vi-VN" sz="2400" dirty="0" err="1" smtClean="0"/>
              <a:t>Một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số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đoạn</a:t>
            </a:r>
            <a:r>
              <a:rPr lang="en-US" altLang="vi-VN" sz="2400" dirty="0" smtClean="0"/>
              <a:t> code </a:t>
            </a:r>
            <a:r>
              <a:rPr lang="en-US" altLang="vi-VN" sz="2400" dirty="0" err="1" smtClean="0"/>
              <a:t>giải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phóng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tài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nguyên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có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thể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bị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bỏ</a:t>
            </a:r>
            <a:r>
              <a:rPr lang="en-US" altLang="vi-VN" sz="2400" dirty="0" smtClean="0"/>
              <a:t> qua</a:t>
            </a:r>
          </a:p>
          <a:p>
            <a:pPr lvl="1"/>
            <a:endParaRPr lang="en-US" altLang="vi-VN" sz="2400" dirty="0" smtClean="0"/>
          </a:p>
          <a:p>
            <a:pPr lvl="1"/>
            <a:endParaRPr lang="en-US" altLang="vi-VN" sz="2400" dirty="0" smtClean="0"/>
          </a:p>
          <a:p>
            <a:pPr lvl="1"/>
            <a:endParaRPr lang="en-US" altLang="vi-VN" sz="2400" dirty="0" smtClean="0"/>
          </a:p>
          <a:p>
            <a:pPr lvl="1"/>
            <a:r>
              <a:rPr lang="en-US" altLang="vi-VN" sz="2400" dirty="0" err="1" smtClean="0"/>
              <a:t>Khối</a:t>
            </a:r>
            <a:r>
              <a:rPr lang="en-US" altLang="vi-VN" sz="2400" dirty="0" smtClean="0"/>
              <a:t> try-catch </a:t>
            </a:r>
            <a:r>
              <a:rPr lang="en-US" altLang="vi-VN" sz="2400" dirty="0" err="1" smtClean="0"/>
              <a:t>có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thêm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phần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tùy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chọn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là</a:t>
            </a:r>
            <a:r>
              <a:rPr lang="en-US" altLang="vi-VN" sz="2400" dirty="0" smtClean="0"/>
              <a:t> </a:t>
            </a:r>
            <a:r>
              <a:rPr lang="en-US" altLang="vi-VN" sz="2400" dirty="0" smtClean="0">
                <a:solidFill>
                  <a:srgbClr val="FF0000"/>
                </a:solidFill>
              </a:rPr>
              <a:t>finally</a:t>
            </a:r>
          </a:p>
          <a:p>
            <a:pPr lvl="2"/>
            <a:r>
              <a:rPr lang="en-US" altLang="vi-VN" sz="2000" dirty="0" err="1" smtClean="0"/>
              <a:t>Luôn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luôn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được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thực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thi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ngay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cả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phát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sinh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ngoại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lệ</a:t>
            </a:r>
            <a:r>
              <a:rPr lang="en-US" altLang="vi-VN" sz="2000" dirty="0" smtClean="0"/>
              <a:t> hay </a:t>
            </a:r>
            <a:r>
              <a:rPr lang="en-US" altLang="vi-VN" sz="2000" dirty="0" err="1" smtClean="0"/>
              <a:t>không</a:t>
            </a:r>
            <a:endParaRPr lang="en-US" altLang="vi-VN" sz="2000" dirty="0" smtClean="0"/>
          </a:p>
          <a:p>
            <a:pPr lvl="2"/>
            <a:r>
              <a:rPr lang="en-US" altLang="vi-VN" sz="2000" dirty="0" err="1" smtClean="0"/>
              <a:t>Sử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dụng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để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dọn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dẹp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các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tài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nguyên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đang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nắm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giữ</a:t>
            </a:r>
            <a:endParaRPr lang="en-US" altLang="vi-VN" sz="2000" dirty="0" smtClean="0"/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990600" y="2438400"/>
            <a:ext cx="7848600" cy="1200150"/>
          </a:xfrm>
          <a:prstGeom prst="rect">
            <a:avLst/>
          </a:prstGeom>
          <a:solidFill>
            <a:schemeClr val="tx2">
              <a:alpha val="5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>
                <a:latin typeface="Times New Roman" panose="02020603050405020304" pitchFamily="18" charset="0"/>
              </a:rPr>
              <a:t>Open File</a:t>
            </a:r>
            <a:br>
              <a:rPr lang="en-US" altLang="vi-VN" sz="2400">
                <a:latin typeface="Times New Roman" panose="02020603050405020304" pitchFamily="18" charset="0"/>
              </a:rPr>
            </a:br>
            <a:r>
              <a:rPr lang="en-US" altLang="vi-VN" sz="2400">
                <a:latin typeface="Times New Roman" panose="02020603050405020304" pitchFamily="18" charset="0"/>
              </a:rPr>
              <a:t>Read Data 	// ngoại lệ được phát sinh</a:t>
            </a:r>
            <a:br>
              <a:rPr lang="en-US" altLang="vi-VN" sz="2400">
                <a:latin typeface="Times New Roman" panose="02020603050405020304" pitchFamily="18" charset="0"/>
              </a:rPr>
            </a:br>
            <a:r>
              <a:rPr lang="en-US" altLang="vi-VN" sz="2400">
                <a:latin typeface="Times New Roman" panose="02020603050405020304" pitchFamily="18" charset="0"/>
              </a:rPr>
              <a:t>Close File 	// đoạn code này bị bỏ qua, dù file chưa đóng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VD có try-catch-finally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altLang="vi-VN" dirty="0" smtClean="0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600200" y="5329237"/>
            <a:ext cx="550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dirty="0" err="1">
                <a:latin typeface="Times New Roman" panose="02020603050405020304" pitchFamily="18" charset="0"/>
              </a:rPr>
              <a:t>Luôn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thực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thi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dù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có</a:t>
            </a:r>
            <a:r>
              <a:rPr lang="en-US" altLang="vi-VN" sz="2400" dirty="0">
                <a:latin typeface="Times New Roman" panose="02020603050405020304" pitchFamily="18" charset="0"/>
              </a:rPr>
              <a:t> hay </a:t>
            </a:r>
            <a:r>
              <a:rPr lang="en-US" altLang="vi-VN" sz="2400" dirty="0" err="1">
                <a:latin typeface="Times New Roman" panose="02020603050405020304" pitchFamily="18" charset="0"/>
              </a:rPr>
              <a:t>không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có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ngoại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lệ</a:t>
            </a:r>
            <a:r>
              <a:rPr lang="en-US" altLang="vi-VN" sz="2400" dirty="0"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905000" y="4419600"/>
            <a:ext cx="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143000"/>
            <a:ext cx="4140200" cy="4057119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429000" y="4013200"/>
            <a:ext cx="3352800" cy="939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905000" y="4419600"/>
            <a:ext cx="152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Lệnh throw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vi-VN" dirty="0"/>
              <a:t>Nếu </a:t>
            </a:r>
            <a:r>
              <a:rPr lang="vi-VN" altLang="vi-VN" dirty="0" smtClean="0"/>
              <a:t>muốn </a:t>
            </a:r>
            <a:r>
              <a:rPr lang="vi-VN" altLang="vi-VN" dirty="0"/>
              <a:t>phát sinh ngoại lệ cho biết có một lỗi nào đó vừa xảy ra thì bạn cần tạo ra một đối tượng lớp </a:t>
            </a:r>
            <a:r>
              <a:rPr lang="vi-VN" altLang="vi-VN" dirty="0">
                <a:solidFill>
                  <a:srgbClr val="FF0000"/>
                </a:solidFill>
              </a:rPr>
              <a:t>Exception </a:t>
            </a:r>
            <a:r>
              <a:rPr lang="vi-VN" altLang="vi-VN" dirty="0"/>
              <a:t>hoặc đối tượng thuộc lớp nào đó kế thừa từ </a:t>
            </a:r>
            <a:r>
              <a:rPr lang="vi-VN" altLang="vi-VN" dirty="0">
                <a:solidFill>
                  <a:srgbClr val="FF0000"/>
                </a:solidFill>
              </a:rPr>
              <a:t>Exception</a:t>
            </a:r>
            <a:r>
              <a:rPr lang="vi-VN" altLang="vi-VN" dirty="0"/>
              <a:t>, sau đó phát sinh bằng lệnh </a:t>
            </a:r>
            <a:r>
              <a:rPr lang="vi-VN" altLang="vi-VN" dirty="0">
                <a:solidFill>
                  <a:srgbClr val="FF0000"/>
                </a:solidFill>
              </a:rPr>
              <a:t>throw</a:t>
            </a:r>
            <a:endParaRPr lang="en-US" altLang="vi-V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Lệnh throw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803856"/>
            <a:ext cx="8991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Thuong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chia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không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được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bằng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 / 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Thuong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(100, 0);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catch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(Exception e)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91200" y="20574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ngoại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lệ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tham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thông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báo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lỗi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76800" y="2015544"/>
            <a:ext cx="914399" cy="36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57801" y="2795687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Phát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ngoại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lệ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code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throw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không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được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thực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95600" y="2188474"/>
            <a:ext cx="2362201" cy="93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285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Lớp Exception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vi-VN" smtClean="0"/>
              <a:t>Có 2 loại ngoại lệ</a:t>
            </a:r>
          </a:p>
          <a:p>
            <a:pPr lvl="1" algn="just"/>
            <a:r>
              <a:rPr lang="en-US" altLang="vi-VN" smtClean="0"/>
              <a:t>Ngoại lệ phát sinh bởi chương trình</a:t>
            </a:r>
          </a:p>
          <a:p>
            <a:pPr lvl="1" algn="just"/>
            <a:r>
              <a:rPr lang="en-US" altLang="vi-VN" smtClean="0"/>
              <a:t>Ngoại lệ được tạo bởi CLR</a:t>
            </a:r>
          </a:p>
          <a:p>
            <a:pPr algn="just"/>
            <a:r>
              <a:rPr lang="en-US" altLang="vi-VN" smtClean="0"/>
              <a:t>Lớp System.Exception là lớp cơ sở cho tất cả lớp trong C#</a:t>
            </a:r>
          </a:p>
          <a:p>
            <a:pPr algn="just"/>
            <a:r>
              <a:rPr lang="en-US" altLang="vi-VN" smtClean="0"/>
              <a:t>2 lớp kế thừa từ lớp này:</a:t>
            </a:r>
          </a:p>
          <a:p>
            <a:pPr lvl="1" algn="just"/>
            <a:r>
              <a:rPr lang="en-US" altLang="vi-VN" smtClean="0"/>
              <a:t>ApplicationException: thường làm lớp cơ bản cho lớp ngoại lệ phát sinh từ ứng dụng</a:t>
            </a:r>
          </a:p>
          <a:p>
            <a:pPr lvl="1" algn="just"/>
            <a:r>
              <a:rPr lang="en-US" altLang="vi-VN" smtClean="0"/>
              <a:t>SystemException: do CLR phát sinh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Lớp Exception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vi-VN" smtClean="0"/>
              <a:t>Một số lớp Exception thường dùng</a:t>
            </a:r>
          </a:p>
          <a:p>
            <a:pPr lvl="1"/>
            <a:r>
              <a:rPr lang="en-US" altLang="vi-VN" smtClean="0"/>
              <a:t>System.OutOfMemoryException </a:t>
            </a:r>
          </a:p>
          <a:p>
            <a:pPr lvl="1"/>
            <a:r>
              <a:rPr lang="en-US" altLang="vi-VN" smtClean="0"/>
              <a:t>System.NullReferenceException </a:t>
            </a:r>
          </a:p>
          <a:p>
            <a:pPr lvl="1"/>
            <a:r>
              <a:rPr lang="en-US" altLang="vi-VN" smtClean="0"/>
              <a:t>Syste.InvalidCastException </a:t>
            </a:r>
          </a:p>
          <a:p>
            <a:pPr lvl="1"/>
            <a:r>
              <a:rPr lang="en-US" altLang="vi-VN" smtClean="0"/>
              <a:t>Syste.ArrayTypeMismatchException </a:t>
            </a:r>
          </a:p>
          <a:p>
            <a:pPr lvl="1"/>
            <a:r>
              <a:rPr lang="en-US" altLang="vi-VN" smtClean="0"/>
              <a:t>System.IndexOutOfRangeException        </a:t>
            </a:r>
          </a:p>
          <a:p>
            <a:pPr lvl="1"/>
            <a:r>
              <a:rPr lang="en-US" altLang="vi-VN" smtClean="0"/>
              <a:t>System.ArithmeticException </a:t>
            </a:r>
          </a:p>
          <a:p>
            <a:pPr lvl="1"/>
            <a:r>
              <a:rPr lang="en-US" altLang="vi-VN" smtClean="0"/>
              <a:t>System.DevideByZeroException </a:t>
            </a:r>
          </a:p>
          <a:p>
            <a:pPr lvl="1"/>
            <a:r>
              <a:rPr lang="en-US" altLang="vi-VN" smtClean="0"/>
              <a:t>System.OverFlowException  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Tự tạo lớp exception</a:t>
            </a: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altLang="vi-VN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019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Nội dung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Tình huống phát sinh ngoại lệ</a:t>
            </a:r>
          </a:p>
          <a:p>
            <a:r>
              <a:rPr lang="en-US" altLang="vi-VN" smtClean="0"/>
              <a:t>Cách xử lý ngoại lệ làm việc trong C#</a:t>
            </a:r>
          </a:p>
          <a:p>
            <a:r>
              <a:rPr lang="en-US" altLang="vi-VN" smtClean="0"/>
              <a:t>Câu lệnh try-catch-finally</a:t>
            </a:r>
          </a:p>
          <a:p>
            <a:endParaRPr lang="en-US" altLang="vi-VN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VD truy xuất file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altLang="vi-VN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816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 dirty="0" err="1" smtClean="0"/>
              <a:t>Câu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hỏi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nhanh</a:t>
            </a:r>
            <a:endParaRPr lang="en-US" altLang="vi-V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vi-VN" dirty="0" smtClean="0"/>
              <a:t>Exception </a:t>
            </a:r>
            <a:r>
              <a:rPr lang="en-US" altLang="vi-VN" dirty="0" err="1" smtClean="0"/>
              <a:t>làm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hơn</a:t>
            </a:r>
            <a:r>
              <a:rPr lang="en-US" altLang="vi-VN" dirty="0" smtClean="0"/>
              <a:t>. </a:t>
            </a:r>
            <a:r>
              <a:rPr lang="en-US" altLang="vi-VN" dirty="0" err="1" smtClean="0"/>
              <a:t>Tránh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vì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những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runtime?</a:t>
            </a:r>
          </a:p>
          <a:p>
            <a:pPr algn="just"/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Exception </a:t>
            </a:r>
            <a:r>
              <a:rPr lang="en-US" altLang="vi-VN" dirty="0" err="1" smtClean="0"/>
              <a:t>đa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dạng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bao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hàm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vấn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sinh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lúc</a:t>
            </a:r>
            <a:r>
              <a:rPr lang="en-US" altLang="vi-VN" dirty="0" smtClean="0"/>
              <a:t> runtime?</a:t>
            </a:r>
          </a:p>
          <a:p>
            <a:pPr algn="just"/>
            <a:r>
              <a:rPr lang="en-US" altLang="vi-VN" dirty="0" err="1" smtClean="0"/>
              <a:t>Lớp</a:t>
            </a:r>
            <a:r>
              <a:rPr lang="en-US" altLang="vi-VN" dirty="0" smtClean="0"/>
              <a:t> Exception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sở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.NET?</a:t>
            </a:r>
          </a:p>
          <a:p>
            <a:pPr algn="just"/>
            <a:r>
              <a:rPr lang="en-US" altLang="vi-VN" dirty="0" err="1" smtClean="0"/>
              <a:t>Dễ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dàng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nghĩa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sinh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?</a:t>
            </a:r>
          </a:p>
          <a:p>
            <a:pPr algn="just"/>
            <a:endParaRPr lang="en-US" altLang="vi-VN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 dirty="0" err="1" smtClean="0"/>
              <a:t>YouTuBe</a:t>
            </a:r>
            <a:endParaRPr lang="en-US" altLang="vi-V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www.youtube.com/watch?v=LSkbnpjCEkk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www.youtube.com/watch?v=9jmA0UO45-Q</a:t>
            </a:r>
            <a:endParaRPr lang="en-US" dirty="0" smtClean="0"/>
          </a:p>
          <a:p>
            <a:pPr algn="just"/>
            <a:r>
              <a:rPr lang="en-US">
                <a:hlinkClick r:id="rId4"/>
              </a:rPr>
              <a:t>https://www.youtube.com/watch?v=1x0s0K3w3Z4</a:t>
            </a:r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35914543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Tình huống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vi-VN" sz="2800" dirty="0" err="1" smtClean="0"/>
              <a:t>Những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lỗi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phát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sinh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khi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thực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thi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chương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trình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có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thể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làm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hư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hại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chương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trình</a:t>
            </a:r>
            <a:endParaRPr lang="en-US" altLang="vi-VN" sz="2800" dirty="0" smtClean="0"/>
          </a:p>
          <a:p>
            <a:r>
              <a:rPr lang="vi-VN" sz="2800" dirty="0"/>
              <a:t>Có vô số nguyên nhân để chương trình đang chạy mà phát sinh ngoại lệ</a:t>
            </a:r>
            <a:endParaRPr lang="en-US" altLang="vi-VN" sz="2800" dirty="0" smtClean="0"/>
          </a:p>
          <a:p>
            <a:pPr lvl="1"/>
            <a:r>
              <a:rPr lang="en-US" altLang="vi-VN" dirty="0" err="1" smtClean="0"/>
              <a:t>Đĩa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đầy</a:t>
            </a:r>
            <a:endParaRPr lang="en-US" altLang="vi-VN" dirty="0" smtClean="0"/>
          </a:p>
          <a:p>
            <a:pPr lvl="1"/>
            <a:r>
              <a:rPr lang="vi-VN" dirty="0"/>
              <a:t>Thực hiện các phép toán không được </a:t>
            </a:r>
            <a:r>
              <a:rPr lang="vi-VN" dirty="0" smtClean="0"/>
              <a:t>phép</a:t>
            </a:r>
            <a:endParaRPr lang="vi-VN" dirty="0"/>
          </a:p>
          <a:p>
            <a:pPr lvl="1"/>
            <a:r>
              <a:rPr lang="vi-VN" dirty="0"/>
              <a:t>Dữ liệu </a:t>
            </a:r>
            <a:r>
              <a:rPr lang="vi-VN" dirty="0" smtClean="0"/>
              <a:t>nhập </a:t>
            </a:r>
            <a:r>
              <a:rPr lang="vi-VN" dirty="0"/>
              <a:t>sai, </a:t>
            </a:r>
            <a:r>
              <a:rPr lang="vi-VN" dirty="0" smtClean="0"/>
              <a:t>chương </a:t>
            </a:r>
            <a:r>
              <a:rPr lang="vi-VN" dirty="0"/>
              <a:t>trình không kiểm soát được</a:t>
            </a:r>
          </a:p>
          <a:p>
            <a:pPr lvl="1"/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cập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truy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vấn</a:t>
            </a:r>
            <a:r>
              <a:rPr lang="en-US" altLang="vi-VN" dirty="0" smtClean="0"/>
              <a:t> CSDL</a:t>
            </a:r>
          </a:p>
          <a:p>
            <a:pPr lvl="1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đĩa</a:t>
            </a:r>
            <a:endParaRPr lang="en-US" altLang="vi-VN" dirty="0" smtClean="0"/>
          </a:p>
          <a:p>
            <a:pPr lvl="1"/>
            <a:r>
              <a:rPr lang="en-US" altLang="vi-VN" dirty="0" smtClean="0"/>
              <a:t>…</a:t>
            </a:r>
          </a:p>
          <a:p>
            <a:endParaRPr lang="en-US" altLang="vi-VN" sz="2800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Exception</a:t>
            </a:r>
            <a:endParaRPr lang="en-US" altLang="vi-V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 smtClean="0"/>
              <a:t>Trong</a:t>
            </a:r>
            <a:r>
              <a:rPr lang="en-US" altLang="vi-VN" dirty="0" smtClean="0"/>
              <a:t> C#,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en-US" dirty="0" err="1" smtClean="0">
                <a:solidFill>
                  <a:srgbClr val="212529"/>
                </a:solidFill>
              </a:rPr>
              <a:t>có</a:t>
            </a:r>
            <a:r>
              <a:rPr lang="en-US" altLang="en-US" dirty="0" smtClean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một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lỗi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phát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 smtClean="0">
                <a:solidFill>
                  <a:srgbClr val="212529"/>
                </a:solidFill>
              </a:rPr>
              <a:t>sinh</a:t>
            </a:r>
            <a:r>
              <a:rPr lang="en-US" altLang="en-US" dirty="0" smtClean="0">
                <a:solidFill>
                  <a:srgbClr val="212529"/>
                </a:solidFill>
              </a:rPr>
              <a:t>:</a:t>
            </a:r>
            <a:endParaRPr lang="en-US" altLang="vi-VN" dirty="0" smtClean="0"/>
          </a:p>
          <a:p>
            <a:pPr lvl="1"/>
            <a:r>
              <a:rPr lang="en-US" altLang="vi-VN" dirty="0" smtClean="0"/>
              <a:t>CLR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sinh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en-US" dirty="0">
                <a:solidFill>
                  <a:srgbClr val="C22C72"/>
                </a:solidFill>
              </a:rPr>
              <a:t>Exception</a:t>
            </a:r>
            <a:r>
              <a:rPr lang="en-US" altLang="en-US" dirty="0">
                <a:solidFill>
                  <a:srgbClr val="212529"/>
                </a:solidFill>
              </a:rPr>
              <a:t> (</a:t>
            </a:r>
            <a:r>
              <a:rPr lang="en-US" altLang="en-US" dirty="0" err="1">
                <a:solidFill>
                  <a:srgbClr val="212529"/>
                </a:solidFill>
              </a:rPr>
              <a:t>System.System</a:t>
            </a:r>
            <a:r>
              <a:rPr lang="en-US" altLang="en-US" dirty="0">
                <a:solidFill>
                  <a:srgbClr val="212529"/>
                </a:solidFill>
              </a:rPr>
              <a:t>) </a:t>
            </a:r>
            <a:r>
              <a:rPr lang="en-US" altLang="en-US" dirty="0" err="1">
                <a:solidFill>
                  <a:srgbClr val="212529"/>
                </a:solidFill>
              </a:rPr>
              <a:t>hoặc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đối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tượng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lớp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nào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đó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kế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thừa</a:t>
            </a:r>
            <a:r>
              <a:rPr lang="en-US" altLang="en-US" dirty="0">
                <a:solidFill>
                  <a:srgbClr val="212529"/>
                </a:solidFill>
              </a:rPr>
              <a:t> </a:t>
            </a:r>
            <a:r>
              <a:rPr lang="en-US" altLang="en-US" dirty="0" err="1">
                <a:solidFill>
                  <a:srgbClr val="212529"/>
                </a:solidFill>
              </a:rPr>
              <a:t>từ</a:t>
            </a:r>
            <a:r>
              <a:rPr lang="en-US" altLang="en-US" dirty="0">
                <a:solidFill>
                  <a:srgbClr val="212529"/>
                </a:solidFill>
              </a:rPr>
              <a:t> </a:t>
            </a:r>
            <a:r>
              <a:rPr lang="en-US" altLang="en-US" dirty="0" smtClean="0">
                <a:solidFill>
                  <a:srgbClr val="C22C72"/>
                </a:solidFill>
              </a:rPr>
              <a:t>Exception.</a:t>
            </a:r>
          </a:p>
          <a:p>
            <a:pPr lvl="1"/>
            <a:r>
              <a:rPr lang="vi-VN" altLang="en-US" dirty="0"/>
              <a:t>Khi Exception sinh ra - mà chương trình không chủ động xử lý đối tượng này thì chương trình sẽ kết thúc</a:t>
            </a:r>
            <a:endParaRPr lang="en-US" altLang="vi-VN" dirty="0" smtClean="0"/>
          </a:p>
          <a:p>
            <a:pPr lvl="1"/>
            <a:r>
              <a:rPr lang="vi-VN" altLang="en-US" dirty="0"/>
              <a:t>Đối tượng lớp Exception chứa trong nó các thông tin về lỗi (dòng thông báo, nguyên nhân lỗi, nơi phát sinh lỗi ...)</a:t>
            </a:r>
            <a:endParaRPr lang="en-US" altLang="vi-VN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 sz="4000"/>
              <a:t>Mô hình gọi – xử lý Exception</a:t>
            </a:r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altLang="vi-VN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678238" y="1922463"/>
            <a:ext cx="1741487" cy="7731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581400" y="1825625"/>
            <a:ext cx="1741488" cy="773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581400" y="1825625"/>
            <a:ext cx="1741488" cy="7731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678238" y="2887663"/>
            <a:ext cx="1741487" cy="774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81400" y="2792413"/>
            <a:ext cx="1741488" cy="773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581400" y="2792413"/>
            <a:ext cx="1741488" cy="77311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678238" y="4821238"/>
            <a:ext cx="1741487" cy="7731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581400" y="4724400"/>
            <a:ext cx="1741488" cy="774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581400" y="4724400"/>
            <a:ext cx="1741488" cy="7747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5322888" y="2171700"/>
            <a:ext cx="917575" cy="1236663"/>
          </a:xfrm>
          <a:custGeom>
            <a:avLst/>
            <a:gdLst>
              <a:gd name="T0" fmla="*/ 189942783 w 1157"/>
              <a:gd name="T1" fmla="*/ 711032044 h 1559"/>
              <a:gd name="T2" fmla="*/ 262901495 w 1157"/>
              <a:gd name="T3" fmla="*/ 697818232 h 1559"/>
              <a:gd name="T4" fmla="*/ 330199317 w 1157"/>
              <a:gd name="T5" fmla="*/ 670131736 h 1559"/>
              <a:gd name="T6" fmla="*/ 389320649 w 1157"/>
              <a:gd name="T7" fmla="*/ 628602387 h 1559"/>
              <a:gd name="T8" fmla="*/ 439636592 w 1157"/>
              <a:gd name="T9" fmla="*/ 574488267 h 1559"/>
              <a:gd name="T10" fmla="*/ 476115154 w 1157"/>
              <a:gd name="T11" fmla="*/ 512194244 h 1559"/>
              <a:gd name="T12" fmla="*/ 500015723 w 1157"/>
              <a:gd name="T13" fmla="*/ 442350151 h 1559"/>
              <a:gd name="T14" fmla="*/ 506933620 w 1157"/>
              <a:gd name="T15" fmla="*/ 369988311 h 1559"/>
              <a:gd name="T16" fmla="*/ 498757924 w 1157"/>
              <a:gd name="T17" fmla="*/ 296368390 h 1559"/>
              <a:gd name="T18" fmla="*/ 475486255 w 1157"/>
              <a:gd name="T19" fmla="*/ 227781585 h 1559"/>
              <a:gd name="T20" fmla="*/ 438378792 w 1157"/>
              <a:gd name="T21" fmla="*/ 164858521 h 1559"/>
              <a:gd name="T22" fmla="*/ 388062056 w 1157"/>
              <a:gd name="T23" fmla="*/ 111374235 h 1559"/>
              <a:gd name="T24" fmla="*/ 328311824 w 1157"/>
              <a:gd name="T25" fmla="*/ 69844886 h 1559"/>
              <a:gd name="T26" fmla="*/ 260385103 w 1157"/>
              <a:gd name="T27" fmla="*/ 42158389 h 1559"/>
              <a:gd name="T28" fmla="*/ 188056084 w 1157"/>
              <a:gd name="T29" fmla="*/ 29573618 h 1559"/>
              <a:gd name="T30" fmla="*/ 115727065 w 1157"/>
              <a:gd name="T31" fmla="*/ 31461532 h 1559"/>
              <a:gd name="T32" fmla="*/ 197490373 w 1157"/>
              <a:gd name="T33" fmla="*/ 8179903 h 1559"/>
              <a:gd name="T34" fmla="*/ 281770073 w 1157"/>
              <a:gd name="T35" fmla="*/ 0 h 1559"/>
              <a:gd name="T36" fmla="*/ 366048980 w 1157"/>
              <a:gd name="T37" fmla="*/ 8179903 h 1559"/>
              <a:gd name="T38" fmla="*/ 447812288 w 1157"/>
              <a:gd name="T39" fmla="*/ 32720405 h 1559"/>
              <a:gd name="T40" fmla="*/ 523286599 w 1157"/>
              <a:gd name="T41" fmla="*/ 71732007 h 1559"/>
              <a:gd name="T42" fmla="*/ 590584420 w 1157"/>
              <a:gd name="T43" fmla="*/ 123959006 h 1559"/>
              <a:gd name="T44" fmla="*/ 645932354 w 1157"/>
              <a:gd name="T45" fmla="*/ 188140150 h 1559"/>
              <a:gd name="T46" fmla="*/ 688071807 w 1157"/>
              <a:gd name="T47" fmla="*/ 261760071 h 1559"/>
              <a:gd name="T48" fmla="*/ 716374674 w 1157"/>
              <a:gd name="T49" fmla="*/ 342301814 h 1559"/>
              <a:gd name="T50" fmla="*/ 727695662 w 1157"/>
              <a:gd name="T51" fmla="*/ 425989552 h 1559"/>
              <a:gd name="T52" fmla="*/ 723293364 w 1157"/>
              <a:gd name="T53" fmla="*/ 512194244 h 1559"/>
              <a:gd name="T54" fmla="*/ 703166987 w 1157"/>
              <a:gd name="T55" fmla="*/ 593994861 h 1559"/>
              <a:gd name="T56" fmla="*/ 667316530 w 1157"/>
              <a:gd name="T57" fmla="*/ 671389816 h 1559"/>
              <a:gd name="T58" fmla="*/ 618258387 w 1157"/>
              <a:gd name="T59" fmla="*/ 740605662 h 1559"/>
              <a:gd name="T60" fmla="*/ 557250356 w 1157"/>
              <a:gd name="T61" fmla="*/ 799123857 h 1559"/>
              <a:gd name="T62" fmla="*/ 484291644 w 1157"/>
              <a:gd name="T63" fmla="*/ 845058074 h 1559"/>
              <a:gd name="T64" fmla="*/ 405672834 w 1157"/>
              <a:gd name="T65" fmla="*/ 875890565 h 1559"/>
              <a:gd name="T66" fmla="*/ 322022827 w 1157"/>
              <a:gd name="T67" fmla="*/ 892250371 h 1559"/>
              <a:gd name="T68" fmla="*/ 237114228 w 1157"/>
              <a:gd name="T69" fmla="*/ 890992291 h 1559"/>
              <a:gd name="T70" fmla="*/ 153464220 w 1157"/>
              <a:gd name="T71" fmla="*/ 874631692 h 1559"/>
              <a:gd name="T72" fmla="*/ 0 w 1157"/>
              <a:gd name="T73" fmla="*/ 797865776 h 1559"/>
              <a:gd name="T74" fmla="*/ 153464220 w 1157"/>
              <a:gd name="T75" fmla="*/ 712290125 h 15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7"/>
              <a:gd name="T115" fmla="*/ 0 h 1559"/>
              <a:gd name="T116" fmla="*/ 1157 w 1157"/>
              <a:gd name="T117" fmla="*/ 1559 h 155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7" h="1559">
                <a:moveTo>
                  <a:pt x="244" y="1132"/>
                </a:moveTo>
                <a:lnTo>
                  <a:pt x="302" y="1130"/>
                </a:lnTo>
                <a:lnTo>
                  <a:pt x="361" y="1124"/>
                </a:lnTo>
                <a:lnTo>
                  <a:pt x="418" y="1109"/>
                </a:lnTo>
                <a:lnTo>
                  <a:pt x="471" y="1090"/>
                </a:lnTo>
                <a:lnTo>
                  <a:pt x="525" y="1065"/>
                </a:lnTo>
                <a:lnTo>
                  <a:pt x="574" y="1034"/>
                </a:lnTo>
                <a:lnTo>
                  <a:pt x="619" y="999"/>
                </a:lnTo>
                <a:lnTo>
                  <a:pt x="661" y="958"/>
                </a:lnTo>
                <a:lnTo>
                  <a:pt x="699" y="913"/>
                </a:lnTo>
                <a:lnTo>
                  <a:pt x="731" y="866"/>
                </a:lnTo>
                <a:lnTo>
                  <a:pt x="757" y="814"/>
                </a:lnTo>
                <a:lnTo>
                  <a:pt x="778" y="758"/>
                </a:lnTo>
                <a:lnTo>
                  <a:pt x="795" y="703"/>
                </a:lnTo>
                <a:lnTo>
                  <a:pt x="803" y="645"/>
                </a:lnTo>
                <a:lnTo>
                  <a:pt x="806" y="588"/>
                </a:lnTo>
                <a:lnTo>
                  <a:pt x="803" y="529"/>
                </a:lnTo>
                <a:lnTo>
                  <a:pt x="793" y="471"/>
                </a:lnTo>
                <a:lnTo>
                  <a:pt x="778" y="416"/>
                </a:lnTo>
                <a:lnTo>
                  <a:pt x="756" y="362"/>
                </a:lnTo>
                <a:lnTo>
                  <a:pt x="730" y="310"/>
                </a:lnTo>
                <a:lnTo>
                  <a:pt x="697" y="262"/>
                </a:lnTo>
                <a:lnTo>
                  <a:pt x="660" y="218"/>
                </a:lnTo>
                <a:lnTo>
                  <a:pt x="617" y="177"/>
                </a:lnTo>
                <a:lnTo>
                  <a:pt x="572" y="141"/>
                </a:lnTo>
                <a:lnTo>
                  <a:pt x="522" y="111"/>
                </a:lnTo>
                <a:lnTo>
                  <a:pt x="470" y="86"/>
                </a:lnTo>
                <a:lnTo>
                  <a:pt x="414" y="67"/>
                </a:lnTo>
                <a:lnTo>
                  <a:pt x="357" y="54"/>
                </a:lnTo>
                <a:lnTo>
                  <a:pt x="299" y="47"/>
                </a:lnTo>
                <a:lnTo>
                  <a:pt x="242" y="46"/>
                </a:lnTo>
                <a:lnTo>
                  <a:pt x="184" y="50"/>
                </a:lnTo>
                <a:lnTo>
                  <a:pt x="247" y="29"/>
                </a:lnTo>
                <a:lnTo>
                  <a:pt x="314" y="13"/>
                </a:lnTo>
                <a:lnTo>
                  <a:pt x="380" y="3"/>
                </a:lnTo>
                <a:lnTo>
                  <a:pt x="448" y="0"/>
                </a:lnTo>
                <a:lnTo>
                  <a:pt x="515" y="3"/>
                </a:lnTo>
                <a:lnTo>
                  <a:pt x="582" y="13"/>
                </a:lnTo>
                <a:lnTo>
                  <a:pt x="648" y="29"/>
                </a:lnTo>
                <a:lnTo>
                  <a:pt x="712" y="52"/>
                </a:lnTo>
                <a:lnTo>
                  <a:pt x="773" y="80"/>
                </a:lnTo>
                <a:lnTo>
                  <a:pt x="832" y="114"/>
                </a:lnTo>
                <a:lnTo>
                  <a:pt x="887" y="153"/>
                </a:lnTo>
                <a:lnTo>
                  <a:pt x="939" y="197"/>
                </a:lnTo>
                <a:lnTo>
                  <a:pt x="985" y="245"/>
                </a:lnTo>
                <a:lnTo>
                  <a:pt x="1027" y="299"/>
                </a:lnTo>
                <a:lnTo>
                  <a:pt x="1063" y="356"/>
                </a:lnTo>
                <a:lnTo>
                  <a:pt x="1094" y="416"/>
                </a:lnTo>
                <a:lnTo>
                  <a:pt x="1120" y="479"/>
                </a:lnTo>
                <a:lnTo>
                  <a:pt x="1139" y="544"/>
                </a:lnTo>
                <a:lnTo>
                  <a:pt x="1150" y="611"/>
                </a:lnTo>
                <a:lnTo>
                  <a:pt x="1157" y="677"/>
                </a:lnTo>
                <a:lnTo>
                  <a:pt x="1157" y="745"/>
                </a:lnTo>
                <a:lnTo>
                  <a:pt x="1150" y="814"/>
                </a:lnTo>
                <a:lnTo>
                  <a:pt x="1137" y="879"/>
                </a:lnTo>
                <a:lnTo>
                  <a:pt x="1118" y="944"/>
                </a:lnTo>
                <a:lnTo>
                  <a:pt x="1094" y="1007"/>
                </a:lnTo>
                <a:lnTo>
                  <a:pt x="1061" y="1067"/>
                </a:lnTo>
                <a:lnTo>
                  <a:pt x="1025" y="1124"/>
                </a:lnTo>
                <a:lnTo>
                  <a:pt x="983" y="1177"/>
                </a:lnTo>
                <a:lnTo>
                  <a:pt x="936" y="1226"/>
                </a:lnTo>
                <a:lnTo>
                  <a:pt x="886" y="1270"/>
                </a:lnTo>
                <a:lnTo>
                  <a:pt x="830" y="1309"/>
                </a:lnTo>
                <a:lnTo>
                  <a:pt x="770" y="1343"/>
                </a:lnTo>
                <a:lnTo>
                  <a:pt x="708" y="1371"/>
                </a:lnTo>
                <a:lnTo>
                  <a:pt x="645" y="1392"/>
                </a:lnTo>
                <a:lnTo>
                  <a:pt x="580" y="1408"/>
                </a:lnTo>
                <a:lnTo>
                  <a:pt x="512" y="1418"/>
                </a:lnTo>
                <a:lnTo>
                  <a:pt x="445" y="1421"/>
                </a:lnTo>
                <a:lnTo>
                  <a:pt x="377" y="1416"/>
                </a:lnTo>
                <a:lnTo>
                  <a:pt x="310" y="1406"/>
                </a:lnTo>
                <a:lnTo>
                  <a:pt x="244" y="1390"/>
                </a:lnTo>
                <a:lnTo>
                  <a:pt x="244" y="1559"/>
                </a:lnTo>
                <a:lnTo>
                  <a:pt x="0" y="1268"/>
                </a:lnTo>
                <a:lnTo>
                  <a:pt x="244" y="965"/>
                </a:lnTo>
                <a:lnTo>
                  <a:pt x="244" y="1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0" name="Freeform 14"/>
          <p:cNvSpPr>
            <a:spLocks/>
          </p:cNvSpPr>
          <p:nvPr/>
        </p:nvSpPr>
        <p:spPr bwMode="auto">
          <a:xfrm>
            <a:off x="5322888" y="2171700"/>
            <a:ext cx="917575" cy="1236663"/>
          </a:xfrm>
          <a:custGeom>
            <a:avLst/>
            <a:gdLst/>
            <a:ahLst/>
            <a:cxnLst>
              <a:cxn ang="0">
                <a:pos x="302" y="1130"/>
              </a:cxn>
              <a:cxn ang="0">
                <a:pos x="418" y="1109"/>
              </a:cxn>
              <a:cxn ang="0">
                <a:pos x="525" y="1065"/>
              </a:cxn>
              <a:cxn ang="0">
                <a:pos x="619" y="999"/>
              </a:cxn>
              <a:cxn ang="0">
                <a:pos x="699" y="913"/>
              </a:cxn>
              <a:cxn ang="0">
                <a:pos x="757" y="814"/>
              </a:cxn>
              <a:cxn ang="0">
                <a:pos x="795" y="703"/>
              </a:cxn>
              <a:cxn ang="0">
                <a:pos x="806" y="588"/>
              </a:cxn>
              <a:cxn ang="0">
                <a:pos x="793" y="471"/>
              </a:cxn>
              <a:cxn ang="0">
                <a:pos x="756" y="362"/>
              </a:cxn>
              <a:cxn ang="0">
                <a:pos x="697" y="262"/>
              </a:cxn>
              <a:cxn ang="0">
                <a:pos x="617" y="177"/>
              </a:cxn>
              <a:cxn ang="0">
                <a:pos x="522" y="111"/>
              </a:cxn>
              <a:cxn ang="0">
                <a:pos x="414" y="67"/>
              </a:cxn>
              <a:cxn ang="0">
                <a:pos x="299" y="47"/>
              </a:cxn>
              <a:cxn ang="0">
                <a:pos x="184" y="50"/>
              </a:cxn>
              <a:cxn ang="0">
                <a:pos x="314" y="13"/>
              </a:cxn>
              <a:cxn ang="0">
                <a:pos x="448" y="0"/>
              </a:cxn>
              <a:cxn ang="0">
                <a:pos x="582" y="13"/>
              </a:cxn>
              <a:cxn ang="0">
                <a:pos x="712" y="52"/>
              </a:cxn>
              <a:cxn ang="0">
                <a:pos x="832" y="114"/>
              </a:cxn>
              <a:cxn ang="0">
                <a:pos x="939" y="197"/>
              </a:cxn>
              <a:cxn ang="0">
                <a:pos x="1027" y="299"/>
              </a:cxn>
              <a:cxn ang="0">
                <a:pos x="1094" y="416"/>
              </a:cxn>
              <a:cxn ang="0">
                <a:pos x="1139" y="544"/>
              </a:cxn>
              <a:cxn ang="0">
                <a:pos x="1157" y="677"/>
              </a:cxn>
              <a:cxn ang="0">
                <a:pos x="1150" y="814"/>
              </a:cxn>
              <a:cxn ang="0">
                <a:pos x="1118" y="944"/>
              </a:cxn>
              <a:cxn ang="0">
                <a:pos x="1061" y="1067"/>
              </a:cxn>
              <a:cxn ang="0">
                <a:pos x="983" y="1177"/>
              </a:cxn>
              <a:cxn ang="0">
                <a:pos x="886" y="1270"/>
              </a:cxn>
              <a:cxn ang="0">
                <a:pos x="770" y="1343"/>
              </a:cxn>
              <a:cxn ang="0">
                <a:pos x="645" y="1392"/>
              </a:cxn>
              <a:cxn ang="0">
                <a:pos x="512" y="1418"/>
              </a:cxn>
              <a:cxn ang="0">
                <a:pos x="377" y="1416"/>
              </a:cxn>
              <a:cxn ang="0">
                <a:pos x="244" y="1390"/>
              </a:cxn>
              <a:cxn ang="0">
                <a:pos x="0" y="1268"/>
              </a:cxn>
              <a:cxn ang="0">
                <a:pos x="244" y="1132"/>
              </a:cxn>
            </a:cxnLst>
            <a:rect l="0" t="0" r="r" b="b"/>
            <a:pathLst>
              <a:path w="1157" h="1559">
                <a:moveTo>
                  <a:pt x="244" y="1132"/>
                </a:moveTo>
                <a:lnTo>
                  <a:pt x="302" y="1130"/>
                </a:lnTo>
                <a:lnTo>
                  <a:pt x="361" y="1124"/>
                </a:lnTo>
                <a:lnTo>
                  <a:pt x="418" y="1109"/>
                </a:lnTo>
                <a:lnTo>
                  <a:pt x="471" y="1090"/>
                </a:lnTo>
                <a:lnTo>
                  <a:pt x="525" y="1065"/>
                </a:lnTo>
                <a:lnTo>
                  <a:pt x="574" y="1034"/>
                </a:lnTo>
                <a:lnTo>
                  <a:pt x="619" y="999"/>
                </a:lnTo>
                <a:lnTo>
                  <a:pt x="661" y="958"/>
                </a:lnTo>
                <a:lnTo>
                  <a:pt x="699" y="913"/>
                </a:lnTo>
                <a:lnTo>
                  <a:pt x="731" y="866"/>
                </a:lnTo>
                <a:lnTo>
                  <a:pt x="757" y="814"/>
                </a:lnTo>
                <a:lnTo>
                  <a:pt x="778" y="758"/>
                </a:lnTo>
                <a:lnTo>
                  <a:pt x="795" y="703"/>
                </a:lnTo>
                <a:lnTo>
                  <a:pt x="803" y="645"/>
                </a:lnTo>
                <a:lnTo>
                  <a:pt x="806" y="588"/>
                </a:lnTo>
                <a:lnTo>
                  <a:pt x="803" y="529"/>
                </a:lnTo>
                <a:lnTo>
                  <a:pt x="793" y="471"/>
                </a:lnTo>
                <a:lnTo>
                  <a:pt x="778" y="416"/>
                </a:lnTo>
                <a:lnTo>
                  <a:pt x="756" y="362"/>
                </a:lnTo>
                <a:lnTo>
                  <a:pt x="730" y="310"/>
                </a:lnTo>
                <a:lnTo>
                  <a:pt x="697" y="262"/>
                </a:lnTo>
                <a:lnTo>
                  <a:pt x="660" y="218"/>
                </a:lnTo>
                <a:lnTo>
                  <a:pt x="617" y="177"/>
                </a:lnTo>
                <a:lnTo>
                  <a:pt x="572" y="141"/>
                </a:lnTo>
                <a:lnTo>
                  <a:pt x="522" y="111"/>
                </a:lnTo>
                <a:lnTo>
                  <a:pt x="470" y="86"/>
                </a:lnTo>
                <a:lnTo>
                  <a:pt x="414" y="67"/>
                </a:lnTo>
                <a:lnTo>
                  <a:pt x="357" y="54"/>
                </a:lnTo>
                <a:lnTo>
                  <a:pt x="299" y="47"/>
                </a:lnTo>
                <a:lnTo>
                  <a:pt x="242" y="46"/>
                </a:lnTo>
                <a:lnTo>
                  <a:pt x="184" y="50"/>
                </a:lnTo>
                <a:lnTo>
                  <a:pt x="247" y="29"/>
                </a:lnTo>
                <a:lnTo>
                  <a:pt x="314" y="13"/>
                </a:lnTo>
                <a:lnTo>
                  <a:pt x="380" y="3"/>
                </a:lnTo>
                <a:lnTo>
                  <a:pt x="448" y="0"/>
                </a:lnTo>
                <a:lnTo>
                  <a:pt x="515" y="3"/>
                </a:lnTo>
                <a:lnTo>
                  <a:pt x="582" y="13"/>
                </a:lnTo>
                <a:lnTo>
                  <a:pt x="648" y="29"/>
                </a:lnTo>
                <a:lnTo>
                  <a:pt x="712" y="52"/>
                </a:lnTo>
                <a:lnTo>
                  <a:pt x="773" y="80"/>
                </a:lnTo>
                <a:lnTo>
                  <a:pt x="832" y="114"/>
                </a:lnTo>
                <a:lnTo>
                  <a:pt x="887" y="153"/>
                </a:lnTo>
                <a:lnTo>
                  <a:pt x="939" y="197"/>
                </a:lnTo>
                <a:lnTo>
                  <a:pt x="985" y="245"/>
                </a:lnTo>
                <a:lnTo>
                  <a:pt x="1027" y="299"/>
                </a:lnTo>
                <a:lnTo>
                  <a:pt x="1063" y="356"/>
                </a:lnTo>
                <a:lnTo>
                  <a:pt x="1094" y="416"/>
                </a:lnTo>
                <a:lnTo>
                  <a:pt x="1120" y="479"/>
                </a:lnTo>
                <a:lnTo>
                  <a:pt x="1139" y="544"/>
                </a:lnTo>
                <a:lnTo>
                  <a:pt x="1150" y="611"/>
                </a:lnTo>
                <a:lnTo>
                  <a:pt x="1157" y="677"/>
                </a:lnTo>
                <a:lnTo>
                  <a:pt x="1157" y="745"/>
                </a:lnTo>
                <a:lnTo>
                  <a:pt x="1150" y="814"/>
                </a:lnTo>
                <a:lnTo>
                  <a:pt x="1137" y="879"/>
                </a:lnTo>
                <a:lnTo>
                  <a:pt x="1118" y="944"/>
                </a:lnTo>
                <a:lnTo>
                  <a:pt x="1094" y="1007"/>
                </a:lnTo>
                <a:lnTo>
                  <a:pt x="1061" y="1067"/>
                </a:lnTo>
                <a:lnTo>
                  <a:pt x="1025" y="1124"/>
                </a:lnTo>
                <a:lnTo>
                  <a:pt x="983" y="1177"/>
                </a:lnTo>
                <a:lnTo>
                  <a:pt x="936" y="1226"/>
                </a:lnTo>
                <a:lnTo>
                  <a:pt x="886" y="1270"/>
                </a:lnTo>
                <a:lnTo>
                  <a:pt x="830" y="1309"/>
                </a:lnTo>
                <a:lnTo>
                  <a:pt x="770" y="1343"/>
                </a:lnTo>
                <a:lnTo>
                  <a:pt x="708" y="1371"/>
                </a:lnTo>
                <a:lnTo>
                  <a:pt x="645" y="1392"/>
                </a:lnTo>
                <a:lnTo>
                  <a:pt x="580" y="1408"/>
                </a:lnTo>
                <a:lnTo>
                  <a:pt x="512" y="1418"/>
                </a:lnTo>
                <a:lnTo>
                  <a:pt x="445" y="1421"/>
                </a:lnTo>
                <a:lnTo>
                  <a:pt x="377" y="1416"/>
                </a:lnTo>
                <a:lnTo>
                  <a:pt x="310" y="1406"/>
                </a:lnTo>
                <a:lnTo>
                  <a:pt x="244" y="1390"/>
                </a:lnTo>
                <a:lnTo>
                  <a:pt x="244" y="1559"/>
                </a:lnTo>
                <a:lnTo>
                  <a:pt x="0" y="1268"/>
                </a:lnTo>
                <a:lnTo>
                  <a:pt x="244" y="965"/>
                </a:lnTo>
                <a:lnTo>
                  <a:pt x="244" y="1132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>
            <a:off x="2614613" y="1981200"/>
            <a:ext cx="919162" cy="1236663"/>
          </a:xfrm>
          <a:custGeom>
            <a:avLst/>
            <a:gdLst>
              <a:gd name="T0" fmla="*/ 539614032 w 1157"/>
              <a:gd name="T1" fmla="*/ 269372524 h 1557"/>
              <a:gd name="T2" fmla="*/ 466403613 w 1157"/>
              <a:gd name="T3" fmla="*/ 282620783 h 1557"/>
              <a:gd name="T4" fmla="*/ 398872614 w 1157"/>
              <a:gd name="T5" fmla="*/ 310377791 h 1557"/>
              <a:gd name="T6" fmla="*/ 339546546 w 1157"/>
              <a:gd name="T7" fmla="*/ 352013700 h 1557"/>
              <a:gd name="T8" fmla="*/ 289056191 w 1157"/>
              <a:gd name="T9" fmla="*/ 406267226 h 1557"/>
              <a:gd name="T10" fmla="*/ 252450981 w 1157"/>
              <a:gd name="T11" fmla="*/ 468720693 h 1557"/>
              <a:gd name="T12" fmla="*/ 228468559 w 1157"/>
              <a:gd name="T13" fmla="*/ 538745048 h 1557"/>
              <a:gd name="T14" fmla="*/ 221525986 w 1157"/>
              <a:gd name="T15" fmla="*/ 612554846 h 1557"/>
              <a:gd name="T16" fmla="*/ 229730917 w 1157"/>
              <a:gd name="T17" fmla="*/ 685102565 h 1557"/>
              <a:gd name="T18" fmla="*/ 253082558 w 1157"/>
              <a:gd name="T19" fmla="*/ 755126125 h 1557"/>
              <a:gd name="T20" fmla="*/ 290318549 w 1157"/>
              <a:gd name="T21" fmla="*/ 817580387 h 1557"/>
              <a:gd name="T22" fmla="*/ 340178122 w 1157"/>
              <a:gd name="T23" fmla="*/ 870571833 h 1557"/>
              <a:gd name="T24" fmla="*/ 400766549 w 1157"/>
              <a:gd name="T25" fmla="*/ 912838385 h 1557"/>
              <a:gd name="T26" fmla="*/ 468928329 w 1157"/>
              <a:gd name="T27" fmla="*/ 939965545 h 1557"/>
              <a:gd name="T28" fmla="*/ 541507967 w 1157"/>
              <a:gd name="T29" fmla="*/ 953843652 h 1557"/>
              <a:gd name="T30" fmla="*/ 614087604 w 1157"/>
              <a:gd name="T31" fmla="*/ 950689645 h 1557"/>
              <a:gd name="T32" fmla="*/ 532040677 w 1157"/>
              <a:gd name="T33" fmla="*/ 974031362 h 1557"/>
              <a:gd name="T34" fmla="*/ 446838253 w 1157"/>
              <a:gd name="T35" fmla="*/ 982232097 h 1557"/>
              <a:gd name="T36" fmla="*/ 362898186 w 1157"/>
              <a:gd name="T37" fmla="*/ 974031362 h 1557"/>
              <a:gd name="T38" fmla="*/ 280852054 w 1157"/>
              <a:gd name="T39" fmla="*/ 950689645 h 1557"/>
              <a:gd name="T40" fmla="*/ 205116919 w 1157"/>
              <a:gd name="T41" fmla="*/ 910315021 h 1557"/>
              <a:gd name="T42" fmla="*/ 137585920 w 1157"/>
              <a:gd name="T43" fmla="*/ 858585654 h 1557"/>
              <a:gd name="T44" fmla="*/ 82046926 w 1157"/>
              <a:gd name="T45" fmla="*/ 793608028 h 1557"/>
              <a:gd name="T46" fmla="*/ 39760708 w 1157"/>
              <a:gd name="T47" fmla="*/ 719799024 h 1557"/>
              <a:gd name="T48" fmla="*/ 11991211 w 1157"/>
              <a:gd name="T49" fmla="*/ 639049775 h 1557"/>
              <a:gd name="T50" fmla="*/ 0 w 1157"/>
              <a:gd name="T51" fmla="*/ 555147314 h 1557"/>
              <a:gd name="T52" fmla="*/ 3787075 w 1157"/>
              <a:gd name="T53" fmla="*/ 469982773 h 1557"/>
              <a:gd name="T54" fmla="*/ 24613998 w 1157"/>
              <a:gd name="T55" fmla="*/ 387341596 h 1557"/>
              <a:gd name="T56" fmla="*/ 60588426 w 1157"/>
              <a:gd name="T57" fmla="*/ 309115712 h 1557"/>
              <a:gd name="T58" fmla="*/ 109816423 w 1157"/>
              <a:gd name="T59" fmla="*/ 239722794 h 1557"/>
              <a:gd name="T60" fmla="*/ 171035631 w 1157"/>
              <a:gd name="T61" fmla="*/ 181053976 h 1557"/>
              <a:gd name="T62" fmla="*/ 244246845 w 1157"/>
              <a:gd name="T63" fmla="*/ 135001980 h 1557"/>
              <a:gd name="T64" fmla="*/ 323137479 w 1157"/>
              <a:gd name="T65" fmla="*/ 104090171 h 1557"/>
              <a:gd name="T66" fmla="*/ 407077545 w 1157"/>
              <a:gd name="T67" fmla="*/ 87687905 h 1557"/>
              <a:gd name="T68" fmla="*/ 492279970 w 1157"/>
              <a:gd name="T69" fmla="*/ 88949985 h 1557"/>
              <a:gd name="T70" fmla="*/ 576220036 w 1157"/>
              <a:gd name="T71" fmla="*/ 105351456 h 1557"/>
              <a:gd name="T72" fmla="*/ 730215024 w 1157"/>
              <a:gd name="T73" fmla="*/ 182315261 h 1557"/>
              <a:gd name="T74" fmla="*/ 576220036 w 1157"/>
              <a:gd name="T75" fmla="*/ 268111239 h 15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7"/>
              <a:gd name="T115" fmla="*/ 0 h 1557"/>
              <a:gd name="T116" fmla="*/ 1157 w 1157"/>
              <a:gd name="T117" fmla="*/ 1557 h 155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7" h="1557">
                <a:moveTo>
                  <a:pt x="913" y="425"/>
                </a:moveTo>
                <a:lnTo>
                  <a:pt x="855" y="427"/>
                </a:lnTo>
                <a:lnTo>
                  <a:pt x="796" y="433"/>
                </a:lnTo>
                <a:lnTo>
                  <a:pt x="739" y="448"/>
                </a:lnTo>
                <a:lnTo>
                  <a:pt x="686" y="467"/>
                </a:lnTo>
                <a:lnTo>
                  <a:pt x="632" y="492"/>
                </a:lnTo>
                <a:lnTo>
                  <a:pt x="583" y="523"/>
                </a:lnTo>
                <a:lnTo>
                  <a:pt x="538" y="558"/>
                </a:lnTo>
                <a:lnTo>
                  <a:pt x="495" y="599"/>
                </a:lnTo>
                <a:lnTo>
                  <a:pt x="458" y="644"/>
                </a:lnTo>
                <a:lnTo>
                  <a:pt x="426" y="693"/>
                </a:lnTo>
                <a:lnTo>
                  <a:pt x="400" y="743"/>
                </a:lnTo>
                <a:lnTo>
                  <a:pt x="378" y="799"/>
                </a:lnTo>
                <a:lnTo>
                  <a:pt x="362" y="854"/>
                </a:lnTo>
                <a:lnTo>
                  <a:pt x="354" y="912"/>
                </a:lnTo>
                <a:lnTo>
                  <a:pt x="351" y="971"/>
                </a:lnTo>
                <a:lnTo>
                  <a:pt x="354" y="1028"/>
                </a:lnTo>
                <a:lnTo>
                  <a:pt x="364" y="1086"/>
                </a:lnTo>
                <a:lnTo>
                  <a:pt x="378" y="1141"/>
                </a:lnTo>
                <a:lnTo>
                  <a:pt x="401" y="1197"/>
                </a:lnTo>
                <a:lnTo>
                  <a:pt x="427" y="1247"/>
                </a:lnTo>
                <a:lnTo>
                  <a:pt x="460" y="1296"/>
                </a:lnTo>
                <a:lnTo>
                  <a:pt x="497" y="1339"/>
                </a:lnTo>
                <a:lnTo>
                  <a:pt x="539" y="1380"/>
                </a:lnTo>
                <a:lnTo>
                  <a:pt x="586" y="1416"/>
                </a:lnTo>
                <a:lnTo>
                  <a:pt x="635" y="1447"/>
                </a:lnTo>
                <a:lnTo>
                  <a:pt x="687" y="1471"/>
                </a:lnTo>
                <a:lnTo>
                  <a:pt x="743" y="1490"/>
                </a:lnTo>
                <a:lnTo>
                  <a:pt x="799" y="1503"/>
                </a:lnTo>
                <a:lnTo>
                  <a:pt x="858" y="1512"/>
                </a:lnTo>
                <a:lnTo>
                  <a:pt x="916" y="1512"/>
                </a:lnTo>
                <a:lnTo>
                  <a:pt x="973" y="1507"/>
                </a:lnTo>
                <a:lnTo>
                  <a:pt x="910" y="1528"/>
                </a:lnTo>
                <a:lnTo>
                  <a:pt x="843" y="1544"/>
                </a:lnTo>
                <a:lnTo>
                  <a:pt x="777" y="1554"/>
                </a:lnTo>
                <a:lnTo>
                  <a:pt x="708" y="1557"/>
                </a:lnTo>
                <a:lnTo>
                  <a:pt x="642" y="1554"/>
                </a:lnTo>
                <a:lnTo>
                  <a:pt x="575" y="1544"/>
                </a:lnTo>
                <a:lnTo>
                  <a:pt x="508" y="1528"/>
                </a:lnTo>
                <a:lnTo>
                  <a:pt x="445" y="1507"/>
                </a:lnTo>
                <a:lnTo>
                  <a:pt x="383" y="1477"/>
                </a:lnTo>
                <a:lnTo>
                  <a:pt x="325" y="1443"/>
                </a:lnTo>
                <a:lnTo>
                  <a:pt x="270" y="1404"/>
                </a:lnTo>
                <a:lnTo>
                  <a:pt x="218" y="1361"/>
                </a:lnTo>
                <a:lnTo>
                  <a:pt x="172" y="1312"/>
                </a:lnTo>
                <a:lnTo>
                  <a:pt x="130" y="1258"/>
                </a:lnTo>
                <a:lnTo>
                  <a:pt x="94" y="1201"/>
                </a:lnTo>
                <a:lnTo>
                  <a:pt x="63" y="1141"/>
                </a:lnTo>
                <a:lnTo>
                  <a:pt x="37" y="1078"/>
                </a:lnTo>
                <a:lnTo>
                  <a:pt x="19" y="1013"/>
                </a:lnTo>
                <a:lnTo>
                  <a:pt x="6" y="946"/>
                </a:lnTo>
                <a:lnTo>
                  <a:pt x="0" y="880"/>
                </a:lnTo>
                <a:lnTo>
                  <a:pt x="0" y="812"/>
                </a:lnTo>
                <a:lnTo>
                  <a:pt x="6" y="745"/>
                </a:lnTo>
                <a:lnTo>
                  <a:pt x="19" y="679"/>
                </a:lnTo>
                <a:lnTo>
                  <a:pt x="39" y="614"/>
                </a:lnTo>
                <a:lnTo>
                  <a:pt x="63" y="550"/>
                </a:lnTo>
                <a:lnTo>
                  <a:pt x="96" y="490"/>
                </a:lnTo>
                <a:lnTo>
                  <a:pt x="131" y="433"/>
                </a:lnTo>
                <a:lnTo>
                  <a:pt x="174" y="380"/>
                </a:lnTo>
                <a:lnTo>
                  <a:pt x="221" y="331"/>
                </a:lnTo>
                <a:lnTo>
                  <a:pt x="271" y="287"/>
                </a:lnTo>
                <a:lnTo>
                  <a:pt x="326" y="248"/>
                </a:lnTo>
                <a:lnTo>
                  <a:pt x="387" y="214"/>
                </a:lnTo>
                <a:lnTo>
                  <a:pt x="448" y="187"/>
                </a:lnTo>
                <a:lnTo>
                  <a:pt x="512" y="165"/>
                </a:lnTo>
                <a:lnTo>
                  <a:pt x="578" y="149"/>
                </a:lnTo>
                <a:lnTo>
                  <a:pt x="645" y="139"/>
                </a:lnTo>
                <a:lnTo>
                  <a:pt x="712" y="138"/>
                </a:lnTo>
                <a:lnTo>
                  <a:pt x="780" y="141"/>
                </a:lnTo>
                <a:lnTo>
                  <a:pt x="847" y="151"/>
                </a:lnTo>
                <a:lnTo>
                  <a:pt x="913" y="167"/>
                </a:lnTo>
                <a:lnTo>
                  <a:pt x="913" y="0"/>
                </a:lnTo>
                <a:lnTo>
                  <a:pt x="1157" y="289"/>
                </a:lnTo>
                <a:lnTo>
                  <a:pt x="913" y="592"/>
                </a:lnTo>
                <a:lnTo>
                  <a:pt x="913" y="4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2" name="Freeform 16"/>
          <p:cNvSpPr>
            <a:spLocks/>
          </p:cNvSpPr>
          <p:nvPr/>
        </p:nvSpPr>
        <p:spPr bwMode="auto">
          <a:xfrm>
            <a:off x="2614613" y="1981200"/>
            <a:ext cx="919162" cy="1236663"/>
          </a:xfrm>
          <a:custGeom>
            <a:avLst/>
            <a:gdLst/>
            <a:ahLst/>
            <a:cxnLst>
              <a:cxn ang="0">
                <a:pos x="855" y="427"/>
              </a:cxn>
              <a:cxn ang="0">
                <a:pos x="739" y="448"/>
              </a:cxn>
              <a:cxn ang="0">
                <a:pos x="632" y="492"/>
              </a:cxn>
              <a:cxn ang="0">
                <a:pos x="538" y="558"/>
              </a:cxn>
              <a:cxn ang="0">
                <a:pos x="458" y="644"/>
              </a:cxn>
              <a:cxn ang="0">
                <a:pos x="400" y="743"/>
              </a:cxn>
              <a:cxn ang="0">
                <a:pos x="362" y="854"/>
              </a:cxn>
              <a:cxn ang="0">
                <a:pos x="351" y="971"/>
              </a:cxn>
              <a:cxn ang="0">
                <a:pos x="364" y="1086"/>
              </a:cxn>
              <a:cxn ang="0">
                <a:pos x="401" y="1197"/>
              </a:cxn>
              <a:cxn ang="0">
                <a:pos x="460" y="1296"/>
              </a:cxn>
              <a:cxn ang="0">
                <a:pos x="539" y="1380"/>
              </a:cxn>
              <a:cxn ang="0">
                <a:pos x="635" y="1447"/>
              </a:cxn>
              <a:cxn ang="0">
                <a:pos x="743" y="1490"/>
              </a:cxn>
              <a:cxn ang="0">
                <a:pos x="858" y="1512"/>
              </a:cxn>
              <a:cxn ang="0">
                <a:pos x="973" y="1507"/>
              </a:cxn>
              <a:cxn ang="0">
                <a:pos x="843" y="1544"/>
              </a:cxn>
              <a:cxn ang="0">
                <a:pos x="708" y="1557"/>
              </a:cxn>
              <a:cxn ang="0">
                <a:pos x="575" y="1544"/>
              </a:cxn>
              <a:cxn ang="0">
                <a:pos x="445" y="1507"/>
              </a:cxn>
              <a:cxn ang="0">
                <a:pos x="325" y="1443"/>
              </a:cxn>
              <a:cxn ang="0">
                <a:pos x="218" y="1361"/>
              </a:cxn>
              <a:cxn ang="0">
                <a:pos x="130" y="1258"/>
              </a:cxn>
              <a:cxn ang="0">
                <a:pos x="63" y="1141"/>
              </a:cxn>
              <a:cxn ang="0">
                <a:pos x="19" y="1013"/>
              </a:cxn>
              <a:cxn ang="0">
                <a:pos x="0" y="880"/>
              </a:cxn>
              <a:cxn ang="0">
                <a:pos x="6" y="745"/>
              </a:cxn>
              <a:cxn ang="0">
                <a:pos x="39" y="614"/>
              </a:cxn>
              <a:cxn ang="0">
                <a:pos x="96" y="490"/>
              </a:cxn>
              <a:cxn ang="0">
                <a:pos x="174" y="380"/>
              </a:cxn>
              <a:cxn ang="0">
                <a:pos x="271" y="287"/>
              </a:cxn>
              <a:cxn ang="0">
                <a:pos x="387" y="214"/>
              </a:cxn>
              <a:cxn ang="0">
                <a:pos x="512" y="165"/>
              </a:cxn>
              <a:cxn ang="0">
                <a:pos x="645" y="139"/>
              </a:cxn>
              <a:cxn ang="0">
                <a:pos x="780" y="141"/>
              </a:cxn>
              <a:cxn ang="0">
                <a:pos x="913" y="167"/>
              </a:cxn>
              <a:cxn ang="0">
                <a:pos x="1157" y="289"/>
              </a:cxn>
              <a:cxn ang="0">
                <a:pos x="913" y="425"/>
              </a:cxn>
            </a:cxnLst>
            <a:rect l="0" t="0" r="r" b="b"/>
            <a:pathLst>
              <a:path w="1157" h="1557">
                <a:moveTo>
                  <a:pt x="913" y="425"/>
                </a:moveTo>
                <a:lnTo>
                  <a:pt x="855" y="427"/>
                </a:lnTo>
                <a:lnTo>
                  <a:pt x="796" y="433"/>
                </a:lnTo>
                <a:lnTo>
                  <a:pt x="739" y="448"/>
                </a:lnTo>
                <a:lnTo>
                  <a:pt x="686" y="467"/>
                </a:lnTo>
                <a:lnTo>
                  <a:pt x="632" y="492"/>
                </a:lnTo>
                <a:lnTo>
                  <a:pt x="583" y="523"/>
                </a:lnTo>
                <a:lnTo>
                  <a:pt x="538" y="558"/>
                </a:lnTo>
                <a:lnTo>
                  <a:pt x="495" y="599"/>
                </a:lnTo>
                <a:lnTo>
                  <a:pt x="458" y="644"/>
                </a:lnTo>
                <a:lnTo>
                  <a:pt x="426" y="693"/>
                </a:lnTo>
                <a:lnTo>
                  <a:pt x="400" y="743"/>
                </a:lnTo>
                <a:lnTo>
                  <a:pt x="378" y="799"/>
                </a:lnTo>
                <a:lnTo>
                  <a:pt x="362" y="854"/>
                </a:lnTo>
                <a:lnTo>
                  <a:pt x="354" y="912"/>
                </a:lnTo>
                <a:lnTo>
                  <a:pt x="351" y="971"/>
                </a:lnTo>
                <a:lnTo>
                  <a:pt x="354" y="1028"/>
                </a:lnTo>
                <a:lnTo>
                  <a:pt x="364" y="1086"/>
                </a:lnTo>
                <a:lnTo>
                  <a:pt x="378" y="1141"/>
                </a:lnTo>
                <a:lnTo>
                  <a:pt x="401" y="1197"/>
                </a:lnTo>
                <a:lnTo>
                  <a:pt x="427" y="1247"/>
                </a:lnTo>
                <a:lnTo>
                  <a:pt x="460" y="1296"/>
                </a:lnTo>
                <a:lnTo>
                  <a:pt x="497" y="1339"/>
                </a:lnTo>
                <a:lnTo>
                  <a:pt x="539" y="1380"/>
                </a:lnTo>
                <a:lnTo>
                  <a:pt x="586" y="1416"/>
                </a:lnTo>
                <a:lnTo>
                  <a:pt x="635" y="1447"/>
                </a:lnTo>
                <a:lnTo>
                  <a:pt x="687" y="1471"/>
                </a:lnTo>
                <a:lnTo>
                  <a:pt x="743" y="1490"/>
                </a:lnTo>
                <a:lnTo>
                  <a:pt x="799" y="1503"/>
                </a:lnTo>
                <a:lnTo>
                  <a:pt x="858" y="1512"/>
                </a:lnTo>
                <a:lnTo>
                  <a:pt x="916" y="1512"/>
                </a:lnTo>
                <a:lnTo>
                  <a:pt x="973" y="1507"/>
                </a:lnTo>
                <a:lnTo>
                  <a:pt x="910" y="1528"/>
                </a:lnTo>
                <a:lnTo>
                  <a:pt x="843" y="1544"/>
                </a:lnTo>
                <a:lnTo>
                  <a:pt x="777" y="1554"/>
                </a:lnTo>
                <a:lnTo>
                  <a:pt x="708" y="1557"/>
                </a:lnTo>
                <a:lnTo>
                  <a:pt x="642" y="1554"/>
                </a:lnTo>
                <a:lnTo>
                  <a:pt x="575" y="1544"/>
                </a:lnTo>
                <a:lnTo>
                  <a:pt x="508" y="1528"/>
                </a:lnTo>
                <a:lnTo>
                  <a:pt x="445" y="1507"/>
                </a:lnTo>
                <a:lnTo>
                  <a:pt x="383" y="1477"/>
                </a:lnTo>
                <a:lnTo>
                  <a:pt x="325" y="1443"/>
                </a:lnTo>
                <a:lnTo>
                  <a:pt x="270" y="1404"/>
                </a:lnTo>
                <a:lnTo>
                  <a:pt x="218" y="1361"/>
                </a:lnTo>
                <a:lnTo>
                  <a:pt x="172" y="1312"/>
                </a:lnTo>
                <a:lnTo>
                  <a:pt x="130" y="1258"/>
                </a:lnTo>
                <a:lnTo>
                  <a:pt x="94" y="1201"/>
                </a:lnTo>
                <a:lnTo>
                  <a:pt x="63" y="1141"/>
                </a:lnTo>
                <a:lnTo>
                  <a:pt x="37" y="1078"/>
                </a:lnTo>
                <a:lnTo>
                  <a:pt x="19" y="1013"/>
                </a:lnTo>
                <a:lnTo>
                  <a:pt x="6" y="946"/>
                </a:lnTo>
                <a:lnTo>
                  <a:pt x="0" y="880"/>
                </a:lnTo>
                <a:lnTo>
                  <a:pt x="0" y="812"/>
                </a:lnTo>
                <a:lnTo>
                  <a:pt x="6" y="745"/>
                </a:lnTo>
                <a:lnTo>
                  <a:pt x="19" y="679"/>
                </a:lnTo>
                <a:lnTo>
                  <a:pt x="39" y="614"/>
                </a:lnTo>
                <a:lnTo>
                  <a:pt x="63" y="550"/>
                </a:lnTo>
                <a:lnTo>
                  <a:pt x="96" y="490"/>
                </a:lnTo>
                <a:lnTo>
                  <a:pt x="131" y="433"/>
                </a:lnTo>
                <a:lnTo>
                  <a:pt x="174" y="380"/>
                </a:lnTo>
                <a:lnTo>
                  <a:pt x="221" y="331"/>
                </a:lnTo>
                <a:lnTo>
                  <a:pt x="271" y="287"/>
                </a:lnTo>
                <a:lnTo>
                  <a:pt x="326" y="248"/>
                </a:lnTo>
                <a:lnTo>
                  <a:pt x="387" y="214"/>
                </a:lnTo>
                <a:lnTo>
                  <a:pt x="448" y="187"/>
                </a:lnTo>
                <a:lnTo>
                  <a:pt x="512" y="165"/>
                </a:lnTo>
                <a:lnTo>
                  <a:pt x="578" y="149"/>
                </a:lnTo>
                <a:lnTo>
                  <a:pt x="645" y="139"/>
                </a:lnTo>
                <a:lnTo>
                  <a:pt x="712" y="138"/>
                </a:lnTo>
                <a:lnTo>
                  <a:pt x="780" y="141"/>
                </a:lnTo>
                <a:lnTo>
                  <a:pt x="847" y="151"/>
                </a:lnTo>
                <a:lnTo>
                  <a:pt x="913" y="167"/>
                </a:lnTo>
                <a:lnTo>
                  <a:pt x="913" y="0"/>
                </a:lnTo>
                <a:lnTo>
                  <a:pt x="1157" y="289"/>
                </a:lnTo>
                <a:lnTo>
                  <a:pt x="913" y="592"/>
                </a:lnTo>
                <a:lnTo>
                  <a:pt x="913" y="425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>
            <a:off x="2663825" y="2947988"/>
            <a:ext cx="917575" cy="1235075"/>
          </a:xfrm>
          <a:custGeom>
            <a:avLst/>
            <a:gdLst/>
            <a:ahLst/>
            <a:cxnLst>
              <a:cxn ang="0">
                <a:pos x="854" y="427"/>
              </a:cxn>
              <a:cxn ang="0">
                <a:pos x="739" y="448"/>
              </a:cxn>
              <a:cxn ang="0">
                <a:pos x="632" y="492"/>
              </a:cxn>
              <a:cxn ang="0">
                <a:pos x="536" y="558"/>
              </a:cxn>
              <a:cxn ang="0">
                <a:pos x="458" y="644"/>
              </a:cxn>
              <a:cxn ang="0">
                <a:pos x="399" y="743"/>
              </a:cxn>
              <a:cxn ang="0">
                <a:pos x="362" y="854"/>
              </a:cxn>
              <a:cxn ang="0">
                <a:pos x="351" y="971"/>
              </a:cxn>
              <a:cxn ang="0">
                <a:pos x="362" y="1086"/>
              </a:cxn>
              <a:cxn ang="0">
                <a:pos x="399" y="1196"/>
              </a:cxn>
              <a:cxn ang="0">
                <a:pos x="459" y="1295"/>
              </a:cxn>
              <a:cxn ang="0">
                <a:pos x="539" y="1380"/>
              </a:cxn>
              <a:cxn ang="0">
                <a:pos x="635" y="1446"/>
              </a:cxn>
              <a:cxn ang="0">
                <a:pos x="742" y="1490"/>
              </a:cxn>
              <a:cxn ang="0">
                <a:pos x="856" y="1511"/>
              </a:cxn>
              <a:cxn ang="0">
                <a:pos x="973" y="1507"/>
              </a:cxn>
              <a:cxn ang="0">
                <a:pos x="843" y="1544"/>
              </a:cxn>
              <a:cxn ang="0">
                <a:pos x="708" y="1557"/>
              </a:cxn>
              <a:cxn ang="0">
                <a:pos x="573" y="1544"/>
              </a:cxn>
              <a:cxn ang="0">
                <a:pos x="443" y="1507"/>
              </a:cxn>
              <a:cxn ang="0">
                <a:pos x="325" y="1443"/>
              </a:cxn>
              <a:cxn ang="0">
                <a:pos x="217" y="1360"/>
              </a:cxn>
              <a:cxn ang="0">
                <a:pos x="130" y="1258"/>
              </a:cxn>
              <a:cxn ang="0">
                <a:pos x="61" y="1141"/>
              </a:cxn>
              <a:cxn ang="0">
                <a:pos x="17" y="1013"/>
              </a:cxn>
              <a:cxn ang="0">
                <a:pos x="0" y="880"/>
              </a:cxn>
              <a:cxn ang="0">
                <a:pos x="6" y="745"/>
              </a:cxn>
              <a:cxn ang="0">
                <a:pos x="37" y="613"/>
              </a:cxn>
              <a:cxn ang="0">
                <a:pos x="94" y="490"/>
              </a:cxn>
              <a:cxn ang="0">
                <a:pos x="173" y="380"/>
              </a:cxn>
              <a:cxn ang="0">
                <a:pos x="271" y="287"/>
              </a:cxn>
              <a:cxn ang="0">
                <a:pos x="385" y="214"/>
              </a:cxn>
              <a:cxn ang="0">
                <a:pos x="511" y="165"/>
              </a:cxn>
              <a:cxn ang="0">
                <a:pos x="643" y="139"/>
              </a:cxn>
              <a:cxn ang="0">
                <a:pos x="780" y="141"/>
              </a:cxn>
              <a:cxn ang="0">
                <a:pos x="911" y="167"/>
              </a:cxn>
              <a:cxn ang="0">
                <a:pos x="1155" y="289"/>
              </a:cxn>
              <a:cxn ang="0">
                <a:pos x="911" y="425"/>
              </a:cxn>
            </a:cxnLst>
            <a:rect l="0" t="0" r="r" b="b"/>
            <a:pathLst>
              <a:path w="1155" h="1557">
                <a:moveTo>
                  <a:pt x="911" y="425"/>
                </a:moveTo>
                <a:lnTo>
                  <a:pt x="854" y="427"/>
                </a:lnTo>
                <a:lnTo>
                  <a:pt x="796" y="433"/>
                </a:lnTo>
                <a:lnTo>
                  <a:pt x="739" y="448"/>
                </a:lnTo>
                <a:lnTo>
                  <a:pt x="684" y="467"/>
                </a:lnTo>
                <a:lnTo>
                  <a:pt x="632" y="492"/>
                </a:lnTo>
                <a:lnTo>
                  <a:pt x="583" y="523"/>
                </a:lnTo>
                <a:lnTo>
                  <a:pt x="536" y="558"/>
                </a:lnTo>
                <a:lnTo>
                  <a:pt x="495" y="599"/>
                </a:lnTo>
                <a:lnTo>
                  <a:pt x="458" y="644"/>
                </a:lnTo>
                <a:lnTo>
                  <a:pt x="425" y="693"/>
                </a:lnTo>
                <a:lnTo>
                  <a:pt x="399" y="743"/>
                </a:lnTo>
                <a:lnTo>
                  <a:pt x="377" y="799"/>
                </a:lnTo>
                <a:lnTo>
                  <a:pt x="362" y="854"/>
                </a:lnTo>
                <a:lnTo>
                  <a:pt x="352" y="912"/>
                </a:lnTo>
                <a:lnTo>
                  <a:pt x="351" y="971"/>
                </a:lnTo>
                <a:lnTo>
                  <a:pt x="354" y="1028"/>
                </a:lnTo>
                <a:lnTo>
                  <a:pt x="362" y="1086"/>
                </a:lnTo>
                <a:lnTo>
                  <a:pt x="378" y="1141"/>
                </a:lnTo>
                <a:lnTo>
                  <a:pt x="399" y="1196"/>
                </a:lnTo>
                <a:lnTo>
                  <a:pt x="427" y="1247"/>
                </a:lnTo>
                <a:lnTo>
                  <a:pt x="459" y="1295"/>
                </a:lnTo>
                <a:lnTo>
                  <a:pt x="497" y="1339"/>
                </a:lnTo>
                <a:lnTo>
                  <a:pt x="539" y="1380"/>
                </a:lnTo>
                <a:lnTo>
                  <a:pt x="585" y="1416"/>
                </a:lnTo>
                <a:lnTo>
                  <a:pt x="635" y="1446"/>
                </a:lnTo>
                <a:lnTo>
                  <a:pt x="687" y="1471"/>
                </a:lnTo>
                <a:lnTo>
                  <a:pt x="742" y="1490"/>
                </a:lnTo>
                <a:lnTo>
                  <a:pt x="799" y="1503"/>
                </a:lnTo>
                <a:lnTo>
                  <a:pt x="856" y="1511"/>
                </a:lnTo>
                <a:lnTo>
                  <a:pt x="915" y="1511"/>
                </a:lnTo>
                <a:lnTo>
                  <a:pt x="973" y="1507"/>
                </a:lnTo>
                <a:lnTo>
                  <a:pt x="910" y="1528"/>
                </a:lnTo>
                <a:lnTo>
                  <a:pt x="843" y="1544"/>
                </a:lnTo>
                <a:lnTo>
                  <a:pt x="776" y="1554"/>
                </a:lnTo>
                <a:lnTo>
                  <a:pt x="708" y="1557"/>
                </a:lnTo>
                <a:lnTo>
                  <a:pt x="642" y="1554"/>
                </a:lnTo>
                <a:lnTo>
                  <a:pt x="573" y="1544"/>
                </a:lnTo>
                <a:lnTo>
                  <a:pt x="508" y="1528"/>
                </a:lnTo>
                <a:lnTo>
                  <a:pt x="443" y="1507"/>
                </a:lnTo>
                <a:lnTo>
                  <a:pt x="383" y="1477"/>
                </a:lnTo>
                <a:lnTo>
                  <a:pt x="325" y="1443"/>
                </a:lnTo>
                <a:lnTo>
                  <a:pt x="269" y="1404"/>
                </a:lnTo>
                <a:lnTo>
                  <a:pt x="217" y="1360"/>
                </a:lnTo>
                <a:lnTo>
                  <a:pt x="170" y="1312"/>
                </a:lnTo>
                <a:lnTo>
                  <a:pt x="130" y="1258"/>
                </a:lnTo>
                <a:lnTo>
                  <a:pt x="92" y="1201"/>
                </a:lnTo>
                <a:lnTo>
                  <a:pt x="61" y="1141"/>
                </a:lnTo>
                <a:lnTo>
                  <a:pt x="37" y="1078"/>
                </a:lnTo>
                <a:lnTo>
                  <a:pt x="17" y="1013"/>
                </a:lnTo>
                <a:lnTo>
                  <a:pt x="4" y="946"/>
                </a:lnTo>
                <a:lnTo>
                  <a:pt x="0" y="880"/>
                </a:lnTo>
                <a:lnTo>
                  <a:pt x="0" y="812"/>
                </a:lnTo>
                <a:lnTo>
                  <a:pt x="6" y="745"/>
                </a:lnTo>
                <a:lnTo>
                  <a:pt x="19" y="678"/>
                </a:lnTo>
                <a:lnTo>
                  <a:pt x="37" y="613"/>
                </a:lnTo>
                <a:lnTo>
                  <a:pt x="63" y="550"/>
                </a:lnTo>
                <a:lnTo>
                  <a:pt x="94" y="490"/>
                </a:lnTo>
                <a:lnTo>
                  <a:pt x="131" y="433"/>
                </a:lnTo>
                <a:lnTo>
                  <a:pt x="173" y="380"/>
                </a:lnTo>
                <a:lnTo>
                  <a:pt x="221" y="331"/>
                </a:lnTo>
                <a:lnTo>
                  <a:pt x="271" y="287"/>
                </a:lnTo>
                <a:lnTo>
                  <a:pt x="326" y="248"/>
                </a:lnTo>
                <a:lnTo>
                  <a:pt x="385" y="214"/>
                </a:lnTo>
                <a:lnTo>
                  <a:pt x="446" y="186"/>
                </a:lnTo>
                <a:lnTo>
                  <a:pt x="511" y="165"/>
                </a:lnTo>
                <a:lnTo>
                  <a:pt x="577" y="149"/>
                </a:lnTo>
                <a:lnTo>
                  <a:pt x="643" y="139"/>
                </a:lnTo>
                <a:lnTo>
                  <a:pt x="711" y="138"/>
                </a:lnTo>
                <a:lnTo>
                  <a:pt x="780" y="141"/>
                </a:lnTo>
                <a:lnTo>
                  <a:pt x="846" y="151"/>
                </a:lnTo>
                <a:lnTo>
                  <a:pt x="911" y="167"/>
                </a:lnTo>
                <a:lnTo>
                  <a:pt x="911" y="0"/>
                </a:lnTo>
                <a:lnTo>
                  <a:pt x="1155" y="289"/>
                </a:lnTo>
                <a:lnTo>
                  <a:pt x="911" y="592"/>
                </a:lnTo>
                <a:lnTo>
                  <a:pt x="911" y="425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2663825" y="2947988"/>
            <a:ext cx="917575" cy="1235075"/>
          </a:xfrm>
          <a:custGeom>
            <a:avLst/>
            <a:gdLst>
              <a:gd name="T0" fmla="*/ 538985144 w 1155"/>
              <a:gd name="T1" fmla="*/ 268681563 h 1557"/>
              <a:gd name="T2" fmla="*/ 466405359 w 1155"/>
              <a:gd name="T3" fmla="*/ 281895358 h 1557"/>
              <a:gd name="T4" fmla="*/ 398874222 w 1155"/>
              <a:gd name="T5" fmla="*/ 309581028 h 1557"/>
              <a:gd name="T6" fmla="*/ 338285672 w 1155"/>
              <a:gd name="T7" fmla="*/ 351110326 h 1557"/>
              <a:gd name="T8" fmla="*/ 289057575 w 1155"/>
              <a:gd name="T9" fmla="*/ 405224379 h 1557"/>
              <a:gd name="T10" fmla="*/ 251820713 w 1155"/>
              <a:gd name="T11" fmla="*/ 467517533 h 1557"/>
              <a:gd name="T12" fmla="*/ 228469025 w 1155"/>
              <a:gd name="T13" fmla="*/ 537362333 h 1557"/>
              <a:gd name="T14" fmla="*/ 221526438 w 1155"/>
              <a:gd name="T15" fmla="*/ 610982163 h 1557"/>
              <a:gd name="T16" fmla="*/ 228469025 w 1155"/>
              <a:gd name="T17" fmla="*/ 683343914 h 1557"/>
              <a:gd name="T18" fmla="*/ 251820713 w 1155"/>
              <a:gd name="T19" fmla="*/ 752558882 h 1557"/>
              <a:gd name="T20" fmla="*/ 289689152 w 1155"/>
              <a:gd name="T21" fmla="*/ 814852828 h 1557"/>
              <a:gd name="T22" fmla="*/ 340179611 w 1155"/>
              <a:gd name="T23" fmla="*/ 868337842 h 1557"/>
              <a:gd name="T24" fmla="*/ 400768160 w 1155"/>
              <a:gd name="T25" fmla="*/ 909866347 h 1557"/>
              <a:gd name="T26" fmla="*/ 468298503 w 1155"/>
              <a:gd name="T27" fmla="*/ 937552810 h 1557"/>
              <a:gd name="T28" fmla="*/ 540247505 w 1155"/>
              <a:gd name="T29" fmla="*/ 950766605 h 1557"/>
              <a:gd name="T30" fmla="*/ 614089651 w 1155"/>
              <a:gd name="T31" fmla="*/ 948249654 h 1557"/>
              <a:gd name="T32" fmla="*/ 532042557 w 1155"/>
              <a:gd name="T33" fmla="*/ 971531254 h 1557"/>
              <a:gd name="T34" fmla="*/ 446840753 w 1155"/>
              <a:gd name="T35" fmla="*/ 979711147 h 1557"/>
              <a:gd name="T36" fmla="*/ 361638155 w 1155"/>
              <a:gd name="T37" fmla="*/ 971531254 h 1557"/>
              <a:gd name="T38" fmla="*/ 279591061 w 1155"/>
              <a:gd name="T39" fmla="*/ 948249654 h 1557"/>
              <a:gd name="T40" fmla="*/ 205117337 w 1155"/>
              <a:gd name="T41" fmla="*/ 907979228 h 1557"/>
              <a:gd name="T42" fmla="*/ 136955417 w 1155"/>
              <a:gd name="T43" fmla="*/ 855753086 h 1557"/>
              <a:gd name="T44" fmla="*/ 82047094 w 1155"/>
              <a:gd name="T45" fmla="*/ 791571228 h 1557"/>
              <a:gd name="T46" fmla="*/ 38499223 w 1155"/>
              <a:gd name="T47" fmla="*/ 717951398 h 1557"/>
              <a:gd name="T48" fmla="*/ 10728875 w 1155"/>
              <a:gd name="T49" fmla="*/ 637409754 h 1557"/>
              <a:gd name="T50" fmla="*/ 0 w 1155"/>
              <a:gd name="T51" fmla="*/ 553722119 h 1557"/>
              <a:gd name="T52" fmla="*/ 3787082 w 1155"/>
              <a:gd name="T53" fmla="*/ 468776405 h 1557"/>
              <a:gd name="T54" fmla="*/ 23351688 w 1155"/>
              <a:gd name="T55" fmla="*/ 385717809 h 1557"/>
              <a:gd name="T56" fmla="*/ 59326189 w 1155"/>
              <a:gd name="T57" fmla="*/ 308322949 h 1557"/>
              <a:gd name="T58" fmla="*/ 109185864 w 1155"/>
              <a:gd name="T59" fmla="*/ 239107188 h 1557"/>
              <a:gd name="T60" fmla="*/ 171035980 w 1155"/>
              <a:gd name="T61" fmla="*/ 180589065 h 1557"/>
              <a:gd name="T62" fmla="*/ 242984982 w 1155"/>
              <a:gd name="T63" fmla="*/ 134654905 h 1557"/>
              <a:gd name="T64" fmla="*/ 322507354 w 1155"/>
              <a:gd name="T65" fmla="*/ 103823244 h 1557"/>
              <a:gd name="T66" fmla="*/ 405816809 w 1155"/>
              <a:gd name="T67" fmla="*/ 87462665 h 1557"/>
              <a:gd name="T68" fmla="*/ 492281768 w 1155"/>
              <a:gd name="T69" fmla="*/ 88721537 h 1557"/>
              <a:gd name="T70" fmla="*/ 574959645 w 1155"/>
              <a:gd name="T71" fmla="*/ 105081323 h 1557"/>
              <a:gd name="T72" fmla="*/ 728955741 w 1155"/>
              <a:gd name="T73" fmla="*/ 181847144 h 1557"/>
              <a:gd name="T74" fmla="*/ 574959645 w 1155"/>
              <a:gd name="T75" fmla="*/ 267422691 h 15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5"/>
              <a:gd name="T115" fmla="*/ 0 h 1557"/>
              <a:gd name="T116" fmla="*/ 1155 w 1155"/>
              <a:gd name="T117" fmla="*/ 1557 h 155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5" h="1557">
                <a:moveTo>
                  <a:pt x="911" y="425"/>
                </a:moveTo>
                <a:lnTo>
                  <a:pt x="854" y="427"/>
                </a:lnTo>
                <a:lnTo>
                  <a:pt x="796" y="433"/>
                </a:lnTo>
                <a:lnTo>
                  <a:pt x="739" y="448"/>
                </a:lnTo>
                <a:lnTo>
                  <a:pt x="684" y="467"/>
                </a:lnTo>
                <a:lnTo>
                  <a:pt x="632" y="492"/>
                </a:lnTo>
                <a:lnTo>
                  <a:pt x="583" y="523"/>
                </a:lnTo>
                <a:lnTo>
                  <a:pt x="536" y="558"/>
                </a:lnTo>
                <a:lnTo>
                  <a:pt x="495" y="599"/>
                </a:lnTo>
                <a:lnTo>
                  <a:pt x="458" y="644"/>
                </a:lnTo>
                <a:lnTo>
                  <a:pt x="425" y="693"/>
                </a:lnTo>
                <a:lnTo>
                  <a:pt x="399" y="743"/>
                </a:lnTo>
                <a:lnTo>
                  <a:pt x="377" y="799"/>
                </a:lnTo>
                <a:lnTo>
                  <a:pt x="362" y="854"/>
                </a:lnTo>
                <a:lnTo>
                  <a:pt x="352" y="912"/>
                </a:lnTo>
                <a:lnTo>
                  <a:pt x="351" y="971"/>
                </a:lnTo>
                <a:lnTo>
                  <a:pt x="354" y="1028"/>
                </a:lnTo>
                <a:lnTo>
                  <a:pt x="362" y="1086"/>
                </a:lnTo>
                <a:lnTo>
                  <a:pt x="378" y="1141"/>
                </a:lnTo>
                <a:lnTo>
                  <a:pt x="399" y="1196"/>
                </a:lnTo>
                <a:lnTo>
                  <a:pt x="427" y="1247"/>
                </a:lnTo>
                <a:lnTo>
                  <a:pt x="459" y="1295"/>
                </a:lnTo>
                <a:lnTo>
                  <a:pt x="497" y="1339"/>
                </a:lnTo>
                <a:lnTo>
                  <a:pt x="539" y="1380"/>
                </a:lnTo>
                <a:lnTo>
                  <a:pt x="585" y="1416"/>
                </a:lnTo>
                <a:lnTo>
                  <a:pt x="635" y="1446"/>
                </a:lnTo>
                <a:lnTo>
                  <a:pt x="687" y="1471"/>
                </a:lnTo>
                <a:lnTo>
                  <a:pt x="742" y="1490"/>
                </a:lnTo>
                <a:lnTo>
                  <a:pt x="799" y="1503"/>
                </a:lnTo>
                <a:lnTo>
                  <a:pt x="856" y="1511"/>
                </a:lnTo>
                <a:lnTo>
                  <a:pt x="915" y="1511"/>
                </a:lnTo>
                <a:lnTo>
                  <a:pt x="973" y="1507"/>
                </a:lnTo>
                <a:lnTo>
                  <a:pt x="910" y="1528"/>
                </a:lnTo>
                <a:lnTo>
                  <a:pt x="843" y="1544"/>
                </a:lnTo>
                <a:lnTo>
                  <a:pt x="776" y="1554"/>
                </a:lnTo>
                <a:lnTo>
                  <a:pt x="708" y="1557"/>
                </a:lnTo>
                <a:lnTo>
                  <a:pt x="642" y="1554"/>
                </a:lnTo>
                <a:lnTo>
                  <a:pt x="573" y="1544"/>
                </a:lnTo>
                <a:lnTo>
                  <a:pt x="508" y="1528"/>
                </a:lnTo>
                <a:lnTo>
                  <a:pt x="443" y="1507"/>
                </a:lnTo>
                <a:lnTo>
                  <a:pt x="383" y="1477"/>
                </a:lnTo>
                <a:lnTo>
                  <a:pt x="325" y="1443"/>
                </a:lnTo>
                <a:lnTo>
                  <a:pt x="269" y="1404"/>
                </a:lnTo>
                <a:lnTo>
                  <a:pt x="217" y="1360"/>
                </a:lnTo>
                <a:lnTo>
                  <a:pt x="170" y="1312"/>
                </a:lnTo>
                <a:lnTo>
                  <a:pt x="130" y="1258"/>
                </a:lnTo>
                <a:lnTo>
                  <a:pt x="92" y="1201"/>
                </a:lnTo>
                <a:lnTo>
                  <a:pt x="61" y="1141"/>
                </a:lnTo>
                <a:lnTo>
                  <a:pt x="37" y="1078"/>
                </a:lnTo>
                <a:lnTo>
                  <a:pt x="17" y="1013"/>
                </a:lnTo>
                <a:lnTo>
                  <a:pt x="4" y="946"/>
                </a:lnTo>
                <a:lnTo>
                  <a:pt x="0" y="880"/>
                </a:lnTo>
                <a:lnTo>
                  <a:pt x="0" y="812"/>
                </a:lnTo>
                <a:lnTo>
                  <a:pt x="6" y="745"/>
                </a:lnTo>
                <a:lnTo>
                  <a:pt x="19" y="678"/>
                </a:lnTo>
                <a:lnTo>
                  <a:pt x="37" y="613"/>
                </a:lnTo>
                <a:lnTo>
                  <a:pt x="63" y="550"/>
                </a:lnTo>
                <a:lnTo>
                  <a:pt x="94" y="490"/>
                </a:lnTo>
                <a:lnTo>
                  <a:pt x="131" y="433"/>
                </a:lnTo>
                <a:lnTo>
                  <a:pt x="173" y="380"/>
                </a:lnTo>
                <a:lnTo>
                  <a:pt x="221" y="331"/>
                </a:lnTo>
                <a:lnTo>
                  <a:pt x="271" y="287"/>
                </a:lnTo>
                <a:lnTo>
                  <a:pt x="326" y="248"/>
                </a:lnTo>
                <a:lnTo>
                  <a:pt x="385" y="214"/>
                </a:lnTo>
                <a:lnTo>
                  <a:pt x="446" y="186"/>
                </a:lnTo>
                <a:lnTo>
                  <a:pt x="511" y="165"/>
                </a:lnTo>
                <a:lnTo>
                  <a:pt x="577" y="149"/>
                </a:lnTo>
                <a:lnTo>
                  <a:pt x="643" y="139"/>
                </a:lnTo>
                <a:lnTo>
                  <a:pt x="711" y="138"/>
                </a:lnTo>
                <a:lnTo>
                  <a:pt x="780" y="141"/>
                </a:lnTo>
                <a:lnTo>
                  <a:pt x="846" y="151"/>
                </a:lnTo>
                <a:lnTo>
                  <a:pt x="911" y="167"/>
                </a:lnTo>
                <a:lnTo>
                  <a:pt x="911" y="0"/>
                </a:lnTo>
                <a:lnTo>
                  <a:pt x="1155" y="289"/>
                </a:lnTo>
                <a:lnTo>
                  <a:pt x="911" y="592"/>
                </a:lnTo>
                <a:lnTo>
                  <a:pt x="911" y="42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3843338" y="2090738"/>
            <a:ext cx="120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500" b="1">
                <a:solidFill>
                  <a:srgbClr val="000000"/>
                </a:solidFill>
                <a:latin typeface="Arial" panose="020B0604020202020204" pitchFamily="34" charset="0"/>
              </a:rPr>
              <a:t>CLR Runtime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989388" y="2941638"/>
            <a:ext cx="1003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500" b="1">
                <a:solidFill>
                  <a:srgbClr val="000000"/>
                </a:solidFill>
                <a:latin typeface="Arial" panose="020B0604020202020204" pitchFamily="34" charset="0"/>
              </a:rPr>
              <a:t>The Main( )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149725" y="3173413"/>
            <a:ext cx="687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500" b="1">
                <a:solidFill>
                  <a:srgbClr val="000000"/>
                </a:solidFill>
                <a:latin typeface="Arial" panose="020B0604020202020204" pitchFamily="34" charset="0"/>
              </a:rPr>
              <a:t>method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678238" y="3854450"/>
            <a:ext cx="1741487" cy="774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3581400" y="3759200"/>
            <a:ext cx="1741488" cy="773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581400" y="3759200"/>
            <a:ext cx="1741488" cy="7731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2400">
              <a:latin typeface="Times New Roman" panose="02020603050405020304" pitchFamily="18" charset="0"/>
            </a:endParaRP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921125" y="3983038"/>
            <a:ext cx="11414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500" b="1">
                <a:solidFill>
                  <a:srgbClr val="000000"/>
                </a:solidFill>
                <a:latin typeface="Arial" panose="020B0604020202020204" pitchFamily="34" charset="0"/>
              </a:rPr>
              <a:t>First Method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34842" name="Freeform 26"/>
          <p:cNvSpPr>
            <a:spLocks/>
          </p:cNvSpPr>
          <p:nvPr/>
        </p:nvSpPr>
        <p:spPr bwMode="auto">
          <a:xfrm>
            <a:off x="5322888" y="3141663"/>
            <a:ext cx="917575" cy="1235075"/>
          </a:xfrm>
          <a:custGeom>
            <a:avLst/>
            <a:gdLst/>
            <a:ahLst/>
            <a:cxnLst>
              <a:cxn ang="0">
                <a:pos x="302" y="1130"/>
              </a:cxn>
              <a:cxn ang="0">
                <a:pos x="418" y="1109"/>
              </a:cxn>
              <a:cxn ang="0">
                <a:pos x="525" y="1064"/>
              </a:cxn>
              <a:cxn ang="0">
                <a:pos x="619" y="997"/>
              </a:cxn>
              <a:cxn ang="0">
                <a:pos x="699" y="913"/>
              </a:cxn>
              <a:cxn ang="0">
                <a:pos x="757" y="812"/>
              </a:cxn>
              <a:cxn ang="0">
                <a:pos x="795" y="702"/>
              </a:cxn>
              <a:cxn ang="0">
                <a:pos x="806" y="586"/>
              </a:cxn>
              <a:cxn ang="0">
                <a:pos x="793" y="471"/>
              </a:cxn>
              <a:cxn ang="0">
                <a:pos x="756" y="361"/>
              </a:cxn>
              <a:cxn ang="0">
                <a:pos x="697" y="262"/>
              </a:cxn>
              <a:cxn ang="0">
                <a:pos x="617" y="177"/>
              </a:cxn>
              <a:cxn ang="0">
                <a:pos x="522" y="111"/>
              </a:cxn>
              <a:cxn ang="0">
                <a:pos x="414" y="67"/>
              </a:cxn>
              <a:cxn ang="0">
                <a:pos x="299" y="46"/>
              </a:cxn>
              <a:cxn ang="0">
                <a:pos x="184" y="51"/>
              </a:cxn>
              <a:cxn ang="0">
                <a:pos x="314" y="13"/>
              </a:cxn>
              <a:cxn ang="0">
                <a:pos x="448" y="0"/>
              </a:cxn>
              <a:cxn ang="0">
                <a:pos x="582" y="13"/>
              </a:cxn>
              <a:cxn ang="0">
                <a:pos x="712" y="51"/>
              </a:cxn>
              <a:cxn ang="0">
                <a:pos x="832" y="112"/>
              </a:cxn>
              <a:cxn ang="0">
                <a:pos x="939" y="197"/>
              </a:cxn>
              <a:cxn ang="0">
                <a:pos x="1027" y="299"/>
              </a:cxn>
              <a:cxn ang="0">
                <a:pos x="1094" y="416"/>
              </a:cxn>
              <a:cxn ang="0">
                <a:pos x="1139" y="544"/>
              </a:cxn>
              <a:cxn ang="0">
                <a:pos x="1157" y="677"/>
              </a:cxn>
              <a:cxn ang="0">
                <a:pos x="1150" y="812"/>
              </a:cxn>
              <a:cxn ang="0">
                <a:pos x="1118" y="944"/>
              </a:cxn>
              <a:cxn ang="0">
                <a:pos x="1061" y="1067"/>
              </a:cxn>
              <a:cxn ang="0">
                <a:pos x="983" y="1176"/>
              </a:cxn>
              <a:cxn ang="0">
                <a:pos x="886" y="1270"/>
              </a:cxn>
              <a:cxn ang="0">
                <a:pos x="770" y="1341"/>
              </a:cxn>
              <a:cxn ang="0">
                <a:pos x="645" y="1392"/>
              </a:cxn>
              <a:cxn ang="0">
                <a:pos x="512" y="1416"/>
              </a:cxn>
              <a:cxn ang="0">
                <a:pos x="377" y="1416"/>
              </a:cxn>
              <a:cxn ang="0">
                <a:pos x="244" y="1390"/>
              </a:cxn>
              <a:cxn ang="0">
                <a:pos x="0" y="1268"/>
              </a:cxn>
              <a:cxn ang="0">
                <a:pos x="244" y="1132"/>
              </a:cxn>
            </a:cxnLst>
            <a:rect l="0" t="0" r="r" b="b"/>
            <a:pathLst>
              <a:path w="1157" h="1557">
                <a:moveTo>
                  <a:pt x="244" y="1132"/>
                </a:moveTo>
                <a:lnTo>
                  <a:pt x="302" y="1130"/>
                </a:lnTo>
                <a:lnTo>
                  <a:pt x="361" y="1122"/>
                </a:lnTo>
                <a:lnTo>
                  <a:pt x="418" y="1109"/>
                </a:lnTo>
                <a:lnTo>
                  <a:pt x="471" y="1090"/>
                </a:lnTo>
                <a:lnTo>
                  <a:pt x="525" y="1064"/>
                </a:lnTo>
                <a:lnTo>
                  <a:pt x="574" y="1033"/>
                </a:lnTo>
                <a:lnTo>
                  <a:pt x="619" y="997"/>
                </a:lnTo>
                <a:lnTo>
                  <a:pt x="661" y="957"/>
                </a:lnTo>
                <a:lnTo>
                  <a:pt x="699" y="913"/>
                </a:lnTo>
                <a:lnTo>
                  <a:pt x="731" y="864"/>
                </a:lnTo>
                <a:lnTo>
                  <a:pt x="757" y="812"/>
                </a:lnTo>
                <a:lnTo>
                  <a:pt x="778" y="759"/>
                </a:lnTo>
                <a:lnTo>
                  <a:pt x="795" y="702"/>
                </a:lnTo>
                <a:lnTo>
                  <a:pt x="803" y="645"/>
                </a:lnTo>
                <a:lnTo>
                  <a:pt x="806" y="586"/>
                </a:lnTo>
                <a:lnTo>
                  <a:pt x="803" y="528"/>
                </a:lnTo>
                <a:lnTo>
                  <a:pt x="793" y="471"/>
                </a:lnTo>
                <a:lnTo>
                  <a:pt x="778" y="416"/>
                </a:lnTo>
                <a:lnTo>
                  <a:pt x="756" y="361"/>
                </a:lnTo>
                <a:lnTo>
                  <a:pt x="730" y="310"/>
                </a:lnTo>
                <a:lnTo>
                  <a:pt x="697" y="262"/>
                </a:lnTo>
                <a:lnTo>
                  <a:pt x="660" y="216"/>
                </a:lnTo>
                <a:lnTo>
                  <a:pt x="617" y="177"/>
                </a:lnTo>
                <a:lnTo>
                  <a:pt x="572" y="141"/>
                </a:lnTo>
                <a:lnTo>
                  <a:pt x="522" y="111"/>
                </a:lnTo>
                <a:lnTo>
                  <a:pt x="470" y="86"/>
                </a:lnTo>
                <a:lnTo>
                  <a:pt x="414" y="67"/>
                </a:lnTo>
                <a:lnTo>
                  <a:pt x="357" y="54"/>
                </a:lnTo>
                <a:lnTo>
                  <a:pt x="299" y="46"/>
                </a:lnTo>
                <a:lnTo>
                  <a:pt x="242" y="46"/>
                </a:lnTo>
                <a:lnTo>
                  <a:pt x="184" y="51"/>
                </a:lnTo>
                <a:lnTo>
                  <a:pt x="247" y="28"/>
                </a:lnTo>
                <a:lnTo>
                  <a:pt x="314" y="13"/>
                </a:lnTo>
                <a:lnTo>
                  <a:pt x="380" y="3"/>
                </a:lnTo>
                <a:lnTo>
                  <a:pt x="448" y="0"/>
                </a:lnTo>
                <a:lnTo>
                  <a:pt x="515" y="3"/>
                </a:lnTo>
                <a:lnTo>
                  <a:pt x="582" y="13"/>
                </a:lnTo>
                <a:lnTo>
                  <a:pt x="648" y="28"/>
                </a:lnTo>
                <a:lnTo>
                  <a:pt x="712" y="51"/>
                </a:lnTo>
                <a:lnTo>
                  <a:pt x="773" y="78"/>
                </a:lnTo>
                <a:lnTo>
                  <a:pt x="832" y="112"/>
                </a:lnTo>
                <a:lnTo>
                  <a:pt x="887" y="153"/>
                </a:lnTo>
                <a:lnTo>
                  <a:pt x="939" y="197"/>
                </a:lnTo>
                <a:lnTo>
                  <a:pt x="985" y="245"/>
                </a:lnTo>
                <a:lnTo>
                  <a:pt x="1027" y="299"/>
                </a:lnTo>
                <a:lnTo>
                  <a:pt x="1063" y="356"/>
                </a:lnTo>
                <a:lnTo>
                  <a:pt x="1094" y="416"/>
                </a:lnTo>
                <a:lnTo>
                  <a:pt x="1120" y="479"/>
                </a:lnTo>
                <a:lnTo>
                  <a:pt x="1139" y="544"/>
                </a:lnTo>
                <a:lnTo>
                  <a:pt x="1150" y="611"/>
                </a:lnTo>
                <a:lnTo>
                  <a:pt x="1157" y="677"/>
                </a:lnTo>
                <a:lnTo>
                  <a:pt x="1157" y="746"/>
                </a:lnTo>
                <a:lnTo>
                  <a:pt x="1150" y="812"/>
                </a:lnTo>
                <a:lnTo>
                  <a:pt x="1137" y="879"/>
                </a:lnTo>
                <a:lnTo>
                  <a:pt x="1118" y="944"/>
                </a:lnTo>
                <a:lnTo>
                  <a:pt x="1094" y="1007"/>
                </a:lnTo>
                <a:lnTo>
                  <a:pt x="1061" y="1067"/>
                </a:lnTo>
                <a:lnTo>
                  <a:pt x="1025" y="1124"/>
                </a:lnTo>
                <a:lnTo>
                  <a:pt x="983" y="1176"/>
                </a:lnTo>
                <a:lnTo>
                  <a:pt x="936" y="1225"/>
                </a:lnTo>
                <a:lnTo>
                  <a:pt x="886" y="1270"/>
                </a:lnTo>
                <a:lnTo>
                  <a:pt x="830" y="1309"/>
                </a:lnTo>
                <a:lnTo>
                  <a:pt x="770" y="1341"/>
                </a:lnTo>
                <a:lnTo>
                  <a:pt x="708" y="1369"/>
                </a:lnTo>
                <a:lnTo>
                  <a:pt x="645" y="1392"/>
                </a:lnTo>
                <a:lnTo>
                  <a:pt x="580" y="1408"/>
                </a:lnTo>
                <a:lnTo>
                  <a:pt x="512" y="1416"/>
                </a:lnTo>
                <a:lnTo>
                  <a:pt x="445" y="1419"/>
                </a:lnTo>
                <a:lnTo>
                  <a:pt x="377" y="1416"/>
                </a:lnTo>
                <a:lnTo>
                  <a:pt x="310" y="1406"/>
                </a:lnTo>
                <a:lnTo>
                  <a:pt x="244" y="1390"/>
                </a:lnTo>
                <a:lnTo>
                  <a:pt x="244" y="1557"/>
                </a:lnTo>
                <a:lnTo>
                  <a:pt x="0" y="1268"/>
                </a:lnTo>
                <a:lnTo>
                  <a:pt x="244" y="963"/>
                </a:lnTo>
                <a:lnTo>
                  <a:pt x="244" y="113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5322888" y="3141663"/>
            <a:ext cx="917575" cy="1235075"/>
          </a:xfrm>
          <a:custGeom>
            <a:avLst/>
            <a:gdLst>
              <a:gd name="T0" fmla="*/ 189942783 w 1157"/>
              <a:gd name="T1" fmla="*/ 711030377 h 1557"/>
              <a:gd name="T2" fmla="*/ 262901495 w 1157"/>
              <a:gd name="T3" fmla="*/ 697815789 h 1557"/>
              <a:gd name="T4" fmla="*/ 330199317 w 1157"/>
              <a:gd name="T5" fmla="*/ 669501079 h 1557"/>
              <a:gd name="T6" fmla="*/ 389320649 w 1157"/>
              <a:gd name="T7" fmla="*/ 627341949 h 1557"/>
              <a:gd name="T8" fmla="*/ 439636592 w 1157"/>
              <a:gd name="T9" fmla="*/ 574486768 h 1557"/>
              <a:gd name="T10" fmla="*/ 476115154 w 1157"/>
              <a:gd name="T11" fmla="*/ 510934742 h 1557"/>
              <a:gd name="T12" fmla="*/ 500015723 w 1157"/>
              <a:gd name="T13" fmla="*/ 441719775 h 1557"/>
              <a:gd name="T14" fmla="*/ 506933620 w 1157"/>
              <a:gd name="T15" fmla="*/ 368728984 h 1557"/>
              <a:gd name="T16" fmla="*/ 498757924 w 1157"/>
              <a:gd name="T17" fmla="*/ 296367233 h 1557"/>
              <a:gd name="T18" fmla="*/ 475486255 w 1157"/>
              <a:gd name="T19" fmla="*/ 227152265 h 1557"/>
              <a:gd name="T20" fmla="*/ 438378792 w 1157"/>
              <a:gd name="T21" fmla="*/ 164858319 h 1557"/>
              <a:gd name="T22" fmla="*/ 388062056 w 1157"/>
              <a:gd name="T23" fmla="*/ 111374098 h 1557"/>
              <a:gd name="T24" fmla="*/ 328311824 w 1157"/>
              <a:gd name="T25" fmla="*/ 69844800 h 1557"/>
              <a:gd name="T26" fmla="*/ 260385103 w 1157"/>
              <a:gd name="T27" fmla="*/ 42158337 h 1557"/>
              <a:gd name="T28" fmla="*/ 188056084 w 1157"/>
              <a:gd name="T29" fmla="*/ 28944542 h 1557"/>
              <a:gd name="T30" fmla="*/ 115727065 w 1157"/>
              <a:gd name="T31" fmla="*/ 32090533 h 1557"/>
              <a:gd name="T32" fmla="*/ 197490373 w 1157"/>
              <a:gd name="T33" fmla="*/ 8179893 h 1557"/>
              <a:gd name="T34" fmla="*/ 281770073 w 1157"/>
              <a:gd name="T35" fmla="*/ 0 h 1557"/>
              <a:gd name="T36" fmla="*/ 366048980 w 1157"/>
              <a:gd name="T37" fmla="*/ 8179893 h 1557"/>
              <a:gd name="T38" fmla="*/ 447812288 w 1157"/>
              <a:gd name="T39" fmla="*/ 32090533 h 1557"/>
              <a:gd name="T40" fmla="*/ 523286599 w 1157"/>
              <a:gd name="T41" fmla="*/ 70473840 h 1557"/>
              <a:gd name="T42" fmla="*/ 590584420 w 1157"/>
              <a:gd name="T43" fmla="*/ 123958060 h 1557"/>
              <a:gd name="T44" fmla="*/ 645932354 w 1157"/>
              <a:gd name="T45" fmla="*/ 188139919 h 1557"/>
              <a:gd name="T46" fmla="*/ 688071807 w 1157"/>
              <a:gd name="T47" fmla="*/ 261759749 h 1557"/>
              <a:gd name="T48" fmla="*/ 716374674 w 1157"/>
              <a:gd name="T49" fmla="*/ 342301393 h 1557"/>
              <a:gd name="T50" fmla="*/ 727695662 w 1157"/>
              <a:gd name="T51" fmla="*/ 425989028 h 1557"/>
              <a:gd name="T52" fmla="*/ 723293364 w 1157"/>
              <a:gd name="T53" fmla="*/ 510934742 h 1557"/>
              <a:gd name="T54" fmla="*/ 703166987 w 1157"/>
              <a:gd name="T55" fmla="*/ 593993337 h 1557"/>
              <a:gd name="T56" fmla="*/ 667316530 w 1157"/>
              <a:gd name="T57" fmla="*/ 671388198 h 1557"/>
              <a:gd name="T58" fmla="*/ 618258387 w 1157"/>
              <a:gd name="T59" fmla="*/ 739974919 h 1557"/>
              <a:gd name="T60" fmla="*/ 557250356 w 1157"/>
              <a:gd name="T61" fmla="*/ 799122082 h 1557"/>
              <a:gd name="T62" fmla="*/ 484291644 w 1157"/>
              <a:gd name="T63" fmla="*/ 843797370 h 1557"/>
              <a:gd name="T64" fmla="*/ 405672834 w 1157"/>
              <a:gd name="T65" fmla="*/ 875887903 h 1557"/>
              <a:gd name="T66" fmla="*/ 322022827 w 1157"/>
              <a:gd name="T67" fmla="*/ 890989610 h 1557"/>
              <a:gd name="T68" fmla="*/ 237114228 w 1157"/>
              <a:gd name="T69" fmla="*/ 890989610 h 1557"/>
              <a:gd name="T70" fmla="*/ 153464220 w 1157"/>
              <a:gd name="T71" fmla="*/ 874629824 h 1557"/>
              <a:gd name="T72" fmla="*/ 0 w 1157"/>
              <a:gd name="T73" fmla="*/ 797864003 h 1557"/>
              <a:gd name="T74" fmla="*/ 153464220 w 1157"/>
              <a:gd name="T75" fmla="*/ 712288456 h 15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7"/>
              <a:gd name="T115" fmla="*/ 0 h 1557"/>
              <a:gd name="T116" fmla="*/ 1157 w 1157"/>
              <a:gd name="T117" fmla="*/ 1557 h 155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7" h="1557">
                <a:moveTo>
                  <a:pt x="244" y="1132"/>
                </a:moveTo>
                <a:lnTo>
                  <a:pt x="302" y="1130"/>
                </a:lnTo>
                <a:lnTo>
                  <a:pt x="361" y="1122"/>
                </a:lnTo>
                <a:lnTo>
                  <a:pt x="418" y="1109"/>
                </a:lnTo>
                <a:lnTo>
                  <a:pt x="471" y="1090"/>
                </a:lnTo>
                <a:lnTo>
                  <a:pt x="525" y="1064"/>
                </a:lnTo>
                <a:lnTo>
                  <a:pt x="574" y="1033"/>
                </a:lnTo>
                <a:lnTo>
                  <a:pt x="619" y="997"/>
                </a:lnTo>
                <a:lnTo>
                  <a:pt x="661" y="957"/>
                </a:lnTo>
                <a:lnTo>
                  <a:pt x="699" y="913"/>
                </a:lnTo>
                <a:lnTo>
                  <a:pt x="731" y="864"/>
                </a:lnTo>
                <a:lnTo>
                  <a:pt x="757" y="812"/>
                </a:lnTo>
                <a:lnTo>
                  <a:pt x="778" y="759"/>
                </a:lnTo>
                <a:lnTo>
                  <a:pt x="795" y="702"/>
                </a:lnTo>
                <a:lnTo>
                  <a:pt x="803" y="645"/>
                </a:lnTo>
                <a:lnTo>
                  <a:pt x="806" y="586"/>
                </a:lnTo>
                <a:lnTo>
                  <a:pt x="803" y="528"/>
                </a:lnTo>
                <a:lnTo>
                  <a:pt x="793" y="471"/>
                </a:lnTo>
                <a:lnTo>
                  <a:pt x="778" y="416"/>
                </a:lnTo>
                <a:lnTo>
                  <a:pt x="756" y="361"/>
                </a:lnTo>
                <a:lnTo>
                  <a:pt x="730" y="310"/>
                </a:lnTo>
                <a:lnTo>
                  <a:pt x="697" y="262"/>
                </a:lnTo>
                <a:lnTo>
                  <a:pt x="660" y="216"/>
                </a:lnTo>
                <a:lnTo>
                  <a:pt x="617" y="177"/>
                </a:lnTo>
                <a:lnTo>
                  <a:pt x="572" y="141"/>
                </a:lnTo>
                <a:lnTo>
                  <a:pt x="522" y="111"/>
                </a:lnTo>
                <a:lnTo>
                  <a:pt x="470" y="86"/>
                </a:lnTo>
                <a:lnTo>
                  <a:pt x="414" y="67"/>
                </a:lnTo>
                <a:lnTo>
                  <a:pt x="357" y="54"/>
                </a:lnTo>
                <a:lnTo>
                  <a:pt x="299" y="46"/>
                </a:lnTo>
                <a:lnTo>
                  <a:pt x="242" y="46"/>
                </a:lnTo>
                <a:lnTo>
                  <a:pt x="184" y="51"/>
                </a:lnTo>
                <a:lnTo>
                  <a:pt x="247" y="28"/>
                </a:lnTo>
                <a:lnTo>
                  <a:pt x="314" y="13"/>
                </a:lnTo>
                <a:lnTo>
                  <a:pt x="380" y="3"/>
                </a:lnTo>
                <a:lnTo>
                  <a:pt x="448" y="0"/>
                </a:lnTo>
                <a:lnTo>
                  <a:pt x="515" y="3"/>
                </a:lnTo>
                <a:lnTo>
                  <a:pt x="582" y="13"/>
                </a:lnTo>
                <a:lnTo>
                  <a:pt x="648" y="28"/>
                </a:lnTo>
                <a:lnTo>
                  <a:pt x="712" y="51"/>
                </a:lnTo>
                <a:lnTo>
                  <a:pt x="773" y="78"/>
                </a:lnTo>
                <a:lnTo>
                  <a:pt x="832" y="112"/>
                </a:lnTo>
                <a:lnTo>
                  <a:pt x="887" y="153"/>
                </a:lnTo>
                <a:lnTo>
                  <a:pt x="939" y="197"/>
                </a:lnTo>
                <a:lnTo>
                  <a:pt x="985" y="245"/>
                </a:lnTo>
                <a:lnTo>
                  <a:pt x="1027" y="299"/>
                </a:lnTo>
                <a:lnTo>
                  <a:pt x="1063" y="356"/>
                </a:lnTo>
                <a:lnTo>
                  <a:pt x="1094" y="416"/>
                </a:lnTo>
                <a:lnTo>
                  <a:pt x="1120" y="479"/>
                </a:lnTo>
                <a:lnTo>
                  <a:pt x="1139" y="544"/>
                </a:lnTo>
                <a:lnTo>
                  <a:pt x="1150" y="611"/>
                </a:lnTo>
                <a:lnTo>
                  <a:pt x="1157" y="677"/>
                </a:lnTo>
                <a:lnTo>
                  <a:pt x="1157" y="746"/>
                </a:lnTo>
                <a:lnTo>
                  <a:pt x="1150" y="812"/>
                </a:lnTo>
                <a:lnTo>
                  <a:pt x="1137" y="879"/>
                </a:lnTo>
                <a:lnTo>
                  <a:pt x="1118" y="944"/>
                </a:lnTo>
                <a:lnTo>
                  <a:pt x="1094" y="1007"/>
                </a:lnTo>
                <a:lnTo>
                  <a:pt x="1061" y="1067"/>
                </a:lnTo>
                <a:lnTo>
                  <a:pt x="1025" y="1124"/>
                </a:lnTo>
                <a:lnTo>
                  <a:pt x="983" y="1176"/>
                </a:lnTo>
                <a:lnTo>
                  <a:pt x="936" y="1225"/>
                </a:lnTo>
                <a:lnTo>
                  <a:pt x="886" y="1270"/>
                </a:lnTo>
                <a:lnTo>
                  <a:pt x="830" y="1309"/>
                </a:lnTo>
                <a:lnTo>
                  <a:pt x="770" y="1341"/>
                </a:lnTo>
                <a:lnTo>
                  <a:pt x="708" y="1369"/>
                </a:lnTo>
                <a:lnTo>
                  <a:pt x="645" y="1392"/>
                </a:lnTo>
                <a:lnTo>
                  <a:pt x="580" y="1408"/>
                </a:lnTo>
                <a:lnTo>
                  <a:pt x="512" y="1416"/>
                </a:lnTo>
                <a:lnTo>
                  <a:pt x="445" y="1419"/>
                </a:lnTo>
                <a:lnTo>
                  <a:pt x="377" y="1416"/>
                </a:lnTo>
                <a:lnTo>
                  <a:pt x="310" y="1406"/>
                </a:lnTo>
                <a:lnTo>
                  <a:pt x="244" y="1390"/>
                </a:lnTo>
                <a:lnTo>
                  <a:pt x="244" y="1557"/>
                </a:lnTo>
                <a:lnTo>
                  <a:pt x="0" y="1268"/>
                </a:lnTo>
                <a:lnTo>
                  <a:pt x="244" y="963"/>
                </a:lnTo>
                <a:lnTo>
                  <a:pt x="244" y="11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5443538" y="4144963"/>
            <a:ext cx="919162" cy="1238250"/>
          </a:xfrm>
          <a:custGeom>
            <a:avLst/>
            <a:gdLst/>
            <a:ahLst/>
            <a:cxnLst>
              <a:cxn ang="0">
                <a:pos x="302" y="1132"/>
              </a:cxn>
              <a:cxn ang="0">
                <a:pos x="416" y="1111"/>
              </a:cxn>
              <a:cxn ang="0">
                <a:pos x="523" y="1065"/>
              </a:cxn>
              <a:cxn ang="0">
                <a:pos x="619" y="999"/>
              </a:cxn>
              <a:cxn ang="0">
                <a:pos x="698" y="914"/>
              </a:cxn>
              <a:cxn ang="0">
                <a:pos x="757" y="814"/>
              </a:cxn>
              <a:cxn ang="0">
                <a:pos x="793" y="703"/>
              </a:cxn>
              <a:cxn ang="0">
                <a:pos x="806" y="588"/>
              </a:cxn>
              <a:cxn ang="0">
                <a:pos x="793" y="473"/>
              </a:cxn>
              <a:cxn ang="0">
                <a:pos x="755" y="362"/>
              </a:cxn>
              <a:cxn ang="0">
                <a:pos x="697" y="263"/>
              </a:cxn>
              <a:cxn ang="0">
                <a:pos x="617" y="177"/>
              </a:cxn>
              <a:cxn ang="0">
                <a:pos x="521" y="112"/>
              </a:cxn>
              <a:cxn ang="0">
                <a:pos x="414" y="67"/>
              </a:cxn>
              <a:cxn ang="0">
                <a:pos x="299" y="47"/>
              </a:cxn>
              <a:cxn ang="0">
                <a:pos x="183" y="52"/>
              </a:cxn>
              <a:cxn ang="0">
                <a:pos x="313" y="13"/>
              </a:cxn>
              <a:cxn ang="0">
                <a:pos x="447" y="0"/>
              </a:cxn>
              <a:cxn ang="0">
                <a:pos x="581" y="13"/>
              </a:cxn>
              <a:cxn ang="0">
                <a:pos x="711" y="52"/>
              </a:cxn>
              <a:cxn ang="0">
                <a:pos x="832" y="114"/>
              </a:cxn>
              <a:cxn ang="0">
                <a:pos x="937" y="198"/>
              </a:cxn>
              <a:cxn ang="0">
                <a:pos x="1027" y="301"/>
              </a:cxn>
              <a:cxn ang="0">
                <a:pos x="1093" y="418"/>
              </a:cxn>
              <a:cxn ang="0">
                <a:pos x="1137" y="544"/>
              </a:cxn>
              <a:cxn ang="0">
                <a:pos x="1157" y="679"/>
              </a:cxn>
              <a:cxn ang="0">
                <a:pos x="1150" y="814"/>
              </a:cxn>
              <a:cxn ang="0">
                <a:pos x="1118" y="945"/>
              </a:cxn>
              <a:cxn ang="0">
                <a:pos x="1061" y="1067"/>
              </a:cxn>
              <a:cxn ang="0">
                <a:pos x="983" y="1177"/>
              </a:cxn>
              <a:cxn ang="0">
                <a:pos x="884" y="1270"/>
              </a:cxn>
              <a:cxn ang="0">
                <a:pos x="770" y="1343"/>
              </a:cxn>
              <a:cxn ang="0">
                <a:pos x="645" y="1393"/>
              </a:cxn>
              <a:cxn ang="0">
                <a:pos x="512" y="1418"/>
              </a:cxn>
              <a:cxn ang="0">
                <a:pos x="377" y="1418"/>
              </a:cxn>
              <a:cxn ang="0">
                <a:pos x="243" y="1392"/>
              </a:cxn>
              <a:cxn ang="0">
                <a:pos x="0" y="1270"/>
              </a:cxn>
              <a:cxn ang="0">
                <a:pos x="243" y="1132"/>
              </a:cxn>
            </a:cxnLst>
            <a:rect l="0" t="0" r="r" b="b"/>
            <a:pathLst>
              <a:path w="1157" h="1559">
                <a:moveTo>
                  <a:pt x="243" y="1132"/>
                </a:moveTo>
                <a:lnTo>
                  <a:pt x="302" y="1132"/>
                </a:lnTo>
                <a:lnTo>
                  <a:pt x="360" y="1124"/>
                </a:lnTo>
                <a:lnTo>
                  <a:pt x="416" y="1111"/>
                </a:lnTo>
                <a:lnTo>
                  <a:pt x="471" y="1091"/>
                </a:lnTo>
                <a:lnTo>
                  <a:pt x="523" y="1065"/>
                </a:lnTo>
                <a:lnTo>
                  <a:pt x="573" y="1035"/>
                </a:lnTo>
                <a:lnTo>
                  <a:pt x="619" y="999"/>
                </a:lnTo>
                <a:lnTo>
                  <a:pt x="661" y="958"/>
                </a:lnTo>
                <a:lnTo>
                  <a:pt x="698" y="914"/>
                </a:lnTo>
                <a:lnTo>
                  <a:pt x="731" y="866"/>
                </a:lnTo>
                <a:lnTo>
                  <a:pt x="757" y="814"/>
                </a:lnTo>
                <a:lnTo>
                  <a:pt x="778" y="760"/>
                </a:lnTo>
                <a:lnTo>
                  <a:pt x="793" y="703"/>
                </a:lnTo>
                <a:lnTo>
                  <a:pt x="802" y="646"/>
                </a:lnTo>
                <a:lnTo>
                  <a:pt x="806" y="588"/>
                </a:lnTo>
                <a:lnTo>
                  <a:pt x="802" y="530"/>
                </a:lnTo>
                <a:lnTo>
                  <a:pt x="793" y="473"/>
                </a:lnTo>
                <a:lnTo>
                  <a:pt x="778" y="416"/>
                </a:lnTo>
                <a:lnTo>
                  <a:pt x="755" y="362"/>
                </a:lnTo>
                <a:lnTo>
                  <a:pt x="729" y="310"/>
                </a:lnTo>
                <a:lnTo>
                  <a:pt x="697" y="263"/>
                </a:lnTo>
                <a:lnTo>
                  <a:pt x="659" y="218"/>
                </a:lnTo>
                <a:lnTo>
                  <a:pt x="617" y="177"/>
                </a:lnTo>
                <a:lnTo>
                  <a:pt x="570" y="141"/>
                </a:lnTo>
                <a:lnTo>
                  <a:pt x="521" y="112"/>
                </a:lnTo>
                <a:lnTo>
                  <a:pt x="468" y="86"/>
                </a:lnTo>
                <a:lnTo>
                  <a:pt x="414" y="67"/>
                </a:lnTo>
                <a:lnTo>
                  <a:pt x="357" y="54"/>
                </a:lnTo>
                <a:lnTo>
                  <a:pt x="299" y="47"/>
                </a:lnTo>
                <a:lnTo>
                  <a:pt x="240" y="46"/>
                </a:lnTo>
                <a:lnTo>
                  <a:pt x="183" y="52"/>
                </a:lnTo>
                <a:lnTo>
                  <a:pt x="247" y="29"/>
                </a:lnTo>
                <a:lnTo>
                  <a:pt x="313" y="13"/>
                </a:lnTo>
                <a:lnTo>
                  <a:pt x="380" y="3"/>
                </a:lnTo>
                <a:lnTo>
                  <a:pt x="447" y="0"/>
                </a:lnTo>
                <a:lnTo>
                  <a:pt x="515" y="3"/>
                </a:lnTo>
                <a:lnTo>
                  <a:pt x="581" y="13"/>
                </a:lnTo>
                <a:lnTo>
                  <a:pt x="648" y="29"/>
                </a:lnTo>
                <a:lnTo>
                  <a:pt x="711" y="52"/>
                </a:lnTo>
                <a:lnTo>
                  <a:pt x="773" y="80"/>
                </a:lnTo>
                <a:lnTo>
                  <a:pt x="832" y="114"/>
                </a:lnTo>
                <a:lnTo>
                  <a:pt x="887" y="153"/>
                </a:lnTo>
                <a:lnTo>
                  <a:pt x="937" y="198"/>
                </a:lnTo>
                <a:lnTo>
                  <a:pt x="984" y="247"/>
                </a:lnTo>
                <a:lnTo>
                  <a:pt x="1027" y="301"/>
                </a:lnTo>
                <a:lnTo>
                  <a:pt x="1062" y="357"/>
                </a:lnTo>
                <a:lnTo>
                  <a:pt x="1093" y="418"/>
                </a:lnTo>
                <a:lnTo>
                  <a:pt x="1119" y="479"/>
                </a:lnTo>
                <a:lnTo>
                  <a:pt x="1137" y="544"/>
                </a:lnTo>
                <a:lnTo>
                  <a:pt x="1150" y="611"/>
                </a:lnTo>
                <a:lnTo>
                  <a:pt x="1157" y="679"/>
                </a:lnTo>
                <a:lnTo>
                  <a:pt x="1157" y="746"/>
                </a:lnTo>
                <a:lnTo>
                  <a:pt x="1150" y="814"/>
                </a:lnTo>
                <a:lnTo>
                  <a:pt x="1137" y="880"/>
                </a:lnTo>
                <a:lnTo>
                  <a:pt x="1118" y="945"/>
                </a:lnTo>
                <a:lnTo>
                  <a:pt x="1093" y="1007"/>
                </a:lnTo>
                <a:lnTo>
                  <a:pt x="1061" y="1067"/>
                </a:lnTo>
                <a:lnTo>
                  <a:pt x="1025" y="1124"/>
                </a:lnTo>
                <a:lnTo>
                  <a:pt x="983" y="1177"/>
                </a:lnTo>
                <a:lnTo>
                  <a:pt x="936" y="1226"/>
                </a:lnTo>
                <a:lnTo>
                  <a:pt x="884" y="1270"/>
                </a:lnTo>
                <a:lnTo>
                  <a:pt x="828" y="1309"/>
                </a:lnTo>
                <a:lnTo>
                  <a:pt x="770" y="1343"/>
                </a:lnTo>
                <a:lnTo>
                  <a:pt x="708" y="1371"/>
                </a:lnTo>
                <a:lnTo>
                  <a:pt x="645" y="1393"/>
                </a:lnTo>
                <a:lnTo>
                  <a:pt x="578" y="1408"/>
                </a:lnTo>
                <a:lnTo>
                  <a:pt x="512" y="1418"/>
                </a:lnTo>
                <a:lnTo>
                  <a:pt x="443" y="1421"/>
                </a:lnTo>
                <a:lnTo>
                  <a:pt x="377" y="1418"/>
                </a:lnTo>
                <a:lnTo>
                  <a:pt x="310" y="1408"/>
                </a:lnTo>
                <a:lnTo>
                  <a:pt x="243" y="1392"/>
                </a:lnTo>
                <a:lnTo>
                  <a:pt x="243" y="1559"/>
                </a:lnTo>
                <a:lnTo>
                  <a:pt x="0" y="1270"/>
                </a:lnTo>
                <a:lnTo>
                  <a:pt x="243" y="965"/>
                </a:lnTo>
                <a:lnTo>
                  <a:pt x="243" y="113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5443538" y="4144963"/>
            <a:ext cx="919162" cy="1238250"/>
          </a:xfrm>
          <a:custGeom>
            <a:avLst/>
            <a:gdLst>
              <a:gd name="T0" fmla="*/ 190600991 w 1157"/>
              <a:gd name="T1" fmla="*/ 714119187 h 1559"/>
              <a:gd name="T2" fmla="*/ 262549052 w 1157"/>
              <a:gd name="T3" fmla="*/ 700871739 h 1559"/>
              <a:gd name="T4" fmla="*/ 330080051 w 1157"/>
              <a:gd name="T5" fmla="*/ 671852687 h 1559"/>
              <a:gd name="T6" fmla="*/ 390668478 w 1157"/>
              <a:gd name="T7" fmla="*/ 630216829 h 1559"/>
              <a:gd name="T8" fmla="*/ 440527256 w 1157"/>
              <a:gd name="T9" fmla="*/ 576594806 h 1559"/>
              <a:gd name="T10" fmla="*/ 477764042 w 1157"/>
              <a:gd name="T11" fmla="*/ 513509979 h 1559"/>
              <a:gd name="T12" fmla="*/ 500484106 w 1157"/>
              <a:gd name="T13" fmla="*/ 443485711 h 1559"/>
              <a:gd name="T14" fmla="*/ 508689037 w 1157"/>
              <a:gd name="T15" fmla="*/ 370938081 h 1559"/>
              <a:gd name="T16" fmla="*/ 500484106 w 1157"/>
              <a:gd name="T17" fmla="*/ 298391245 h 1559"/>
              <a:gd name="T18" fmla="*/ 476501684 w 1157"/>
              <a:gd name="T19" fmla="*/ 228366977 h 1559"/>
              <a:gd name="T20" fmla="*/ 439896474 w 1157"/>
              <a:gd name="T21" fmla="*/ 165912792 h 1559"/>
              <a:gd name="T22" fmla="*/ 389406119 w 1157"/>
              <a:gd name="T23" fmla="*/ 111660127 h 1559"/>
              <a:gd name="T24" fmla="*/ 328817693 w 1157"/>
              <a:gd name="T25" fmla="*/ 70654910 h 1559"/>
              <a:gd name="T26" fmla="*/ 261286694 w 1157"/>
              <a:gd name="T27" fmla="*/ 42266500 h 1559"/>
              <a:gd name="T28" fmla="*/ 188707057 w 1157"/>
              <a:gd name="T29" fmla="*/ 29649694 h 1559"/>
              <a:gd name="T30" fmla="*/ 115496638 w 1157"/>
              <a:gd name="T31" fmla="*/ 32803697 h 1559"/>
              <a:gd name="T32" fmla="*/ 197542770 w 1157"/>
              <a:gd name="T33" fmla="*/ 8200726 h 1559"/>
              <a:gd name="T34" fmla="*/ 282114413 w 1157"/>
              <a:gd name="T35" fmla="*/ 0 h 1559"/>
              <a:gd name="T36" fmla="*/ 366685261 w 1157"/>
              <a:gd name="T37" fmla="*/ 8200726 h 1559"/>
              <a:gd name="T38" fmla="*/ 448732187 w 1157"/>
              <a:gd name="T39" fmla="*/ 32803697 h 1559"/>
              <a:gd name="T40" fmla="*/ 525098105 w 1157"/>
              <a:gd name="T41" fmla="*/ 71916988 h 1559"/>
              <a:gd name="T42" fmla="*/ 591366745 w 1157"/>
              <a:gd name="T43" fmla="*/ 124907575 h 1559"/>
              <a:gd name="T44" fmla="*/ 648168097 w 1157"/>
              <a:gd name="T45" fmla="*/ 189885121 h 1559"/>
              <a:gd name="T46" fmla="*/ 689822739 w 1157"/>
              <a:gd name="T47" fmla="*/ 263694035 h 1559"/>
              <a:gd name="T48" fmla="*/ 717592236 w 1157"/>
              <a:gd name="T49" fmla="*/ 343181107 h 1559"/>
              <a:gd name="T50" fmla="*/ 730215024 w 1157"/>
              <a:gd name="T51" fmla="*/ 428345543 h 1559"/>
              <a:gd name="T52" fmla="*/ 725797167 w 1157"/>
              <a:gd name="T53" fmla="*/ 513509979 h 1559"/>
              <a:gd name="T54" fmla="*/ 705601025 w 1157"/>
              <a:gd name="T55" fmla="*/ 596151054 h 1559"/>
              <a:gd name="T56" fmla="*/ 669626597 w 1157"/>
              <a:gd name="T57" fmla="*/ 673114765 h 1559"/>
              <a:gd name="T58" fmla="*/ 620398600 w 1157"/>
              <a:gd name="T59" fmla="*/ 742507598 h 1559"/>
              <a:gd name="T60" fmla="*/ 557917034 w 1157"/>
              <a:gd name="T61" fmla="*/ 801176343 h 1559"/>
              <a:gd name="T62" fmla="*/ 485968179 w 1157"/>
              <a:gd name="T63" fmla="*/ 847228283 h 1559"/>
              <a:gd name="T64" fmla="*/ 407077545 w 1157"/>
              <a:gd name="T65" fmla="*/ 878770696 h 1559"/>
              <a:gd name="T66" fmla="*/ 323137479 w 1157"/>
              <a:gd name="T67" fmla="*/ 894541505 h 1559"/>
              <a:gd name="T68" fmla="*/ 237935054 w 1157"/>
              <a:gd name="T69" fmla="*/ 894541505 h 1559"/>
              <a:gd name="T70" fmla="*/ 153364206 w 1157"/>
              <a:gd name="T71" fmla="*/ 878140054 h 1559"/>
              <a:gd name="T72" fmla="*/ 0 w 1157"/>
              <a:gd name="T73" fmla="*/ 801176343 h 1559"/>
              <a:gd name="T74" fmla="*/ 153364206 w 1157"/>
              <a:gd name="T75" fmla="*/ 714119187 h 15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7"/>
              <a:gd name="T115" fmla="*/ 0 h 1559"/>
              <a:gd name="T116" fmla="*/ 1157 w 1157"/>
              <a:gd name="T117" fmla="*/ 1559 h 155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7" h="1559">
                <a:moveTo>
                  <a:pt x="243" y="1132"/>
                </a:moveTo>
                <a:lnTo>
                  <a:pt x="302" y="1132"/>
                </a:lnTo>
                <a:lnTo>
                  <a:pt x="360" y="1124"/>
                </a:lnTo>
                <a:lnTo>
                  <a:pt x="416" y="1111"/>
                </a:lnTo>
                <a:lnTo>
                  <a:pt x="471" y="1091"/>
                </a:lnTo>
                <a:lnTo>
                  <a:pt x="523" y="1065"/>
                </a:lnTo>
                <a:lnTo>
                  <a:pt x="573" y="1035"/>
                </a:lnTo>
                <a:lnTo>
                  <a:pt x="619" y="999"/>
                </a:lnTo>
                <a:lnTo>
                  <a:pt x="661" y="958"/>
                </a:lnTo>
                <a:lnTo>
                  <a:pt x="698" y="914"/>
                </a:lnTo>
                <a:lnTo>
                  <a:pt x="731" y="866"/>
                </a:lnTo>
                <a:lnTo>
                  <a:pt x="757" y="814"/>
                </a:lnTo>
                <a:lnTo>
                  <a:pt x="778" y="760"/>
                </a:lnTo>
                <a:lnTo>
                  <a:pt x="793" y="703"/>
                </a:lnTo>
                <a:lnTo>
                  <a:pt x="802" y="646"/>
                </a:lnTo>
                <a:lnTo>
                  <a:pt x="806" y="588"/>
                </a:lnTo>
                <a:lnTo>
                  <a:pt x="802" y="530"/>
                </a:lnTo>
                <a:lnTo>
                  <a:pt x="793" y="473"/>
                </a:lnTo>
                <a:lnTo>
                  <a:pt x="778" y="416"/>
                </a:lnTo>
                <a:lnTo>
                  <a:pt x="755" y="362"/>
                </a:lnTo>
                <a:lnTo>
                  <a:pt x="729" y="310"/>
                </a:lnTo>
                <a:lnTo>
                  <a:pt x="697" y="263"/>
                </a:lnTo>
                <a:lnTo>
                  <a:pt x="659" y="218"/>
                </a:lnTo>
                <a:lnTo>
                  <a:pt x="617" y="177"/>
                </a:lnTo>
                <a:lnTo>
                  <a:pt x="570" y="141"/>
                </a:lnTo>
                <a:lnTo>
                  <a:pt x="521" y="112"/>
                </a:lnTo>
                <a:lnTo>
                  <a:pt x="468" y="86"/>
                </a:lnTo>
                <a:lnTo>
                  <a:pt x="414" y="67"/>
                </a:lnTo>
                <a:lnTo>
                  <a:pt x="357" y="54"/>
                </a:lnTo>
                <a:lnTo>
                  <a:pt x="299" y="47"/>
                </a:lnTo>
                <a:lnTo>
                  <a:pt x="240" y="46"/>
                </a:lnTo>
                <a:lnTo>
                  <a:pt x="183" y="52"/>
                </a:lnTo>
                <a:lnTo>
                  <a:pt x="247" y="29"/>
                </a:lnTo>
                <a:lnTo>
                  <a:pt x="313" y="13"/>
                </a:lnTo>
                <a:lnTo>
                  <a:pt x="380" y="3"/>
                </a:lnTo>
                <a:lnTo>
                  <a:pt x="447" y="0"/>
                </a:lnTo>
                <a:lnTo>
                  <a:pt x="515" y="3"/>
                </a:lnTo>
                <a:lnTo>
                  <a:pt x="581" y="13"/>
                </a:lnTo>
                <a:lnTo>
                  <a:pt x="648" y="29"/>
                </a:lnTo>
                <a:lnTo>
                  <a:pt x="711" y="52"/>
                </a:lnTo>
                <a:lnTo>
                  <a:pt x="773" y="80"/>
                </a:lnTo>
                <a:lnTo>
                  <a:pt x="832" y="114"/>
                </a:lnTo>
                <a:lnTo>
                  <a:pt x="887" y="153"/>
                </a:lnTo>
                <a:lnTo>
                  <a:pt x="937" y="198"/>
                </a:lnTo>
                <a:lnTo>
                  <a:pt x="984" y="247"/>
                </a:lnTo>
                <a:lnTo>
                  <a:pt x="1027" y="301"/>
                </a:lnTo>
                <a:lnTo>
                  <a:pt x="1062" y="357"/>
                </a:lnTo>
                <a:lnTo>
                  <a:pt x="1093" y="418"/>
                </a:lnTo>
                <a:lnTo>
                  <a:pt x="1119" y="479"/>
                </a:lnTo>
                <a:lnTo>
                  <a:pt x="1137" y="544"/>
                </a:lnTo>
                <a:lnTo>
                  <a:pt x="1150" y="611"/>
                </a:lnTo>
                <a:lnTo>
                  <a:pt x="1157" y="679"/>
                </a:lnTo>
                <a:lnTo>
                  <a:pt x="1157" y="746"/>
                </a:lnTo>
                <a:lnTo>
                  <a:pt x="1150" y="814"/>
                </a:lnTo>
                <a:lnTo>
                  <a:pt x="1137" y="880"/>
                </a:lnTo>
                <a:lnTo>
                  <a:pt x="1118" y="945"/>
                </a:lnTo>
                <a:lnTo>
                  <a:pt x="1093" y="1007"/>
                </a:lnTo>
                <a:lnTo>
                  <a:pt x="1061" y="1067"/>
                </a:lnTo>
                <a:lnTo>
                  <a:pt x="1025" y="1124"/>
                </a:lnTo>
                <a:lnTo>
                  <a:pt x="983" y="1177"/>
                </a:lnTo>
                <a:lnTo>
                  <a:pt x="936" y="1226"/>
                </a:lnTo>
                <a:lnTo>
                  <a:pt x="884" y="1270"/>
                </a:lnTo>
                <a:lnTo>
                  <a:pt x="828" y="1309"/>
                </a:lnTo>
                <a:lnTo>
                  <a:pt x="770" y="1343"/>
                </a:lnTo>
                <a:lnTo>
                  <a:pt x="708" y="1371"/>
                </a:lnTo>
                <a:lnTo>
                  <a:pt x="645" y="1393"/>
                </a:lnTo>
                <a:lnTo>
                  <a:pt x="578" y="1408"/>
                </a:lnTo>
                <a:lnTo>
                  <a:pt x="512" y="1418"/>
                </a:lnTo>
                <a:lnTo>
                  <a:pt x="443" y="1421"/>
                </a:lnTo>
                <a:lnTo>
                  <a:pt x="377" y="1418"/>
                </a:lnTo>
                <a:lnTo>
                  <a:pt x="310" y="1408"/>
                </a:lnTo>
                <a:lnTo>
                  <a:pt x="243" y="1392"/>
                </a:lnTo>
                <a:lnTo>
                  <a:pt x="243" y="1559"/>
                </a:lnTo>
                <a:lnTo>
                  <a:pt x="0" y="1270"/>
                </a:lnTo>
                <a:lnTo>
                  <a:pt x="243" y="965"/>
                </a:lnTo>
                <a:lnTo>
                  <a:pt x="243" y="11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3344863" y="5392738"/>
            <a:ext cx="773112" cy="579437"/>
          </a:xfrm>
          <a:custGeom>
            <a:avLst/>
            <a:gdLst>
              <a:gd name="T0" fmla="*/ 150270771 w 975"/>
              <a:gd name="T1" fmla="*/ 216768888 h 731"/>
              <a:gd name="T2" fmla="*/ 6287185 w 975"/>
              <a:gd name="T3" fmla="*/ 228707192 h 731"/>
              <a:gd name="T4" fmla="*/ 163473938 w 975"/>
              <a:gd name="T5" fmla="*/ 238131168 h 731"/>
              <a:gd name="T6" fmla="*/ 15718358 w 975"/>
              <a:gd name="T7" fmla="*/ 276458825 h 731"/>
              <a:gd name="T8" fmla="*/ 177935493 w 975"/>
              <a:gd name="T9" fmla="*/ 292166245 h 731"/>
              <a:gd name="T10" fmla="*/ 55329445 w 975"/>
              <a:gd name="T11" fmla="*/ 387042514 h 731"/>
              <a:gd name="T12" fmla="*/ 209373002 w 975"/>
              <a:gd name="T13" fmla="*/ 331750273 h 731"/>
              <a:gd name="T14" fmla="*/ 137066811 w 975"/>
              <a:gd name="T15" fmla="*/ 450502359 h 731"/>
              <a:gd name="T16" fmla="*/ 258414470 w 975"/>
              <a:gd name="T17" fmla="*/ 349972021 h 731"/>
              <a:gd name="T18" fmla="*/ 258414470 w 975"/>
              <a:gd name="T19" fmla="*/ 459298546 h 731"/>
              <a:gd name="T20" fmla="*/ 299283153 w 975"/>
              <a:gd name="T21" fmla="*/ 349972021 h 731"/>
              <a:gd name="T22" fmla="*/ 339523038 w 975"/>
              <a:gd name="T23" fmla="*/ 459298546 h 731"/>
              <a:gd name="T24" fmla="*/ 339523038 w 975"/>
              <a:gd name="T25" fmla="*/ 349972021 h 731"/>
              <a:gd name="T26" fmla="*/ 449553923 w 975"/>
              <a:gd name="T27" fmla="*/ 452387313 h 731"/>
              <a:gd name="T28" fmla="*/ 390451692 w 975"/>
              <a:gd name="T29" fmla="*/ 333007438 h 731"/>
              <a:gd name="T30" fmla="*/ 583476745 w 975"/>
              <a:gd name="T31" fmla="*/ 398980026 h 731"/>
              <a:gd name="T32" fmla="*/ 431320374 w 975"/>
              <a:gd name="T33" fmla="*/ 302219596 h 731"/>
              <a:gd name="T34" fmla="*/ 583476745 w 975"/>
              <a:gd name="T35" fmla="*/ 339290088 h 731"/>
              <a:gd name="T36" fmla="*/ 447667530 w 975"/>
              <a:gd name="T37" fmla="*/ 253210798 h 731"/>
              <a:gd name="T38" fmla="*/ 613027861 w 975"/>
              <a:gd name="T39" fmla="*/ 246928148 h 731"/>
              <a:gd name="T40" fmla="*/ 444523541 w 975"/>
              <a:gd name="T41" fmla="*/ 229963564 h 731"/>
              <a:gd name="T42" fmla="*/ 583476745 w 975"/>
              <a:gd name="T43" fmla="*/ 166503719 h 731"/>
              <a:gd name="T44" fmla="*/ 421260403 w 975"/>
              <a:gd name="T45" fmla="*/ 184724674 h 731"/>
              <a:gd name="T46" fmla="*/ 542608062 w 975"/>
              <a:gd name="T47" fmla="*/ 79795847 h 731"/>
              <a:gd name="T48" fmla="*/ 405541252 w 975"/>
              <a:gd name="T49" fmla="*/ 141370738 h 731"/>
              <a:gd name="T50" fmla="*/ 449553923 w 975"/>
              <a:gd name="T51" fmla="*/ 20734491 h 731"/>
              <a:gd name="T52" fmla="*/ 348325413 w 975"/>
              <a:gd name="T53" fmla="*/ 117494922 h 731"/>
              <a:gd name="T54" fmla="*/ 328834269 w 975"/>
              <a:gd name="T55" fmla="*/ 0 h 731"/>
              <a:gd name="T56" fmla="*/ 279163210 w 975"/>
              <a:gd name="T57" fmla="*/ 117494922 h 731"/>
              <a:gd name="T58" fmla="*/ 217546580 w 975"/>
              <a:gd name="T59" fmla="*/ 0 h 731"/>
              <a:gd name="T60" fmla="*/ 217546580 w 975"/>
              <a:gd name="T61" fmla="*/ 130061016 h 731"/>
              <a:gd name="T62" fmla="*/ 124491648 w 975"/>
              <a:gd name="T63" fmla="*/ 32672003 h 731"/>
              <a:gd name="T64" fmla="*/ 187366667 w 975"/>
              <a:gd name="T65" fmla="*/ 151424089 h 731"/>
              <a:gd name="T66" fmla="*/ 50928654 w 975"/>
              <a:gd name="T67" fmla="*/ 76025939 h 731"/>
              <a:gd name="T68" fmla="*/ 160330742 w 975"/>
              <a:gd name="T69" fmla="*/ 179698395 h 731"/>
              <a:gd name="T70" fmla="*/ 0 w 975"/>
              <a:gd name="T71" fmla="*/ 169645044 h 731"/>
              <a:gd name="T72" fmla="*/ 150270771 w 975"/>
              <a:gd name="T73" fmla="*/ 216768888 h 7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975"/>
              <a:gd name="T112" fmla="*/ 0 h 731"/>
              <a:gd name="T113" fmla="*/ 975 w 975"/>
              <a:gd name="T114" fmla="*/ 731 h 7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975" h="731">
                <a:moveTo>
                  <a:pt x="239" y="345"/>
                </a:moveTo>
                <a:lnTo>
                  <a:pt x="10" y="364"/>
                </a:lnTo>
                <a:lnTo>
                  <a:pt x="260" y="379"/>
                </a:lnTo>
                <a:lnTo>
                  <a:pt x="25" y="440"/>
                </a:lnTo>
                <a:lnTo>
                  <a:pt x="283" y="465"/>
                </a:lnTo>
                <a:lnTo>
                  <a:pt x="88" y="616"/>
                </a:lnTo>
                <a:lnTo>
                  <a:pt x="333" y="528"/>
                </a:lnTo>
                <a:lnTo>
                  <a:pt x="218" y="717"/>
                </a:lnTo>
                <a:lnTo>
                  <a:pt x="411" y="557"/>
                </a:lnTo>
                <a:lnTo>
                  <a:pt x="411" y="731"/>
                </a:lnTo>
                <a:lnTo>
                  <a:pt x="476" y="557"/>
                </a:lnTo>
                <a:lnTo>
                  <a:pt x="540" y="731"/>
                </a:lnTo>
                <a:lnTo>
                  <a:pt x="540" y="557"/>
                </a:lnTo>
                <a:lnTo>
                  <a:pt x="715" y="720"/>
                </a:lnTo>
                <a:lnTo>
                  <a:pt x="621" y="530"/>
                </a:lnTo>
                <a:lnTo>
                  <a:pt x="928" y="635"/>
                </a:lnTo>
                <a:lnTo>
                  <a:pt x="686" y="481"/>
                </a:lnTo>
                <a:lnTo>
                  <a:pt x="928" y="540"/>
                </a:lnTo>
                <a:lnTo>
                  <a:pt x="712" y="403"/>
                </a:lnTo>
                <a:lnTo>
                  <a:pt x="975" y="393"/>
                </a:lnTo>
                <a:lnTo>
                  <a:pt x="707" y="366"/>
                </a:lnTo>
                <a:lnTo>
                  <a:pt x="928" y="265"/>
                </a:lnTo>
                <a:lnTo>
                  <a:pt x="670" y="294"/>
                </a:lnTo>
                <a:lnTo>
                  <a:pt x="863" y="127"/>
                </a:lnTo>
                <a:lnTo>
                  <a:pt x="645" y="225"/>
                </a:lnTo>
                <a:lnTo>
                  <a:pt x="715" y="33"/>
                </a:lnTo>
                <a:lnTo>
                  <a:pt x="554" y="187"/>
                </a:lnTo>
                <a:lnTo>
                  <a:pt x="523" y="0"/>
                </a:lnTo>
                <a:lnTo>
                  <a:pt x="444" y="187"/>
                </a:lnTo>
                <a:lnTo>
                  <a:pt x="346" y="0"/>
                </a:lnTo>
                <a:lnTo>
                  <a:pt x="346" y="207"/>
                </a:lnTo>
                <a:lnTo>
                  <a:pt x="198" y="52"/>
                </a:lnTo>
                <a:lnTo>
                  <a:pt x="298" y="241"/>
                </a:lnTo>
                <a:lnTo>
                  <a:pt x="81" y="121"/>
                </a:lnTo>
                <a:lnTo>
                  <a:pt x="255" y="286"/>
                </a:lnTo>
                <a:lnTo>
                  <a:pt x="0" y="270"/>
                </a:lnTo>
                <a:lnTo>
                  <a:pt x="239" y="3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3248025" y="5295900"/>
            <a:ext cx="773113" cy="579438"/>
          </a:xfrm>
          <a:custGeom>
            <a:avLst/>
            <a:gdLst>
              <a:gd name="T0" fmla="*/ 150270965 w 975"/>
              <a:gd name="T1" fmla="*/ 216733625 h 730"/>
              <a:gd name="T2" fmla="*/ 6287193 w 975"/>
              <a:gd name="T3" fmla="*/ 228704179 h 730"/>
              <a:gd name="T4" fmla="*/ 163474942 w 975"/>
              <a:gd name="T5" fmla="*/ 238155368 h 730"/>
              <a:gd name="T6" fmla="*/ 15718378 w 975"/>
              <a:gd name="T7" fmla="*/ 277217427 h 730"/>
              <a:gd name="T8" fmla="*/ 177935723 w 975"/>
              <a:gd name="T9" fmla="*/ 292338377 h 730"/>
              <a:gd name="T10" fmla="*/ 55329517 w 975"/>
              <a:gd name="T11" fmla="*/ 387474953 h 730"/>
              <a:gd name="T12" fmla="*/ 209373273 w 975"/>
              <a:gd name="T13" fmla="*/ 332031468 h 730"/>
              <a:gd name="T14" fmla="*/ 137066988 w 975"/>
              <a:gd name="T15" fmla="*/ 451108358 h 730"/>
              <a:gd name="T16" fmla="*/ 258415597 w 975"/>
              <a:gd name="T17" fmla="*/ 350932259 h 730"/>
              <a:gd name="T18" fmla="*/ 258415597 w 975"/>
              <a:gd name="T19" fmla="*/ 459929309 h 730"/>
              <a:gd name="T20" fmla="*/ 299284333 w 975"/>
              <a:gd name="T21" fmla="*/ 350932259 h 730"/>
              <a:gd name="T22" fmla="*/ 339524270 w 975"/>
              <a:gd name="T23" fmla="*/ 459929309 h 730"/>
              <a:gd name="T24" fmla="*/ 339524270 w 975"/>
              <a:gd name="T25" fmla="*/ 350932259 h 730"/>
              <a:gd name="T26" fmla="*/ 449555298 w 975"/>
              <a:gd name="T27" fmla="*/ 452999072 h 730"/>
              <a:gd name="T28" fmla="*/ 390452990 w 975"/>
              <a:gd name="T29" fmla="*/ 333291150 h 730"/>
              <a:gd name="T30" fmla="*/ 583478293 w 975"/>
              <a:gd name="T31" fmla="*/ 400075745 h 730"/>
              <a:gd name="T32" fmla="*/ 431320932 w 975"/>
              <a:gd name="T33" fmla="*/ 302419011 h 730"/>
              <a:gd name="T34" fmla="*/ 583478293 w 975"/>
              <a:gd name="T35" fmla="*/ 339591943 h 730"/>
              <a:gd name="T36" fmla="*/ 447668902 w 975"/>
              <a:gd name="T37" fmla="*/ 253276319 h 730"/>
              <a:gd name="T38" fmla="*/ 613029447 w 975"/>
              <a:gd name="T39" fmla="*/ 247605764 h 730"/>
              <a:gd name="T40" fmla="*/ 444524909 w 975"/>
              <a:gd name="T41" fmla="*/ 229964655 h 730"/>
              <a:gd name="T42" fmla="*/ 583478293 w 975"/>
              <a:gd name="T43" fmla="*/ 166330456 h 730"/>
              <a:gd name="T44" fmla="*/ 421260948 w 975"/>
              <a:gd name="T45" fmla="*/ 185232041 h 730"/>
              <a:gd name="T46" fmla="*/ 542609557 w 975"/>
              <a:gd name="T47" fmla="*/ 79385387 h 730"/>
              <a:gd name="T48" fmla="*/ 405542569 w 975"/>
              <a:gd name="T49" fmla="*/ 141128872 h 730"/>
              <a:gd name="T50" fmla="*/ 449555298 w 975"/>
              <a:gd name="T51" fmla="*/ 20161267 h 730"/>
              <a:gd name="T52" fmla="*/ 348326657 w 975"/>
              <a:gd name="T53" fmla="*/ 117187764 h 730"/>
              <a:gd name="T54" fmla="*/ 329464286 w 975"/>
              <a:gd name="T55" fmla="*/ 0 h 730"/>
              <a:gd name="T56" fmla="*/ 279164364 w 975"/>
              <a:gd name="T57" fmla="*/ 117187764 h 730"/>
              <a:gd name="T58" fmla="*/ 217546862 w 975"/>
              <a:gd name="T59" fmla="*/ 0 h 730"/>
              <a:gd name="T60" fmla="*/ 217546862 w 975"/>
              <a:gd name="T61" fmla="*/ 129788556 h 730"/>
              <a:gd name="T62" fmla="*/ 125120608 w 975"/>
              <a:gd name="T63" fmla="*/ 32762060 h 730"/>
              <a:gd name="T64" fmla="*/ 187366909 w 975"/>
              <a:gd name="T65" fmla="*/ 151209505 h 730"/>
              <a:gd name="T66" fmla="*/ 51557518 w 975"/>
              <a:gd name="T67" fmla="*/ 75604753 h 730"/>
              <a:gd name="T68" fmla="*/ 160330949 w 975"/>
              <a:gd name="T69" fmla="*/ 179561486 h 730"/>
              <a:gd name="T70" fmla="*/ 0 w 975"/>
              <a:gd name="T71" fmla="*/ 169480852 h 730"/>
              <a:gd name="T72" fmla="*/ 150270965 w 975"/>
              <a:gd name="T73" fmla="*/ 216733625 h 73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975"/>
              <a:gd name="T112" fmla="*/ 0 h 730"/>
              <a:gd name="T113" fmla="*/ 975 w 975"/>
              <a:gd name="T114" fmla="*/ 730 h 73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975" h="730">
                <a:moveTo>
                  <a:pt x="239" y="344"/>
                </a:moveTo>
                <a:lnTo>
                  <a:pt x="10" y="363"/>
                </a:lnTo>
                <a:lnTo>
                  <a:pt x="260" y="378"/>
                </a:lnTo>
                <a:lnTo>
                  <a:pt x="25" y="440"/>
                </a:lnTo>
                <a:lnTo>
                  <a:pt x="283" y="464"/>
                </a:lnTo>
                <a:lnTo>
                  <a:pt x="88" y="615"/>
                </a:lnTo>
                <a:lnTo>
                  <a:pt x="333" y="527"/>
                </a:lnTo>
                <a:lnTo>
                  <a:pt x="218" y="716"/>
                </a:lnTo>
                <a:lnTo>
                  <a:pt x="411" y="557"/>
                </a:lnTo>
                <a:lnTo>
                  <a:pt x="411" y="730"/>
                </a:lnTo>
                <a:lnTo>
                  <a:pt x="476" y="557"/>
                </a:lnTo>
                <a:lnTo>
                  <a:pt x="540" y="730"/>
                </a:lnTo>
                <a:lnTo>
                  <a:pt x="540" y="557"/>
                </a:lnTo>
                <a:lnTo>
                  <a:pt x="715" y="719"/>
                </a:lnTo>
                <a:lnTo>
                  <a:pt x="621" y="529"/>
                </a:lnTo>
                <a:lnTo>
                  <a:pt x="928" y="635"/>
                </a:lnTo>
                <a:lnTo>
                  <a:pt x="686" y="480"/>
                </a:lnTo>
                <a:lnTo>
                  <a:pt x="928" y="539"/>
                </a:lnTo>
                <a:lnTo>
                  <a:pt x="712" y="402"/>
                </a:lnTo>
                <a:lnTo>
                  <a:pt x="975" y="393"/>
                </a:lnTo>
                <a:lnTo>
                  <a:pt x="707" y="365"/>
                </a:lnTo>
                <a:lnTo>
                  <a:pt x="928" y="264"/>
                </a:lnTo>
                <a:lnTo>
                  <a:pt x="670" y="294"/>
                </a:lnTo>
                <a:lnTo>
                  <a:pt x="863" y="126"/>
                </a:lnTo>
                <a:lnTo>
                  <a:pt x="645" y="224"/>
                </a:lnTo>
                <a:lnTo>
                  <a:pt x="715" y="32"/>
                </a:lnTo>
                <a:lnTo>
                  <a:pt x="554" y="186"/>
                </a:lnTo>
                <a:lnTo>
                  <a:pt x="524" y="0"/>
                </a:lnTo>
                <a:lnTo>
                  <a:pt x="444" y="186"/>
                </a:lnTo>
                <a:lnTo>
                  <a:pt x="346" y="0"/>
                </a:lnTo>
                <a:lnTo>
                  <a:pt x="346" y="206"/>
                </a:lnTo>
                <a:lnTo>
                  <a:pt x="199" y="52"/>
                </a:lnTo>
                <a:lnTo>
                  <a:pt x="298" y="240"/>
                </a:lnTo>
                <a:lnTo>
                  <a:pt x="82" y="120"/>
                </a:lnTo>
                <a:lnTo>
                  <a:pt x="255" y="285"/>
                </a:lnTo>
                <a:lnTo>
                  <a:pt x="0" y="269"/>
                </a:lnTo>
                <a:lnTo>
                  <a:pt x="239" y="34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88" name="Rectangle 33"/>
          <p:cNvSpPr>
            <a:spLocks noChangeArrowheads="1"/>
          </p:cNvSpPr>
          <p:nvPr/>
        </p:nvSpPr>
        <p:spPr bwMode="auto">
          <a:xfrm>
            <a:off x="4040188" y="4873625"/>
            <a:ext cx="909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500" b="1">
                <a:solidFill>
                  <a:srgbClr val="000000"/>
                </a:solidFill>
                <a:latin typeface="Arial" panose="020B0604020202020204" pitchFamily="34" charset="0"/>
              </a:rPr>
              <a:t>Exception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89" name="Rectangle 34"/>
          <p:cNvSpPr>
            <a:spLocks noChangeArrowheads="1"/>
          </p:cNvSpPr>
          <p:nvPr/>
        </p:nvSpPr>
        <p:spPr bwMode="auto">
          <a:xfrm>
            <a:off x="3910013" y="5106988"/>
            <a:ext cx="1163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500" b="1">
                <a:solidFill>
                  <a:srgbClr val="000000"/>
                </a:solidFill>
                <a:latin typeface="Arial" panose="020B0604020202020204" pitchFamily="34" charset="0"/>
              </a:rPr>
              <a:t>Thrown Here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34851" name="Freeform 35"/>
          <p:cNvSpPr>
            <a:spLocks/>
          </p:cNvSpPr>
          <p:nvPr/>
        </p:nvSpPr>
        <p:spPr bwMode="auto">
          <a:xfrm>
            <a:off x="2663825" y="4108450"/>
            <a:ext cx="917575" cy="1235075"/>
          </a:xfrm>
          <a:custGeom>
            <a:avLst/>
            <a:gdLst/>
            <a:ahLst/>
            <a:cxnLst>
              <a:cxn ang="0">
                <a:pos x="854" y="427"/>
              </a:cxn>
              <a:cxn ang="0">
                <a:pos x="739" y="448"/>
              </a:cxn>
              <a:cxn ang="0">
                <a:pos x="632" y="492"/>
              </a:cxn>
              <a:cxn ang="0">
                <a:pos x="536" y="559"/>
              </a:cxn>
              <a:cxn ang="0">
                <a:pos x="458" y="645"/>
              </a:cxn>
              <a:cxn ang="0">
                <a:pos x="399" y="744"/>
              </a:cxn>
              <a:cxn ang="0">
                <a:pos x="362" y="854"/>
              </a:cxn>
              <a:cxn ang="0">
                <a:pos x="351" y="971"/>
              </a:cxn>
              <a:cxn ang="0">
                <a:pos x="362" y="1086"/>
              </a:cxn>
              <a:cxn ang="0">
                <a:pos x="399" y="1197"/>
              </a:cxn>
              <a:cxn ang="0">
                <a:pos x="459" y="1296"/>
              </a:cxn>
              <a:cxn ang="0">
                <a:pos x="539" y="1380"/>
              </a:cxn>
              <a:cxn ang="0">
                <a:pos x="635" y="1447"/>
              </a:cxn>
              <a:cxn ang="0">
                <a:pos x="742" y="1491"/>
              </a:cxn>
              <a:cxn ang="0">
                <a:pos x="856" y="1512"/>
              </a:cxn>
              <a:cxn ang="0">
                <a:pos x="973" y="1507"/>
              </a:cxn>
              <a:cxn ang="0">
                <a:pos x="843" y="1544"/>
              </a:cxn>
              <a:cxn ang="0">
                <a:pos x="708" y="1557"/>
              </a:cxn>
              <a:cxn ang="0">
                <a:pos x="573" y="1544"/>
              </a:cxn>
              <a:cxn ang="0">
                <a:pos x="443" y="1507"/>
              </a:cxn>
              <a:cxn ang="0">
                <a:pos x="325" y="1444"/>
              </a:cxn>
              <a:cxn ang="0">
                <a:pos x="217" y="1361"/>
              </a:cxn>
              <a:cxn ang="0">
                <a:pos x="130" y="1259"/>
              </a:cxn>
              <a:cxn ang="0">
                <a:pos x="61" y="1142"/>
              </a:cxn>
              <a:cxn ang="0">
                <a:pos x="17" y="1013"/>
              </a:cxn>
              <a:cxn ang="0">
                <a:pos x="0" y="880"/>
              </a:cxn>
              <a:cxn ang="0">
                <a:pos x="6" y="745"/>
              </a:cxn>
              <a:cxn ang="0">
                <a:pos x="37" y="614"/>
              </a:cxn>
              <a:cxn ang="0">
                <a:pos x="94" y="490"/>
              </a:cxn>
              <a:cxn ang="0">
                <a:pos x="173" y="380"/>
              </a:cxn>
              <a:cxn ang="0">
                <a:pos x="271" y="288"/>
              </a:cxn>
              <a:cxn ang="0">
                <a:pos x="385" y="214"/>
              </a:cxn>
              <a:cxn ang="0">
                <a:pos x="511" y="166"/>
              </a:cxn>
              <a:cxn ang="0">
                <a:pos x="643" y="140"/>
              </a:cxn>
              <a:cxn ang="0">
                <a:pos x="780" y="141"/>
              </a:cxn>
              <a:cxn ang="0">
                <a:pos x="911" y="167"/>
              </a:cxn>
              <a:cxn ang="0">
                <a:pos x="1155" y="289"/>
              </a:cxn>
              <a:cxn ang="0">
                <a:pos x="911" y="426"/>
              </a:cxn>
            </a:cxnLst>
            <a:rect l="0" t="0" r="r" b="b"/>
            <a:pathLst>
              <a:path w="1155" h="1557">
                <a:moveTo>
                  <a:pt x="911" y="426"/>
                </a:moveTo>
                <a:lnTo>
                  <a:pt x="854" y="427"/>
                </a:lnTo>
                <a:lnTo>
                  <a:pt x="796" y="434"/>
                </a:lnTo>
                <a:lnTo>
                  <a:pt x="739" y="448"/>
                </a:lnTo>
                <a:lnTo>
                  <a:pt x="684" y="468"/>
                </a:lnTo>
                <a:lnTo>
                  <a:pt x="632" y="492"/>
                </a:lnTo>
                <a:lnTo>
                  <a:pt x="583" y="523"/>
                </a:lnTo>
                <a:lnTo>
                  <a:pt x="536" y="559"/>
                </a:lnTo>
                <a:lnTo>
                  <a:pt x="495" y="599"/>
                </a:lnTo>
                <a:lnTo>
                  <a:pt x="458" y="645"/>
                </a:lnTo>
                <a:lnTo>
                  <a:pt x="425" y="693"/>
                </a:lnTo>
                <a:lnTo>
                  <a:pt x="399" y="744"/>
                </a:lnTo>
                <a:lnTo>
                  <a:pt x="377" y="799"/>
                </a:lnTo>
                <a:lnTo>
                  <a:pt x="362" y="854"/>
                </a:lnTo>
                <a:lnTo>
                  <a:pt x="352" y="913"/>
                </a:lnTo>
                <a:lnTo>
                  <a:pt x="351" y="971"/>
                </a:lnTo>
                <a:lnTo>
                  <a:pt x="354" y="1028"/>
                </a:lnTo>
                <a:lnTo>
                  <a:pt x="362" y="1086"/>
                </a:lnTo>
                <a:lnTo>
                  <a:pt x="378" y="1142"/>
                </a:lnTo>
                <a:lnTo>
                  <a:pt x="399" y="1197"/>
                </a:lnTo>
                <a:lnTo>
                  <a:pt x="427" y="1247"/>
                </a:lnTo>
                <a:lnTo>
                  <a:pt x="459" y="1296"/>
                </a:lnTo>
                <a:lnTo>
                  <a:pt x="497" y="1340"/>
                </a:lnTo>
                <a:lnTo>
                  <a:pt x="539" y="1380"/>
                </a:lnTo>
                <a:lnTo>
                  <a:pt x="585" y="1416"/>
                </a:lnTo>
                <a:lnTo>
                  <a:pt x="635" y="1447"/>
                </a:lnTo>
                <a:lnTo>
                  <a:pt x="687" y="1471"/>
                </a:lnTo>
                <a:lnTo>
                  <a:pt x="742" y="1491"/>
                </a:lnTo>
                <a:lnTo>
                  <a:pt x="799" y="1504"/>
                </a:lnTo>
                <a:lnTo>
                  <a:pt x="856" y="1512"/>
                </a:lnTo>
                <a:lnTo>
                  <a:pt x="915" y="1512"/>
                </a:lnTo>
                <a:lnTo>
                  <a:pt x="973" y="1507"/>
                </a:lnTo>
                <a:lnTo>
                  <a:pt x="910" y="1528"/>
                </a:lnTo>
                <a:lnTo>
                  <a:pt x="843" y="1544"/>
                </a:lnTo>
                <a:lnTo>
                  <a:pt x="776" y="1554"/>
                </a:lnTo>
                <a:lnTo>
                  <a:pt x="708" y="1557"/>
                </a:lnTo>
                <a:lnTo>
                  <a:pt x="642" y="1554"/>
                </a:lnTo>
                <a:lnTo>
                  <a:pt x="573" y="1544"/>
                </a:lnTo>
                <a:lnTo>
                  <a:pt x="508" y="1528"/>
                </a:lnTo>
                <a:lnTo>
                  <a:pt x="443" y="1507"/>
                </a:lnTo>
                <a:lnTo>
                  <a:pt x="383" y="1478"/>
                </a:lnTo>
                <a:lnTo>
                  <a:pt x="325" y="1444"/>
                </a:lnTo>
                <a:lnTo>
                  <a:pt x="269" y="1405"/>
                </a:lnTo>
                <a:lnTo>
                  <a:pt x="217" y="1361"/>
                </a:lnTo>
                <a:lnTo>
                  <a:pt x="170" y="1312"/>
                </a:lnTo>
                <a:lnTo>
                  <a:pt x="130" y="1259"/>
                </a:lnTo>
                <a:lnTo>
                  <a:pt x="92" y="1202"/>
                </a:lnTo>
                <a:lnTo>
                  <a:pt x="61" y="1142"/>
                </a:lnTo>
                <a:lnTo>
                  <a:pt x="37" y="1078"/>
                </a:lnTo>
                <a:lnTo>
                  <a:pt x="17" y="1013"/>
                </a:lnTo>
                <a:lnTo>
                  <a:pt x="4" y="947"/>
                </a:lnTo>
                <a:lnTo>
                  <a:pt x="0" y="880"/>
                </a:lnTo>
                <a:lnTo>
                  <a:pt x="0" y="812"/>
                </a:lnTo>
                <a:lnTo>
                  <a:pt x="6" y="745"/>
                </a:lnTo>
                <a:lnTo>
                  <a:pt x="19" y="679"/>
                </a:lnTo>
                <a:lnTo>
                  <a:pt x="37" y="614"/>
                </a:lnTo>
                <a:lnTo>
                  <a:pt x="63" y="551"/>
                </a:lnTo>
                <a:lnTo>
                  <a:pt x="94" y="490"/>
                </a:lnTo>
                <a:lnTo>
                  <a:pt x="131" y="434"/>
                </a:lnTo>
                <a:lnTo>
                  <a:pt x="173" y="380"/>
                </a:lnTo>
                <a:lnTo>
                  <a:pt x="221" y="331"/>
                </a:lnTo>
                <a:lnTo>
                  <a:pt x="271" y="288"/>
                </a:lnTo>
                <a:lnTo>
                  <a:pt x="326" y="249"/>
                </a:lnTo>
                <a:lnTo>
                  <a:pt x="385" y="214"/>
                </a:lnTo>
                <a:lnTo>
                  <a:pt x="446" y="187"/>
                </a:lnTo>
                <a:lnTo>
                  <a:pt x="511" y="166"/>
                </a:lnTo>
                <a:lnTo>
                  <a:pt x="577" y="149"/>
                </a:lnTo>
                <a:lnTo>
                  <a:pt x="643" y="140"/>
                </a:lnTo>
                <a:lnTo>
                  <a:pt x="711" y="138"/>
                </a:lnTo>
                <a:lnTo>
                  <a:pt x="780" y="141"/>
                </a:lnTo>
                <a:lnTo>
                  <a:pt x="846" y="151"/>
                </a:lnTo>
                <a:lnTo>
                  <a:pt x="911" y="167"/>
                </a:lnTo>
                <a:lnTo>
                  <a:pt x="911" y="0"/>
                </a:lnTo>
                <a:lnTo>
                  <a:pt x="1155" y="289"/>
                </a:lnTo>
                <a:lnTo>
                  <a:pt x="911" y="593"/>
                </a:lnTo>
                <a:lnTo>
                  <a:pt x="911" y="42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491" name="Freeform 36"/>
          <p:cNvSpPr>
            <a:spLocks/>
          </p:cNvSpPr>
          <p:nvPr/>
        </p:nvSpPr>
        <p:spPr bwMode="auto">
          <a:xfrm>
            <a:off x="2663825" y="4108450"/>
            <a:ext cx="917575" cy="1235075"/>
          </a:xfrm>
          <a:custGeom>
            <a:avLst/>
            <a:gdLst>
              <a:gd name="T0" fmla="*/ 538985144 w 1155"/>
              <a:gd name="T1" fmla="*/ 268681563 h 1557"/>
              <a:gd name="T2" fmla="*/ 466405359 w 1155"/>
              <a:gd name="T3" fmla="*/ 281895358 h 1557"/>
              <a:gd name="T4" fmla="*/ 398874222 w 1155"/>
              <a:gd name="T5" fmla="*/ 309581028 h 1557"/>
              <a:gd name="T6" fmla="*/ 338285672 w 1155"/>
              <a:gd name="T7" fmla="*/ 351739365 h 1557"/>
              <a:gd name="T8" fmla="*/ 289057575 w 1155"/>
              <a:gd name="T9" fmla="*/ 405853419 h 1557"/>
              <a:gd name="T10" fmla="*/ 251820713 w 1155"/>
              <a:gd name="T11" fmla="*/ 468147365 h 1557"/>
              <a:gd name="T12" fmla="*/ 228469025 w 1155"/>
              <a:gd name="T13" fmla="*/ 537362333 h 1557"/>
              <a:gd name="T14" fmla="*/ 221526438 w 1155"/>
              <a:gd name="T15" fmla="*/ 610982163 h 1557"/>
              <a:gd name="T16" fmla="*/ 228469025 w 1155"/>
              <a:gd name="T17" fmla="*/ 683343914 h 1557"/>
              <a:gd name="T18" fmla="*/ 251820713 w 1155"/>
              <a:gd name="T19" fmla="*/ 753188714 h 1557"/>
              <a:gd name="T20" fmla="*/ 289689152 w 1155"/>
              <a:gd name="T21" fmla="*/ 815481868 h 1557"/>
              <a:gd name="T22" fmla="*/ 340179611 w 1155"/>
              <a:gd name="T23" fmla="*/ 868337842 h 1557"/>
              <a:gd name="T24" fmla="*/ 400768160 w 1155"/>
              <a:gd name="T25" fmla="*/ 910496179 h 1557"/>
              <a:gd name="T26" fmla="*/ 468298503 w 1155"/>
              <a:gd name="T27" fmla="*/ 938181849 h 1557"/>
              <a:gd name="T28" fmla="*/ 540247505 w 1155"/>
              <a:gd name="T29" fmla="*/ 951395644 h 1557"/>
              <a:gd name="T30" fmla="*/ 614089651 w 1155"/>
              <a:gd name="T31" fmla="*/ 948249654 h 1557"/>
              <a:gd name="T32" fmla="*/ 532042557 w 1155"/>
              <a:gd name="T33" fmla="*/ 971531254 h 1557"/>
              <a:gd name="T34" fmla="*/ 446840753 w 1155"/>
              <a:gd name="T35" fmla="*/ 979711147 h 1557"/>
              <a:gd name="T36" fmla="*/ 361638155 w 1155"/>
              <a:gd name="T37" fmla="*/ 971531254 h 1557"/>
              <a:gd name="T38" fmla="*/ 279591061 w 1155"/>
              <a:gd name="T39" fmla="*/ 948249654 h 1557"/>
              <a:gd name="T40" fmla="*/ 205117337 w 1155"/>
              <a:gd name="T41" fmla="*/ 908608268 h 1557"/>
              <a:gd name="T42" fmla="*/ 136955417 w 1155"/>
              <a:gd name="T43" fmla="*/ 856382126 h 1557"/>
              <a:gd name="T44" fmla="*/ 82047094 w 1155"/>
              <a:gd name="T45" fmla="*/ 792200268 h 1557"/>
              <a:gd name="T46" fmla="*/ 38499223 w 1155"/>
              <a:gd name="T47" fmla="*/ 718580437 h 1557"/>
              <a:gd name="T48" fmla="*/ 10728875 w 1155"/>
              <a:gd name="T49" fmla="*/ 637409754 h 1557"/>
              <a:gd name="T50" fmla="*/ 0 w 1155"/>
              <a:gd name="T51" fmla="*/ 553722119 h 1557"/>
              <a:gd name="T52" fmla="*/ 3787082 w 1155"/>
              <a:gd name="T53" fmla="*/ 468776405 h 1557"/>
              <a:gd name="T54" fmla="*/ 23351688 w 1155"/>
              <a:gd name="T55" fmla="*/ 386347642 h 1557"/>
              <a:gd name="T56" fmla="*/ 59326189 w 1155"/>
              <a:gd name="T57" fmla="*/ 308322949 h 1557"/>
              <a:gd name="T58" fmla="*/ 109185864 w 1155"/>
              <a:gd name="T59" fmla="*/ 239107188 h 1557"/>
              <a:gd name="T60" fmla="*/ 171035980 w 1155"/>
              <a:gd name="T61" fmla="*/ 181218105 h 1557"/>
              <a:gd name="T62" fmla="*/ 242984982 w 1155"/>
              <a:gd name="T63" fmla="*/ 134654905 h 1557"/>
              <a:gd name="T64" fmla="*/ 322507354 w 1155"/>
              <a:gd name="T65" fmla="*/ 104452284 h 1557"/>
              <a:gd name="T66" fmla="*/ 405816809 w 1155"/>
              <a:gd name="T67" fmla="*/ 88092498 h 1557"/>
              <a:gd name="T68" fmla="*/ 492281768 w 1155"/>
              <a:gd name="T69" fmla="*/ 88721537 h 1557"/>
              <a:gd name="T70" fmla="*/ 574959645 w 1155"/>
              <a:gd name="T71" fmla="*/ 105081323 h 1557"/>
              <a:gd name="T72" fmla="*/ 728955741 w 1155"/>
              <a:gd name="T73" fmla="*/ 181847144 h 1557"/>
              <a:gd name="T74" fmla="*/ 574959645 w 1155"/>
              <a:gd name="T75" fmla="*/ 268051730 h 15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5"/>
              <a:gd name="T115" fmla="*/ 0 h 1557"/>
              <a:gd name="T116" fmla="*/ 1155 w 1155"/>
              <a:gd name="T117" fmla="*/ 1557 h 155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5" h="1557">
                <a:moveTo>
                  <a:pt x="911" y="426"/>
                </a:moveTo>
                <a:lnTo>
                  <a:pt x="854" y="427"/>
                </a:lnTo>
                <a:lnTo>
                  <a:pt x="796" y="434"/>
                </a:lnTo>
                <a:lnTo>
                  <a:pt x="739" y="448"/>
                </a:lnTo>
                <a:lnTo>
                  <a:pt x="684" y="468"/>
                </a:lnTo>
                <a:lnTo>
                  <a:pt x="632" y="492"/>
                </a:lnTo>
                <a:lnTo>
                  <a:pt x="583" y="523"/>
                </a:lnTo>
                <a:lnTo>
                  <a:pt x="536" y="559"/>
                </a:lnTo>
                <a:lnTo>
                  <a:pt x="495" y="599"/>
                </a:lnTo>
                <a:lnTo>
                  <a:pt x="458" y="645"/>
                </a:lnTo>
                <a:lnTo>
                  <a:pt x="425" y="693"/>
                </a:lnTo>
                <a:lnTo>
                  <a:pt x="399" y="744"/>
                </a:lnTo>
                <a:lnTo>
                  <a:pt x="377" y="799"/>
                </a:lnTo>
                <a:lnTo>
                  <a:pt x="362" y="854"/>
                </a:lnTo>
                <a:lnTo>
                  <a:pt x="352" y="913"/>
                </a:lnTo>
                <a:lnTo>
                  <a:pt x="351" y="971"/>
                </a:lnTo>
                <a:lnTo>
                  <a:pt x="354" y="1028"/>
                </a:lnTo>
                <a:lnTo>
                  <a:pt x="362" y="1086"/>
                </a:lnTo>
                <a:lnTo>
                  <a:pt x="378" y="1142"/>
                </a:lnTo>
                <a:lnTo>
                  <a:pt x="399" y="1197"/>
                </a:lnTo>
                <a:lnTo>
                  <a:pt x="427" y="1247"/>
                </a:lnTo>
                <a:lnTo>
                  <a:pt x="459" y="1296"/>
                </a:lnTo>
                <a:lnTo>
                  <a:pt x="497" y="1340"/>
                </a:lnTo>
                <a:lnTo>
                  <a:pt x="539" y="1380"/>
                </a:lnTo>
                <a:lnTo>
                  <a:pt x="585" y="1416"/>
                </a:lnTo>
                <a:lnTo>
                  <a:pt x="635" y="1447"/>
                </a:lnTo>
                <a:lnTo>
                  <a:pt x="687" y="1471"/>
                </a:lnTo>
                <a:lnTo>
                  <a:pt x="742" y="1491"/>
                </a:lnTo>
                <a:lnTo>
                  <a:pt x="799" y="1504"/>
                </a:lnTo>
                <a:lnTo>
                  <a:pt x="856" y="1512"/>
                </a:lnTo>
                <a:lnTo>
                  <a:pt x="915" y="1512"/>
                </a:lnTo>
                <a:lnTo>
                  <a:pt x="973" y="1507"/>
                </a:lnTo>
                <a:lnTo>
                  <a:pt x="910" y="1528"/>
                </a:lnTo>
                <a:lnTo>
                  <a:pt x="843" y="1544"/>
                </a:lnTo>
                <a:lnTo>
                  <a:pt x="776" y="1554"/>
                </a:lnTo>
                <a:lnTo>
                  <a:pt x="708" y="1557"/>
                </a:lnTo>
                <a:lnTo>
                  <a:pt x="642" y="1554"/>
                </a:lnTo>
                <a:lnTo>
                  <a:pt x="573" y="1544"/>
                </a:lnTo>
                <a:lnTo>
                  <a:pt x="508" y="1528"/>
                </a:lnTo>
                <a:lnTo>
                  <a:pt x="443" y="1507"/>
                </a:lnTo>
                <a:lnTo>
                  <a:pt x="383" y="1478"/>
                </a:lnTo>
                <a:lnTo>
                  <a:pt x="325" y="1444"/>
                </a:lnTo>
                <a:lnTo>
                  <a:pt x="269" y="1405"/>
                </a:lnTo>
                <a:lnTo>
                  <a:pt x="217" y="1361"/>
                </a:lnTo>
                <a:lnTo>
                  <a:pt x="170" y="1312"/>
                </a:lnTo>
                <a:lnTo>
                  <a:pt x="130" y="1259"/>
                </a:lnTo>
                <a:lnTo>
                  <a:pt x="92" y="1202"/>
                </a:lnTo>
                <a:lnTo>
                  <a:pt x="61" y="1142"/>
                </a:lnTo>
                <a:lnTo>
                  <a:pt x="37" y="1078"/>
                </a:lnTo>
                <a:lnTo>
                  <a:pt x="17" y="1013"/>
                </a:lnTo>
                <a:lnTo>
                  <a:pt x="4" y="947"/>
                </a:lnTo>
                <a:lnTo>
                  <a:pt x="0" y="880"/>
                </a:lnTo>
                <a:lnTo>
                  <a:pt x="0" y="812"/>
                </a:lnTo>
                <a:lnTo>
                  <a:pt x="6" y="745"/>
                </a:lnTo>
                <a:lnTo>
                  <a:pt x="19" y="679"/>
                </a:lnTo>
                <a:lnTo>
                  <a:pt x="37" y="614"/>
                </a:lnTo>
                <a:lnTo>
                  <a:pt x="63" y="551"/>
                </a:lnTo>
                <a:lnTo>
                  <a:pt x="94" y="490"/>
                </a:lnTo>
                <a:lnTo>
                  <a:pt x="131" y="434"/>
                </a:lnTo>
                <a:lnTo>
                  <a:pt x="173" y="380"/>
                </a:lnTo>
                <a:lnTo>
                  <a:pt x="221" y="331"/>
                </a:lnTo>
                <a:lnTo>
                  <a:pt x="271" y="288"/>
                </a:lnTo>
                <a:lnTo>
                  <a:pt x="326" y="249"/>
                </a:lnTo>
                <a:lnTo>
                  <a:pt x="385" y="214"/>
                </a:lnTo>
                <a:lnTo>
                  <a:pt x="446" y="187"/>
                </a:lnTo>
                <a:lnTo>
                  <a:pt x="511" y="166"/>
                </a:lnTo>
                <a:lnTo>
                  <a:pt x="577" y="149"/>
                </a:lnTo>
                <a:lnTo>
                  <a:pt x="643" y="140"/>
                </a:lnTo>
                <a:lnTo>
                  <a:pt x="711" y="138"/>
                </a:lnTo>
                <a:lnTo>
                  <a:pt x="780" y="141"/>
                </a:lnTo>
                <a:lnTo>
                  <a:pt x="846" y="151"/>
                </a:lnTo>
                <a:lnTo>
                  <a:pt x="911" y="167"/>
                </a:lnTo>
                <a:lnTo>
                  <a:pt x="911" y="0"/>
                </a:lnTo>
                <a:lnTo>
                  <a:pt x="1155" y="289"/>
                </a:lnTo>
                <a:lnTo>
                  <a:pt x="911" y="593"/>
                </a:lnTo>
                <a:lnTo>
                  <a:pt x="911" y="42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53" name="Freeform 37"/>
          <p:cNvSpPr>
            <a:spLocks/>
          </p:cNvSpPr>
          <p:nvPr/>
        </p:nvSpPr>
        <p:spPr bwMode="auto">
          <a:xfrm>
            <a:off x="6580188" y="2163763"/>
            <a:ext cx="1160462" cy="2657475"/>
          </a:xfrm>
          <a:custGeom>
            <a:avLst/>
            <a:gdLst/>
            <a:ahLst/>
            <a:cxnLst>
              <a:cxn ang="0">
                <a:pos x="488" y="1887"/>
              </a:cxn>
              <a:cxn ang="0">
                <a:pos x="488" y="3167"/>
              </a:cxn>
              <a:cxn ang="0">
                <a:pos x="244" y="3167"/>
              </a:cxn>
              <a:cxn ang="0">
                <a:pos x="732" y="3349"/>
              </a:cxn>
              <a:cxn ang="0">
                <a:pos x="1219" y="3167"/>
              </a:cxn>
              <a:cxn ang="0">
                <a:pos x="975" y="3167"/>
              </a:cxn>
              <a:cxn ang="0">
                <a:pos x="975" y="1887"/>
              </a:cxn>
              <a:cxn ang="0">
                <a:pos x="1463" y="1887"/>
              </a:cxn>
              <a:cxn ang="0">
                <a:pos x="1463" y="0"/>
              </a:cxn>
              <a:cxn ang="0">
                <a:pos x="0" y="0"/>
              </a:cxn>
              <a:cxn ang="0">
                <a:pos x="0" y="1887"/>
              </a:cxn>
              <a:cxn ang="0">
                <a:pos x="488" y="1887"/>
              </a:cxn>
            </a:cxnLst>
            <a:rect l="0" t="0" r="r" b="b"/>
            <a:pathLst>
              <a:path w="1463" h="3349">
                <a:moveTo>
                  <a:pt x="488" y="1887"/>
                </a:moveTo>
                <a:lnTo>
                  <a:pt x="488" y="3167"/>
                </a:lnTo>
                <a:lnTo>
                  <a:pt x="244" y="3167"/>
                </a:lnTo>
                <a:lnTo>
                  <a:pt x="732" y="3349"/>
                </a:lnTo>
                <a:lnTo>
                  <a:pt x="1219" y="3167"/>
                </a:lnTo>
                <a:lnTo>
                  <a:pt x="975" y="3167"/>
                </a:lnTo>
                <a:lnTo>
                  <a:pt x="975" y="1887"/>
                </a:lnTo>
                <a:lnTo>
                  <a:pt x="1463" y="1887"/>
                </a:lnTo>
                <a:lnTo>
                  <a:pt x="1463" y="0"/>
                </a:lnTo>
                <a:lnTo>
                  <a:pt x="0" y="0"/>
                </a:lnTo>
                <a:lnTo>
                  <a:pt x="0" y="1887"/>
                </a:lnTo>
                <a:lnTo>
                  <a:pt x="488" y="1887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493" name="Freeform 38"/>
          <p:cNvSpPr>
            <a:spLocks/>
          </p:cNvSpPr>
          <p:nvPr/>
        </p:nvSpPr>
        <p:spPr bwMode="auto">
          <a:xfrm>
            <a:off x="6483350" y="2066925"/>
            <a:ext cx="1160463" cy="2657475"/>
          </a:xfrm>
          <a:custGeom>
            <a:avLst/>
            <a:gdLst>
              <a:gd name="T0" fmla="*/ 307038838 w 1463"/>
              <a:gd name="T1" fmla="*/ 1188253275 h 3348"/>
              <a:gd name="T2" fmla="*/ 307038838 w 1463"/>
              <a:gd name="T3" fmla="*/ 1994704069 h 3348"/>
              <a:gd name="T4" fmla="*/ 153519816 w 1463"/>
              <a:gd name="T5" fmla="*/ 1994704069 h 3348"/>
              <a:gd name="T6" fmla="*/ 460558654 w 1463"/>
              <a:gd name="T7" fmla="*/ 2109370781 h 3348"/>
              <a:gd name="T8" fmla="*/ 766968478 w 1463"/>
              <a:gd name="T9" fmla="*/ 1994704069 h 3348"/>
              <a:gd name="T10" fmla="*/ 613449456 w 1463"/>
              <a:gd name="T11" fmla="*/ 1994704069 h 3348"/>
              <a:gd name="T12" fmla="*/ 613449456 w 1463"/>
              <a:gd name="T13" fmla="*/ 1188253275 h 3348"/>
              <a:gd name="T14" fmla="*/ 920488294 w 1463"/>
              <a:gd name="T15" fmla="*/ 1188253275 h 3348"/>
              <a:gd name="T16" fmla="*/ 920488294 w 1463"/>
              <a:gd name="T17" fmla="*/ 0 h 3348"/>
              <a:gd name="T18" fmla="*/ 0 w 1463"/>
              <a:gd name="T19" fmla="*/ 0 h 3348"/>
              <a:gd name="T20" fmla="*/ 0 w 1463"/>
              <a:gd name="T21" fmla="*/ 1188253275 h 3348"/>
              <a:gd name="T22" fmla="*/ 307038838 w 1463"/>
              <a:gd name="T23" fmla="*/ 1188253275 h 33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63"/>
              <a:gd name="T37" fmla="*/ 0 h 3348"/>
              <a:gd name="T38" fmla="*/ 1463 w 1463"/>
              <a:gd name="T39" fmla="*/ 3348 h 33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63" h="3348">
                <a:moveTo>
                  <a:pt x="488" y="1886"/>
                </a:moveTo>
                <a:lnTo>
                  <a:pt x="488" y="3166"/>
                </a:lnTo>
                <a:lnTo>
                  <a:pt x="244" y="3166"/>
                </a:lnTo>
                <a:lnTo>
                  <a:pt x="732" y="3348"/>
                </a:lnTo>
                <a:lnTo>
                  <a:pt x="1219" y="3166"/>
                </a:lnTo>
                <a:lnTo>
                  <a:pt x="975" y="3166"/>
                </a:lnTo>
                <a:lnTo>
                  <a:pt x="975" y="1886"/>
                </a:lnTo>
                <a:lnTo>
                  <a:pt x="1463" y="1886"/>
                </a:lnTo>
                <a:lnTo>
                  <a:pt x="1463" y="0"/>
                </a:lnTo>
                <a:lnTo>
                  <a:pt x="0" y="0"/>
                </a:lnTo>
                <a:lnTo>
                  <a:pt x="0" y="1886"/>
                </a:lnTo>
                <a:lnTo>
                  <a:pt x="488" y="18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94" name="Freeform 39"/>
          <p:cNvSpPr>
            <a:spLocks/>
          </p:cNvSpPr>
          <p:nvPr/>
        </p:nvSpPr>
        <p:spPr bwMode="auto">
          <a:xfrm>
            <a:off x="6483350" y="2066925"/>
            <a:ext cx="1160463" cy="2657475"/>
          </a:xfrm>
          <a:custGeom>
            <a:avLst/>
            <a:gdLst>
              <a:gd name="T0" fmla="*/ 307038838 w 1463"/>
              <a:gd name="T1" fmla="*/ 1188253275 h 3348"/>
              <a:gd name="T2" fmla="*/ 307038838 w 1463"/>
              <a:gd name="T3" fmla="*/ 1994704069 h 3348"/>
              <a:gd name="T4" fmla="*/ 153519816 w 1463"/>
              <a:gd name="T5" fmla="*/ 1994704069 h 3348"/>
              <a:gd name="T6" fmla="*/ 460558654 w 1463"/>
              <a:gd name="T7" fmla="*/ 2109370781 h 3348"/>
              <a:gd name="T8" fmla="*/ 766968478 w 1463"/>
              <a:gd name="T9" fmla="*/ 1994704069 h 3348"/>
              <a:gd name="T10" fmla="*/ 613449456 w 1463"/>
              <a:gd name="T11" fmla="*/ 1994704069 h 3348"/>
              <a:gd name="T12" fmla="*/ 613449456 w 1463"/>
              <a:gd name="T13" fmla="*/ 1188253275 h 3348"/>
              <a:gd name="T14" fmla="*/ 920488294 w 1463"/>
              <a:gd name="T15" fmla="*/ 1188253275 h 3348"/>
              <a:gd name="T16" fmla="*/ 920488294 w 1463"/>
              <a:gd name="T17" fmla="*/ 0 h 3348"/>
              <a:gd name="T18" fmla="*/ 0 w 1463"/>
              <a:gd name="T19" fmla="*/ 0 h 3348"/>
              <a:gd name="T20" fmla="*/ 0 w 1463"/>
              <a:gd name="T21" fmla="*/ 1188253275 h 3348"/>
              <a:gd name="T22" fmla="*/ 307038838 w 1463"/>
              <a:gd name="T23" fmla="*/ 1188253275 h 33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63"/>
              <a:gd name="T37" fmla="*/ 0 h 3348"/>
              <a:gd name="T38" fmla="*/ 1463 w 1463"/>
              <a:gd name="T39" fmla="*/ 3348 h 33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63" h="3348">
                <a:moveTo>
                  <a:pt x="488" y="1886"/>
                </a:moveTo>
                <a:lnTo>
                  <a:pt x="488" y="3166"/>
                </a:lnTo>
                <a:lnTo>
                  <a:pt x="244" y="3166"/>
                </a:lnTo>
                <a:lnTo>
                  <a:pt x="732" y="3348"/>
                </a:lnTo>
                <a:lnTo>
                  <a:pt x="1219" y="3166"/>
                </a:lnTo>
                <a:lnTo>
                  <a:pt x="975" y="3166"/>
                </a:lnTo>
                <a:lnTo>
                  <a:pt x="975" y="1886"/>
                </a:lnTo>
                <a:lnTo>
                  <a:pt x="1463" y="1886"/>
                </a:lnTo>
                <a:lnTo>
                  <a:pt x="1463" y="0"/>
                </a:lnTo>
                <a:lnTo>
                  <a:pt x="0" y="0"/>
                </a:lnTo>
                <a:lnTo>
                  <a:pt x="0" y="1886"/>
                </a:lnTo>
                <a:lnTo>
                  <a:pt x="488" y="188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95" name="Rectangle 40"/>
          <p:cNvSpPr>
            <a:spLocks noChangeArrowheads="1"/>
          </p:cNvSpPr>
          <p:nvPr/>
        </p:nvSpPr>
        <p:spPr bwMode="auto">
          <a:xfrm>
            <a:off x="6696075" y="2198688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Method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96" name="Rectangle 41"/>
          <p:cNvSpPr>
            <a:spLocks noChangeArrowheads="1"/>
          </p:cNvSpPr>
          <p:nvPr/>
        </p:nvSpPr>
        <p:spPr bwMode="auto">
          <a:xfrm>
            <a:off x="6837363" y="2508250"/>
            <a:ext cx="566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Calls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97" name="Rectangle 42"/>
          <p:cNvSpPr>
            <a:spLocks noChangeArrowheads="1"/>
          </p:cNvSpPr>
          <p:nvPr/>
        </p:nvSpPr>
        <p:spPr bwMode="auto">
          <a:xfrm>
            <a:off x="6767513" y="281781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Travel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98" name="Rectangle 43"/>
          <p:cNvSpPr>
            <a:spLocks noChangeArrowheads="1"/>
          </p:cNvSpPr>
          <p:nvPr/>
        </p:nvSpPr>
        <p:spPr bwMode="auto">
          <a:xfrm>
            <a:off x="6796088" y="3127375"/>
            <a:ext cx="650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Down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499" name="Freeform 44"/>
          <p:cNvSpPr>
            <a:spLocks/>
          </p:cNvSpPr>
          <p:nvPr/>
        </p:nvSpPr>
        <p:spPr bwMode="auto">
          <a:xfrm>
            <a:off x="1211263" y="2357438"/>
            <a:ext cx="1355725" cy="2657475"/>
          </a:xfrm>
          <a:custGeom>
            <a:avLst/>
            <a:gdLst>
              <a:gd name="T0" fmla="*/ 384594388 w 1706"/>
              <a:gd name="T1" fmla="*/ 920487269 h 3348"/>
              <a:gd name="T2" fmla="*/ 384594388 w 1706"/>
              <a:gd name="T3" fmla="*/ 114667506 h 3348"/>
              <a:gd name="T4" fmla="*/ 230503448 w 1706"/>
              <a:gd name="T5" fmla="*/ 114667506 h 3348"/>
              <a:gd name="T6" fmla="*/ 538684534 w 1706"/>
              <a:gd name="T7" fmla="*/ 0 h 3348"/>
              <a:gd name="T8" fmla="*/ 846233055 w 1706"/>
              <a:gd name="T9" fmla="*/ 114667506 h 3348"/>
              <a:gd name="T10" fmla="*/ 692774680 w 1706"/>
              <a:gd name="T11" fmla="*/ 114667506 h 3348"/>
              <a:gd name="T12" fmla="*/ 692774680 w 1706"/>
              <a:gd name="T13" fmla="*/ 920487269 h 3348"/>
              <a:gd name="T14" fmla="*/ 1077368274 w 1706"/>
              <a:gd name="T15" fmla="*/ 920487269 h 3348"/>
              <a:gd name="T16" fmla="*/ 1077368274 w 1706"/>
              <a:gd name="T17" fmla="*/ 2109370781 h 3348"/>
              <a:gd name="T18" fmla="*/ 0 w 1706"/>
              <a:gd name="T19" fmla="*/ 2109370781 h 3348"/>
              <a:gd name="T20" fmla="*/ 0 w 1706"/>
              <a:gd name="T21" fmla="*/ 920487269 h 3348"/>
              <a:gd name="T22" fmla="*/ 384594388 w 1706"/>
              <a:gd name="T23" fmla="*/ 920487269 h 33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6"/>
              <a:gd name="T37" fmla="*/ 0 h 3348"/>
              <a:gd name="T38" fmla="*/ 1706 w 1706"/>
              <a:gd name="T39" fmla="*/ 3348 h 33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6" h="3348">
                <a:moveTo>
                  <a:pt x="609" y="1461"/>
                </a:moveTo>
                <a:lnTo>
                  <a:pt x="609" y="182"/>
                </a:lnTo>
                <a:lnTo>
                  <a:pt x="365" y="182"/>
                </a:lnTo>
                <a:lnTo>
                  <a:pt x="853" y="0"/>
                </a:lnTo>
                <a:lnTo>
                  <a:pt x="1340" y="182"/>
                </a:lnTo>
                <a:lnTo>
                  <a:pt x="1097" y="182"/>
                </a:lnTo>
                <a:lnTo>
                  <a:pt x="1097" y="1461"/>
                </a:lnTo>
                <a:lnTo>
                  <a:pt x="1706" y="1461"/>
                </a:lnTo>
                <a:lnTo>
                  <a:pt x="1706" y="3348"/>
                </a:lnTo>
                <a:lnTo>
                  <a:pt x="0" y="3348"/>
                </a:lnTo>
                <a:lnTo>
                  <a:pt x="0" y="1461"/>
                </a:lnTo>
                <a:lnTo>
                  <a:pt x="609" y="14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61" name="Freeform 45"/>
          <p:cNvSpPr>
            <a:spLocks/>
          </p:cNvSpPr>
          <p:nvPr/>
        </p:nvSpPr>
        <p:spPr bwMode="auto">
          <a:xfrm>
            <a:off x="1114425" y="2260600"/>
            <a:ext cx="1355725" cy="2657475"/>
          </a:xfrm>
          <a:custGeom>
            <a:avLst/>
            <a:gdLst/>
            <a:ahLst/>
            <a:cxnLst>
              <a:cxn ang="0">
                <a:pos x="609" y="1462"/>
              </a:cxn>
              <a:cxn ang="0">
                <a:pos x="609" y="182"/>
              </a:cxn>
              <a:cxn ang="0">
                <a:pos x="366" y="182"/>
              </a:cxn>
              <a:cxn ang="0">
                <a:pos x="853" y="0"/>
              </a:cxn>
              <a:cxn ang="0">
                <a:pos x="1341" y="182"/>
              </a:cxn>
              <a:cxn ang="0">
                <a:pos x="1097" y="182"/>
              </a:cxn>
              <a:cxn ang="0">
                <a:pos x="1097" y="1462"/>
              </a:cxn>
              <a:cxn ang="0">
                <a:pos x="1706" y="1462"/>
              </a:cxn>
              <a:cxn ang="0">
                <a:pos x="1706" y="3348"/>
              </a:cxn>
              <a:cxn ang="0">
                <a:pos x="0" y="3348"/>
              </a:cxn>
              <a:cxn ang="0">
                <a:pos x="0" y="1462"/>
              </a:cxn>
              <a:cxn ang="0">
                <a:pos x="609" y="1462"/>
              </a:cxn>
            </a:cxnLst>
            <a:rect l="0" t="0" r="r" b="b"/>
            <a:pathLst>
              <a:path w="1706" h="3348">
                <a:moveTo>
                  <a:pt x="609" y="1462"/>
                </a:moveTo>
                <a:lnTo>
                  <a:pt x="609" y="182"/>
                </a:lnTo>
                <a:lnTo>
                  <a:pt x="366" y="182"/>
                </a:lnTo>
                <a:lnTo>
                  <a:pt x="853" y="0"/>
                </a:lnTo>
                <a:lnTo>
                  <a:pt x="1341" y="182"/>
                </a:lnTo>
                <a:lnTo>
                  <a:pt x="1097" y="182"/>
                </a:lnTo>
                <a:lnTo>
                  <a:pt x="1097" y="1462"/>
                </a:lnTo>
                <a:lnTo>
                  <a:pt x="1706" y="1462"/>
                </a:lnTo>
                <a:lnTo>
                  <a:pt x="1706" y="3348"/>
                </a:lnTo>
                <a:lnTo>
                  <a:pt x="0" y="3348"/>
                </a:lnTo>
                <a:lnTo>
                  <a:pt x="0" y="1462"/>
                </a:lnTo>
                <a:lnTo>
                  <a:pt x="609" y="146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19501" name="Freeform 46"/>
          <p:cNvSpPr>
            <a:spLocks/>
          </p:cNvSpPr>
          <p:nvPr/>
        </p:nvSpPr>
        <p:spPr bwMode="auto">
          <a:xfrm>
            <a:off x="1114425" y="2260600"/>
            <a:ext cx="1355725" cy="2657475"/>
          </a:xfrm>
          <a:custGeom>
            <a:avLst/>
            <a:gdLst>
              <a:gd name="T0" fmla="*/ 384594388 w 1706"/>
              <a:gd name="T1" fmla="*/ 921117506 h 3348"/>
              <a:gd name="T2" fmla="*/ 384594388 w 1706"/>
              <a:gd name="T3" fmla="*/ 114667506 h 3348"/>
              <a:gd name="T4" fmla="*/ 231135219 w 1706"/>
              <a:gd name="T5" fmla="*/ 114667506 h 3348"/>
              <a:gd name="T6" fmla="*/ 538684534 w 1706"/>
              <a:gd name="T7" fmla="*/ 0 h 3348"/>
              <a:gd name="T8" fmla="*/ 846864826 w 1706"/>
              <a:gd name="T9" fmla="*/ 114667506 h 3348"/>
              <a:gd name="T10" fmla="*/ 692774680 w 1706"/>
              <a:gd name="T11" fmla="*/ 114667506 h 3348"/>
              <a:gd name="T12" fmla="*/ 692774680 w 1706"/>
              <a:gd name="T13" fmla="*/ 921117506 h 3348"/>
              <a:gd name="T14" fmla="*/ 1077368274 w 1706"/>
              <a:gd name="T15" fmla="*/ 921117506 h 3348"/>
              <a:gd name="T16" fmla="*/ 1077368274 w 1706"/>
              <a:gd name="T17" fmla="*/ 2109370781 h 3348"/>
              <a:gd name="T18" fmla="*/ 0 w 1706"/>
              <a:gd name="T19" fmla="*/ 2109370781 h 3348"/>
              <a:gd name="T20" fmla="*/ 0 w 1706"/>
              <a:gd name="T21" fmla="*/ 921117506 h 3348"/>
              <a:gd name="T22" fmla="*/ 384594388 w 1706"/>
              <a:gd name="T23" fmla="*/ 921117506 h 33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6"/>
              <a:gd name="T37" fmla="*/ 0 h 3348"/>
              <a:gd name="T38" fmla="*/ 1706 w 1706"/>
              <a:gd name="T39" fmla="*/ 3348 h 33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6" h="3348">
                <a:moveTo>
                  <a:pt x="609" y="1462"/>
                </a:moveTo>
                <a:lnTo>
                  <a:pt x="609" y="182"/>
                </a:lnTo>
                <a:lnTo>
                  <a:pt x="366" y="182"/>
                </a:lnTo>
                <a:lnTo>
                  <a:pt x="853" y="0"/>
                </a:lnTo>
                <a:lnTo>
                  <a:pt x="1341" y="182"/>
                </a:lnTo>
                <a:lnTo>
                  <a:pt x="1097" y="182"/>
                </a:lnTo>
                <a:lnTo>
                  <a:pt x="1097" y="1462"/>
                </a:lnTo>
                <a:lnTo>
                  <a:pt x="1706" y="1462"/>
                </a:lnTo>
                <a:lnTo>
                  <a:pt x="1706" y="3348"/>
                </a:lnTo>
                <a:lnTo>
                  <a:pt x="0" y="3348"/>
                </a:lnTo>
                <a:lnTo>
                  <a:pt x="0" y="1462"/>
                </a:lnTo>
                <a:lnTo>
                  <a:pt x="609" y="146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502" name="Rectangle 47"/>
          <p:cNvSpPr>
            <a:spLocks noChangeArrowheads="1"/>
          </p:cNvSpPr>
          <p:nvPr/>
        </p:nvSpPr>
        <p:spPr bwMode="auto">
          <a:xfrm>
            <a:off x="1227138" y="3706813"/>
            <a:ext cx="1243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Exceptions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503" name="Rectangle 48"/>
          <p:cNvSpPr>
            <a:spLocks noChangeArrowheads="1"/>
          </p:cNvSpPr>
          <p:nvPr/>
        </p:nvSpPr>
        <p:spPr bwMode="auto">
          <a:xfrm>
            <a:off x="1423988" y="4016375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Passed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  <p:sp>
        <p:nvSpPr>
          <p:cNvPr id="19504" name="Rectangle 49"/>
          <p:cNvSpPr>
            <a:spLocks noChangeArrowheads="1"/>
          </p:cNvSpPr>
          <p:nvPr/>
        </p:nvSpPr>
        <p:spPr bwMode="auto">
          <a:xfrm>
            <a:off x="1685925" y="4325938"/>
            <a:ext cx="325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Arial" panose="020B0604020202020204" pitchFamily="34" charset="0"/>
              </a:rPr>
              <a:t>Up</a:t>
            </a:r>
            <a:endParaRPr lang="en-US" altLang="vi-V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Sử dụng try-catch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/>
          <a:lstStyle/>
          <a:p>
            <a:r>
              <a:rPr lang="en-US" altLang="vi-VN" dirty="0" smtClean="0"/>
              <a:t>N</a:t>
            </a:r>
            <a:r>
              <a:rPr lang="vi-VN" altLang="vi-VN" dirty="0" smtClean="0"/>
              <a:t>ếu </a:t>
            </a:r>
            <a:r>
              <a:rPr lang="vi-VN" altLang="vi-VN" dirty="0"/>
              <a:t>muốn xử lý ngoại lệ thì ta cần bắt lấy nó và điều hướng chương trình một cách thích hợp. </a:t>
            </a:r>
            <a:endParaRPr lang="en-US" altLang="vi-VN" dirty="0" smtClean="0"/>
          </a:p>
          <a:p>
            <a:r>
              <a:rPr lang="vi-VN" altLang="vi-VN" dirty="0" smtClean="0"/>
              <a:t>Để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vi-VN" altLang="vi-VN" dirty="0" smtClean="0"/>
              <a:t> </a:t>
            </a:r>
            <a:r>
              <a:rPr lang="vi-VN" altLang="vi-VN" dirty="0"/>
              <a:t>ngoại lệ ta sử dụng câu lệnh </a:t>
            </a:r>
            <a:r>
              <a:rPr lang="vi-VN" altLang="vi-VN" dirty="0" smtClean="0">
                <a:solidFill>
                  <a:srgbClr val="FF0000"/>
                </a:solidFill>
              </a:rPr>
              <a:t>try </a:t>
            </a:r>
            <a:r>
              <a:rPr lang="en-US" altLang="vi-VN" dirty="0" smtClean="0">
                <a:solidFill>
                  <a:srgbClr val="FF0000"/>
                </a:solidFill>
              </a:rPr>
              <a:t>-</a:t>
            </a:r>
            <a:r>
              <a:rPr lang="vi-VN" altLang="vi-VN" dirty="0" smtClean="0">
                <a:solidFill>
                  <a:srgbClr val="FF0000"/>
                </a:solidFill>
              </a:rPr>
              <a:t> catch</a:t>
            </a:r>
            <a:endParaRPr lang="en-US" altLang="vi-VN" dirty="0" smtClean="0">
              <a:solidFill>
                <a:srgbClr val="FF0000"/>
              </a:solidFill>
            </a:endParaRPr>
          </a:p>
          <a:p>
            <a:pPr lvl="1"/>
            <a:r>
              <a:rPr lang="en-US" altLang="vi-VN" dirty="0" err="1" smtClean="0"/>
              <a:t>Đặt</a:t>
            </a:r>
            <a:r>
              <a:rPr lang="en-US" altLang="vi-VN" dirty="0" smtClean="0"/>
              <a:t> code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dẫn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khối</a:t>
            </a:r>
            <a:r>
              <a:rPr lang="en-US" altLang="vi-VN" dirty="0" smtClean="0"/>
              <a:t> “try”</a:t>
            </a:r>
          </a:p>
          <a:p>
            <a:pPr lvl="1"/>
            <a:r>
              <a:rPr lang="en-US" altLang="vi-VN" dirty="0" err="1" smtClean="0"/>
              <a:t>Cung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khối</a:t>
            </a:r>
            <a:r>
              <a:rPr lang="en-US" altLang="vi-VN" dirty="0" smtClean="0"/>
              <a:t> “catch”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sau</a:t>
            </a:r>
            <a:r>
              <a:rPr lang="en-US" altLang="vi-VN" dirty="0" smtClean="0"/>
              <a:t> “try”</a:t>
            </a:r>
          </a:p>
          <a:p>
            <a:pPr lvl="2"/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cả</a:t>
            </a:r>
            <a:r>
              <a:rPr lang="en-US" altLang="vi-VN" dirty="0" smtClean="0"/>
              <a:t> catch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nếu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muốn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bằng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exception </a:t>
            </a:r>
            <a:r>
              <a:rPr lang="en-US" altLang="vi-VN" dirty="0" err="1" smtClean="0"/>
              <a:t>thích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hợp</a:t>
            </a:r>
            <a:endParaRPr lang="en-US" altLang="vi-VN" dirty="0" smtClean="0"/>
          </a:p>
          <a:p>
            <a:pPr lvl="2"/>
            <a:r>
              <a:rPr lang="en-US" altLang="vi-VN" dirty="0" err="1" smtClean="0"/>
              <a:t>Nếu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“catch”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ngoại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thì</a:t>
            </a:r>
            <a:r>
              <a:rPr lang="en-US" altLang="vi-VN" dirty="0" smtClean="0"/>
              <a:t> exception </a:t>
            </a:r>
            <a:r>
              <a:rPr lang="en-US" altLang="vi-VN" dirty="0" err="1" smtClean="0"/>
              <a:t>này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.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Cú pháp try-catch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altLang="vi-VN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43000" y="2541588"/>
            <a:ext cx="52578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	RiskyBussiness();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catch (SomeException e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	// Handle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2800" b="1">
              <a:latin typeface="Times New Roman" panose="02020603050405020304" pitchFamily="18" charset="0"/>
            </a:endParaRPr>
          </a:p>
        </p:txBody>
      </p:sp>
      <p:sp>
        <p:nvSpPr>
          <p:cNvPr id="21509" name="AutoShape 7"/>
          <p:cNvSpPr>
            <a:spLocks/>
          </p:cNvSpPr>
          <p:nvPr/>
        </p:nvSpPr>
        <p:spPr bwMode="auto">
          <a:xfrm>
            <a:off x="5715000" y="1752600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21690"/>
              <a:gd name="adj5" fmla="val 182815"/>
              <a:gd name="adj6" fmla="val -893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</a:rPr>
              <a:t>Code </a:t>
            </a:r>
            <a:r>
              <a:rPr lang="en-US" altLang="vi-VN" sz="2400" dirty="0" err="1">
                <a:latin typeface="Times New Roman" panose="02020603050405020304" pitchFamily="18" charset="0"/>
              </a:rPr>
              <a:t>có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khả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năng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dẫn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đến</a:t>
            </a:r>
            <a:r>
              <a:rPr lang="en-US" altLang="vi-VN" sz="2400" dirty="0">
                <a:latin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</a:rPr>
              <a:t>lỗi</a:t>
            </a:r>
            <a:endParaRPr lang="en-US" altLang="vi-VN" sz="2400" dirty="0">
              <a:latin typeface="Times New Roman" panose="02020603050405020304" pitchFamily="18" charset="0"/>
            </a:endParaRPr>
          </a:p>
        </p:txBody>
      </p:sp>
      <p:sp>
        <p:nvSpPr>
          <p:cNvPr id="21510" name="AutoShape 8"/>
          <p:cNvSpPr>
            <a:spLocks/>
          </p:cNvSpPr>
          <p:nvPr/>
        </p:nvSpPr>
        <p:spPr bwMode="auto">
          <a:xfrm>
            <a:off x="5715000" y="3151188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9681"/>
              <a:gd name="adj5" fmla="val 130556"/>
              <a:gd name="adj6" fmla="val -34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400">
                <a:latin typeface="Times New Roman" panose="02020603050405020304" pitchFamily="18" charset="0"/>
              </a:rPr>
              <a:t>Tham số exception được catch</a:t>
            </a:r>
          </a:p>
        </p:txBody>
      </p:sp>
      <p:sp>
        <p:nvSpPr>
          <p:cNvPr id="21511" name="AutoShape 9"/>
          <p:cNvSpPr>
            <a:spLocks/>
          </p:cNvSpPr>
          <p:nvPr/>
        </p:nvSpPr>
        <p:spPr bwMode="auto">
          <a:xfrm>
            <a:off x="5715000" y="4648200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13481"/>
              <a:gd name="adj5" fmla="val 64583"/>
              <a:gd name="adj6" fmla="val -518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400">
                <a:latin typeface="Times New Roman" panose="02020603050405020304" pitchFamily="18" charset="0"/>
              </a:rPr>
              <a:t>Đoạn xử lý với tình huống có lỗi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Khối try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Bao gồm các phần</a:t>
            </a:r>
          </a:p>
          <a:p>
            <a:pPr lvl="1"/>
            <a:r>
              <a:rPr lang="en-US" altLang="vi-VN" smtClean="0"/>
              <a:t>Từ khóa try</a:t>
            </a:r>
          </a:p>
          <a:p>
            <a:pPr lvl="1"/>
            <a:r>
              <a:rPr lang="en-US" altLang="vi-VN" smtClean="0"/>
              <a:t>Theo sau khối “{…}”</a:t>
            </a:r>
          </a:p>
          <a:p>
            <a:pPr lvl="1"/>
            <a:r>
              <a:rPr lang="en-US" altLang="vi-VN" smtClean="0"/>
              <a:t>Khối “{…}” bắt buộc phải có, khác với “{…}” trong if hay for</a:t>
            </a:r>
          </a:p>
          <a:p>
            <a:r>
              <a:rPr lang="en-US" altLang="vi-VN" smtClean="0"/>
              <a:t>Bên trong khối try</a:t>
            </a:r>
          </a:p>
          <a:p>
            <a:pPr lvl="1"/>
            <a:r>
              <a:rPr lang="en-US" altLang="vi-VN" smtClean="0"/>
              <a:t>Đặt bất cứ câu lệnh nào có khả năng phát sinh ra ngoại lệ</a:t>
            </a:r>
          </a:p>
          <a:p>
            <a:pPr lvl="1"/>
            <a:endParaRPr lang="en-US" altLang="vi-VN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n-US" altLang="vi-VN"/>
              <a:t>Khối catch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Đặt một hay nhiều ngay sau khối try</a:t>
            </a:r>
          </a:p>
          <a:p>
            <a:pPr lvl="1"/>
            <a:r>
              <a:rPr lang="en-US" altLang="vi-VN" smtClean="0"/>
              <a:t>Không có lệnh nào chen giữa hai khối catch của một khối try</a:t>
            </a:r>
          </a:p>
          <a:p>
            <a:r>
              <a:rPr lang="en-US" altLang="vi-VN" smtClean="0"/>
              <a:t>Cú pháp khối catch như sau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28800" y="3200400"/>
            <a:ext cx="40433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catch (Exception-class [var1])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	//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xử</a:t>
            </a:r>
            <a:r>
              <a:rPr lang="en-US" altLang="vi-VN" sz="2400" b="1" dirty="0">
                <a:latin typeface="Times New Roman" panose="02020603050405020304" pitchFamily="18" charset="0"/>
              </a:rPr>
              <a:t>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lý</a:t>
            </a:r>
            <a:r>
              <a:rPr lang="en-US" altLang="vi-VN" sz="2400" b="1" dirty="0">
                <a:latin typeface="Times New Roman" panose="02020603050405020304" pitchFamily="18" charset="0"/>
              </a:rPr>
              <a:t>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ngoại</a:t>
            </a:r>
            <a:r>
              <a:rPr lang="en-US" altLang="vi-VN" sz="2400" b="1" dirty="0">
                <a:latin typeface="Times New Roman" panose="02020603050405020304" pitchFamily="18" charset="0"/>
              </a:rPr>
              <a:t>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lệ</a:t>
            </a:r>
            <a:r>
              <a:rPr lang="en-US" altLang="vi-VN" sz="2400" b="1" dirty="0">
                <a:latin typeface="Times New Roman" panose="02020603050405020304" pitchFamily="18" charset="0"/>
              </a:rPr>
              <a:t>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catch (Exception-class [var2])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	//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xử</a:t>
            </a:r>
            <a:r>
              <a:rPr lang="en-US" altLang="vi-VN" sz="2400" b="1" dirty="0">
                <a:latin typeface="Times New Roman" panose="02020603050405020304" pitchFamily="18" charset="0"/>
              </a:rPr>
              <a:t>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lý</a:t>
            </a:r>
            <a:r>
              <a:rPr lang="en-US" altLang="vi-VN" sz="2400" b="1" dirty="0">
                <a:latin typeface="Times New Roman" panose="02020603050405020304" pitchFamily="18" charset="0"/>
              </a:rPr>
              <a:t>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ngoại</a:t>
            </a:r>
            <a:r>
              <a:rPr lang="en-US" altLang="vi-VN" sz="2400" b="1" dirty="0">
                <a:latin typeface="Times New Roman" panose="02020603050405020304" pitchFamily="18" charset="0"/>
              </a:rPr>
              <a:t> </a:t>
            </a:r>
            <a:r>
              <a:rPr lang="en-US" altLang="vi-VN" sz="2400" b="1" dirty="0" err="1">
                <a:latin typeface="Times New Roman" panose="02020603050405020304" pitchFamily="18" charset="0"/>
              </a:rPr>
              <a:t>lệ</a:t>
            </a:r>
            <a:r>
              <a:rPr lang="en-US" altLang="vi-VN" sz="2400" b="1" dirty="0">
                <a:latin typeface="Times New Roman" panose="02020603050405020304" pitchFamily="18" charset="0"/>
              </a:rPr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753</TotalTime>
  <Words>805</Words>
  <Application>Microsoft Office PowerPoint</Application>
  <PresentationFormat>On-screen Show (4:3)</PresentationFormat>
  <Paragraphs>145</Paragraphs>
  <Slides>22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Comic Sans MS</vt:lpstr>
      <vt:lpstr>Consolas</vt:lpstr>
      <vt:lpstr>Times New Roman</vt:lpstr>
      <vt:lpstr>Verdana</vt:lpstr>
      <vt:lpstr>Wingdings</vt:lpstr>
      <vt:lpstr>Crayons</vt:lpstr>
      <vt:lpstr>Image</vt:lpstr>
      <vt:lpstr>XỬ LÝ NGOẠI LỆ (EXCEPTION) Thời lượng : 60 phút</vt:lpstr>
      <vt:lpstr>Nội dung</vt:lpstr>
      <vt:lpstr>Tình huống</vt:lpstr>
      <vt:lpstr>Các đối tượng Exception</vt:lpstr>
      <vt:lpstr>Mô hình gọi – xử lý Exception</vt:lpstr>
      <vt:lpstr>Sử dụng try-catch</vt:lpstr>
      <vt:lpstr>Cú pháp try-catch</vt:lpstr>
      <vt:lpstr>Khối try</vt:lpstr>
      <vt:lpstr>Khối catch</vt:lpstr>
      <vt:lpstr>Ví dụ try-catch</vt:lpstr>
      <vt:lpstr>Sử dụng try-catch</vt:lpstr>
      <vt:lpstr>Sử dụng try-catch</vt:lpstr>
      <vt:lpstr>Sử dụng Finally</vt:lpstr>
      <vt:lpstr>VD có try-catch-finally</vt:lpstr>
      <vt:lpstr>Lệnh throw</vt:lpstr>
      <vt:lpstr>Lệnh throw</vt:lpstr>
      <vt:lpstr>Lớp Exception</vt:lpstr>
      <vt:lpstr>Lớp Exception (2)</vt:lpstr>
      <vt:lpstr>Tự tạo lớp exception</vt:lpstr>
      <vt:lpstr>VD truy xuất file</vt:lpstr>
      <vt:lpstr>Câu hỏi nhanh</vt:lpstr>
      <vt:lpstr>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ngoại lệ</dc:title>
  <dc:creator>X31</dc:creator>
  <cp:lastModifiedBy>Phuong</cp:lastModifiedBy>
  <cp:revision>92</cp:revision>
  <dcterms:created xsi:type="dcterms:W3CDTF">2008-09-28T21:55:22Z</dcterms:created>
  <dcterms:modified xsi:type="dcterms:W3CDTF">2022-08-26T09:29:42Z</dcterms:modified>
</cp:coreProperties>
</file>