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8" r:id="rId11"/>
    <p:sldId id="269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A23D9-6A22-43DE-B069-1173F297DFC7}" v="772" dt="2022-12-19T14:27:38.736"/>
    <p1510:client id="{37E879CC-5908-E1A8-1B1C-DB3A666AB074}" v="99" dt="2022-12-19T15:22:30.612"/>
    <p1510:client id="{41E48343-6F24-BCEE-5A4F-F434881FC9AE}" v="2160" dt="2022-12-20T05:08:35.022"/>
    <p1510:client id="{4A801E8D-2524-D359-317A-5CC2CD211BAB}" v="14" dt="2022-12-19T14:56:16.209"/>
    <p1510:client id="{59B20FF4-9A24-FCBA-9B93-B75AFC5A866D}" v="406" dt="2022-12-19T17:18:26.326"/>
    <p1510:client id="{88FB4FFC-CFC9-72EF-6086-E96BC50437B3}" v="598" dt="2022-12-19T14:49:00.637"/>
    <p1510:client id="{E972E0C0-9E40-560E-35C8-003D449AB61E}" v="1925" dt="2022-12-19T16:45:32.909"/>
    <p1510:client id="{F181204A-31A9-4FEC-3D5A-8789FD344CB2}" v="54" dt="2022-12-19T15:04:0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42C8C-2585-45C4-9781-CBE85941A7BB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033022-9F40-4BCC-8234-3394B6EEDA3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App con </a:t>
          </a:r>
          <a:r>
            <a:rPr lang="en-US" dirty="0" err="1">
              <a:latin typeface="Times New Roman"/>
              <a:cs typeface="Times New Roman"/>
            </a:rPr>
            <a:t>gồm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có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một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nút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bấm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các</a:t>
          </a:r>
          <a:r>
            <a:rPr lang="en-US" dirty="0">
              <a:latin typeface="Times New Roman"/>
              <a:cs typeface="Times New Roman"/>
            </a:rPr>
            <a:t> ô text </a:t>
          </a:r>
          <a:r>
            <a:rPr lang="en-US" dirty="0" err="1">
              <a:latin typeface="Times New Roman"/>
              <a:cs typeface="Times New Roman"/>
            </a:rPr>
            <a:t>cho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phép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người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dùng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nhập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vào</a:t>
          </a:r>
          <a:endParaRPr lang="en-US" dirty="0">
            <a:latin typeface="Times New Roman"/>
            <a:cs typeface="Times New Roman"/>
          </a:endParaRPr>
        </a:p>
      </dgm:t>
    </dgm:pt>
    <dgm:pt modelId="{88BD18F8-7F17-4F5A-AB59-C78C082E0151}" type="parTrans" cxnId="{0A1B5E21-5425-4A7F-AC33-5234C87C3CB4}">
      <dgm:prSet/>
      <dgm:spPr/>
      <dgm:t>
        <a:bodyPr/>
        <a:lstStyle/>
        <a:p>
          <a:endParaRPr lang="en-US"/>
        </a:p>
      </dgm:t>
    </dgm:pt>
    <dgm:pt modelId="{0027C304-D700-4F21-AB21-A0D802B5C04E}" type="sibTrans" cxnId="{0A1B5E21-5425-4A7F-AC33-5234C87C3CB4}">
      <dgm:prSet/>
      <dgm:spPr/>
      <dgm:t>
        <a:bodyPr/>
        <a:lstStyle/>
        <a:p>
          <a:endParaRPr lang="en-US"/>
        </a:p>
      </dgm:t>
    </dgm:pt>
    <dgm:pt modelId="{C0229898-8E36-446D-B10F-3CD86D0A7F6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Sau </a:t>
          </a:r>
          <a:r>
            <a:rPr lang="en-US" dirty="0" err="1">
              <a:latin typeface="Times New Roman"/>
              <a:cs typeface="Times New Roman"/>
            </a:rPr>
            <a:t>khi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nhập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vào</a:t>
          </a:r>
          <a:r>
            <a:rPr lang="en-US" dirty="0">
              <a:latin typeface="Times New Roman"/>
              <a:cs typeface="Times New Roman"/>
            </a:rPr>
            <a:t> (click </a:t>
          </a:r>
          <a:r>
            <a:rPr lang="en-US" dirty="0" err="1">
              <a:latin typeface="Times New Roman"/>
              <a:cs typeface="Times New Roman"/>
            </a:rPr>
            <a:t>vào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nút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bấm</a:t>
          </a:r>
          <a:r>
            <a:rPr lang="en-US" dirty="0">
              <a:latin typeface="Times New Roman"/>
              <a:cs typeface="Times New Roman"/>
            </a:rPr>
            <a:t>),  </a:t>
          </a:r>
          <a:r>
            <a:rPr lang="en-US" dirty="0" err="1">
              <a:latin typeface="Times New Roman"/>
              <a:cs typeface="Times New Roman"/>
            </a:rPr>
            <a:t>sẽ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hiển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thị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dữ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liệu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ra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cho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người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dùng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nhìn</a:t>
          </a:r>
          <a:r>
            <a:rPr lang="en-US" dirty="0">
              <a:latin typeface="Times New Roman"/>
              <a:cs typeface="Times New Roman"/>
            </a:rPr>
            <a:t> </a:t>
          </a:r>
          <a:r>
            <a:rPr lang="en-US" dirty="0" err="1">
              <a:latin typeface="Times New Roman"/>
              <a:cs typeface="Times New Roman"/>
            </a:rPr>
            <a:t>thấy</a:t>
          </a:r>
          <a:endParaRPr lang="en-US" dirty="0">
            <a:latin typeface="Times New Roman"/>
            <a:cs typeface="Times New Roman"/>
          </a:endParaRPr>
        </a:p>
      </dgm:t>
    </dgm:pt>
    <dgm:pt modelId="{FCE31CC7-DAAE-4B47-BC9D-54C5DCEF60D6}" type="parTrans" cxnId="{D8A5F0CB-EE64-45BC-9323-FF0D596A5892}">
      <dgm:prSet/>
      <dgm:spPr/>
      <dgm:t>
        <a:bodyPr/>
        <a:lstStyle/>
        <a:p>
          <a:endParaRPr lang="en-US"/>
        </a:p>
      </dgm:t>
    </dgm:pt>
    <dgm:pt modelId="{081761D7-A89B-4FA7-A36A-62CAA0B7B85B}" type="sibTrans" cxnId="{D8A5F0CB-EE64-45BC-9323-FF0D596A5892}">
      <dgm:prSet/>
      <dgm:spPr/>
      <dgm:t>
        <a:bodyPr/>
        <a:lstStyle/>
        <a:p>
          <a:endParaRPr lang="en-US"/>
        </a:p>
      </dgm:t>
    </dgm:pt>
    <dgm:pt modelId="{55CD5935-C6C0-42A0-B964-A90901FED5DD}" type="pres">
      <dgm:prSet presAssocID="{07342C8C-2585-45C4-9781-CBE85941A7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B06F82-661A-4C44-9B4D-821D092287DB}" type="pres">
      <dgm:prSet presAssocID="{6C033022-9F40-4BCC-8234-3394B6EEDA36}" presName="hierRoot1" presStyleCnt="0">
        <dgm:presLayoutVars>
          <dgm:hierBranch val="init"/>
        </dgm:presLayoutVars>
      </dgm:prSet>
      <dgm:spPr/>
    </dgm:pt>
    <dgm:pt modelId="{D74FDB01-3F41-4B73-9276-DE496AE7EA10}" type="pres">
      <dgm:prSet presAssocID="{6C033022-9F40-4BCC-8234-3394B6EEDA36}" presName="rootComposite1" presStyleCnt="0"/>
      <dgm:spPr/>
    </dgm:pt>
    <dgm:pt modelId="{799A1917-EEE0-45DE-9D47-E0DF745D3AA8}" type="pres">
      <dgm:prSet presAssocID="{6C033022-9F40-4BCC-8234-3394B6EEDA36}" presName="rootText1" presStyleLbl="node0" presStyleIdx="0" presStyleCnt="2">
        <dgm:presLayoutVars>
          <dgm:chPref val="3"/>
        </dgm:presLayoutVars>
      </dgm:prSet>
      <dgm:spPr/>
    </dgm:pt>
    <dgm:pt modelId="{734F422B-53D4-43D4-9CE3-F6C65556A65E}" type="pres">
      <dgm:prSet presAssocID="{6C033022-9F40-4BCC-8234-3394B6EEDA36}" presName="rootConnector1" presStyleLbl="node1" presStyleIdx="0" presStyleCnt="0"/>
      <dgm:spPr/>
    </dgm:pt>
    <dgm:pt modelId="{21F06DFF-2D1E-4AFD-9750-541BABA3BC2A}" type="pres">
      <dgm:prSet presAssocID="{6C033022-9F40-4BCC-8234-3394B6EEDA36}" presName="hierChild2" presStyleCnt="0"/>
      <dgm:spPr/>
    </dgm:pt>
    <dgm:pt modelId="{351D38C3-64F6-42BD-AC4B-AAEDA308E750}" type="pres">
      <dgm:prSet presAssocID="{6C033022-9F40-4BCC-8234-3394B6EEDA36}" presName="hierChild3" presStyleCnt="0"/>
      <dgm:spPr/>
    </dgm:pt>
    <dgm:pt modelId="{A51092F2-F25A-44D1-AB52-342EBC4DAFF3}" type="pres">
      <dgm:prSet presAssocID="{C0229898-8E36-446D-B10F-3CD86D0A7F62}" presName="hierRoot1" presStyleCnt="0">
        <dgm:presLayoutVars>
          <dgm:hierBranch val="init"/>
        </dgm:presLayoutVars>
      </dgm:prSet>
      <dgm:spPr/>
    </dgm:pt>
    <dgm:pt modelId="{482A767B-A557-451C-B688-B912ABA82912}" type="pres">
      <dgm:prSet presAssocID="{C0229898-8E36-446D-B10F-3CD86D0A7F62}" presName="rootComposite1" presStyleCnt="0"/>
      <dgm:spPr/>
    </dgm:pt>
    <dgm:pt modelId="{6DE1286D-D6D4-43E1-A4BD-BB6BBAAB0CAE}" type="pres">
      <dgm:prSet presAssocID="{C0229898-8E36-446D-B10F-3CD86D0A7F62}" presName="rootText1" presStyleLbl="node0" presStyleIdx="1" presStyleCnt="2">
        <dgm:presLayoutVars>
          <dgm:chPref val="3"/>
        </dgm:presLayoutVars>
      </dgm:prSet>
      <dgm:spPr/>
    </dgm:pt>
    <dgm:pt modelId="{9F7627E1-A602-43C6-8B00-B5A795CF603B}" type="pres">
      <dgm:prSet presAssocID="{C0229898-8E36-446D-B10F-3CD86D0A7F62}" presName="rootConnector1" presStyleLbl="node1" presStyleIdx="0" presStyleCnt="0"/>
      <dgm:spPr/>
    </dgm:pt>
    <dgm:pt modelId="{DB71379D-3E9E-41FB-B85B-5BA87C9E4EB2}" type="pres">
      <dgm:prSet presAssocID="{C0229898-8E36-446D-B10F-3CD86D0A7F62}" presName="hierChild2" presStyleCnt="0"/>
      <dgm:spPr/>
    </dgm:pt>
    <dgm:pt modelId="{F67F9AB0-C018-4A76-91E1-10B81AEA03FE}" type="pres">
      <dgm:prSet presAssocID="{C0229898-8E36-446D-B10F-3CD86D0A7F62}" presName="hierChild3" presStyleCnt="0"/>
      <dgm:spPr/>
    </dgm:pt>
  </dgm:ptLst>
  <dgm:cxnLst>
    <dgm:cxn modelId="{0A1B5E21-5425-4A7F-AC33-5234C87C3CB4}" srcId="{07342C8C-2585-45C4-9781-CBE85941A7BB}" destId="{6C033022-9F40-4BCC-8234-3394B6EEDA36}" srcOrd="0" destOrd="0" parTransId="{88BD18F8-7F17-4F5A-AB59-C78C082E0151}" sibTransId="{0027C304-D700-4F21-AB21-A0D802B5C04E}"/>
    <dgm:cxn modelId="{DA280ABC-4ABC-4F92-9B0B-90FC2656B644}" type="presOf" srcId="{07342C8C-2585-45C4-9781-CBE85941A7BB}" destId="{55CD5935-C6C0-42A0-B964-A90901FED5DD}" srcOrd="0" destOrd="0" presId="urn:microsoft.com/office/officeart/2009/3/layout/HorizontalOrganizationChart"/>
    <dgm:cxn modelId="{566C38C5-CED6-4EE6-BA3F-F27B96AE22F6}" type="presOf" srcId="{C0229898-8E36-446D-B10F-3CD86D0A7F62}" destId="{6DE1286D-D6D4-43E1-A4BD-BB6BBAAB0CAE}" srcOrd="0" destOrd="0" presId="urn:microsoft.com/office/officeart/2009/3/layout/HorizontalOrganizationChart"/>
    <dgm:cxn modelId="{B9283FC8-6FF5-4CBE-AA28-5AAB42D750D3}" type="presOf" srcId="{6C033022-9F40-4BCC-8234-3394B6EEDA36}" destId="{734F422B-53D4-43D4-9CE3-F6C65556A65E}" srcOrd="1" destOrd="0" presId="urn:microsoft.com/office/officeart/2009/3/layout/HorizontalOrganizationChart"/>
    <dgm:cxn modelId="{CCBD5FC8-E075-48BF-AACB-2A6A1684AB39}" type="presOf" srcId="{C0229898-8E36-446D-B10F-3CD86D0A7F62}" destId="{9F7627E1-A602-43C6-8B00-B5A795CF603B}" srcOrd="1" destOrd="0" presId="urn:microsoft.com/office/officeart/2009/3/layout/HorizontalOrganizationChart"/>
    <dgm:cxn modelId="{D8A5F0CB-EE64-45BC-9323-FF0D596A5892}" srcId="{07342C8C-2585-45C4-9781-CBE85941A7BB}" destId="{C0229898-8E36-446D-B10F-3CD86D0A7F62}" srcOrd="1" destOrd="0" parTransId="{FCE31CC7-DAAE-4B47-BC9D-54C5DCEF60D6}" sibTransId="{081761D7-A89B-4FA7-A36A-62CAA0B7B85B}"/>
    <dgm:cxn modelId="{A4C05DDB-41E3-487E-8923-DDF3CC786831}" type="presOf" srcId="{6C033022-9F40-4BCC-8234-3394B6EEDA36}" destId="{799A1917-EEE0-45DE-9D47-E0DF745D3AA8}" srcOrd="0" destOrd="0" presId="urn:microsoft.com/office/officeart/2009/3/layout/HorizontalOrganizationChart"/>
    <dgm:cxn modelId="{8C7FBAE7-9383-40B5-B827-FC65B881A1DC}" type="presParOf" srcId="{55CD5935-C6C0-42A0-B964-A90901FED5DD}" destId="{F8B06F82-661A-4C44-9B4D-821D092287DB}" srcOrd="0" destOrd="0" presId="urn:microsoft.com/office/officeart/2009/3/layout/HorizontalOrganizationChart"/>
    <dgm:cxn modelId="{F9F8F079-D5D8-4088-B7D1-016060B0E110}" type="presParOf" srcId="{F8B06F82-661A-4C44-9B4D-821D092287DB}" destId="{D74FDB01-3F41-4B73-9276-DE496AE7EA10}" srcOrd="0" destOrd="0" presId="urn:microsoft.com/office/officeart/2009/3/layout/HorizontalOrganizationChart"/>
    <dgm:cxn modelId="{EEFC6F5C-D316-4FEA-961C-D06C9456349E}" type="presParOf" srcId="{D74FDB01-3F41-4B73-9276-DE496AE7EA10}" destId="{799A1917-EEE0-45DE-9D47-E0DF745D3AA8}" srcOrd="0" destOrd="0" presId="urn:microsoft.com/office/officeart/2009/3/layout/HorizontalOrganizationChart"/>
    <dgm:cxn modelId="{40CB592A-7DFA-498F-8E1B-12819FC541BB}" type="presParOf" srcId="{D74FDB01-3F41-4B73-9276-DE496AE7EA10}" destId="{734F422B-53D4-43D4-9CE3-F6C65556A65E}" srcOrd="1" destOrd="0" presId="urn:microsoft.com/office/officeart/2009/3/layout/HorizontalOrganizationChart"/>
    <dgm:cxn modelId="{54AE2923-DE00-4220-8B1F-E74128378D03}" type="presParOf" srcId="{F8B06F82-661A-4C44-9B4D-821D092287DB}" destId="{21F06DFF-2D1E-4AFD-9750-541BABA3BC2A}" srcOrd="1" destOrd="0" presId="urn:microsoft.com/office/officeart/2009/3/layout/HorizontalOrganizationChart"/>
    <dgm:cxn modelId="{F0A01302-B7DB-4EE4-A0E1-CA0EE714FDD8}" type="presParOf" srcId="{F8B06F82-661A-4C44-9B4D-821D092287DB}" destId="{351D38C3-64F6-42BD-AC4B-AAEDA308E750}" srcOrd="2" destOrd="0" presId="urn:microsoft.com/office/officeart/2009/3/layout/HorizontalOrganizationChart"/>
    <dgm:cxn modelId="{7F9769E5-0B9B-455F-B510-1D501456BA52}" type="presParOf" srcId="{55CD5935-C6C0-42A0-B964-A90901FED5DD}" destId="{A51092F2-F25A-44D1-AB52-342EBC4DAFF3}" srcOrd="1" destOrd="0" presId="urn:microsoft.com/office/officeart/2009/3/layout/HorizontalOrganizationChart"/>
    <dgm:cxn modelId="{E4B20ACE-EFD9-446D-AB25-BC9AF75FF9F8}" type="presParOf" srcId="{A51092F2-F25A-44D1-AB52-342EBC4DAFF3}" destId="{482A767B-A557-451C-B688-B912ABA82912}" srcOrd="0" destOrd="0" presId="urn:microsoft.com/office/officeart/2009/3/layout/HorizontalOrganizationChart"/>
    <dgm:cxn modelId="{2450B7DA-2D90-407B-90F7-970166EC4F94}" type="presParOf" srcId="{482A767B-A557-451C-B688-B912ABA82912}" destId="{6DE1286D-D6D4-43E1-A4BD-BB6BBAAB0CAE}" srcOrd="0" destOrd="0" presId="urn:microsoft.com/office/officeart/2009/3/layout/HorizontalOrganizationChart"/>
    <dgm:cxn modelId="{7967B7E2-8F7A-45A4-992A-660B27DA8876}" type="presParOf" srcId="{482A767B-A557-451C-B688-B912ABA82912}" destId="{9F7627E1-A602-43C6-8B00-B5A795CF603B}" srcOrd="1" destOrd="0" presId="urn:microsoft.com/office/officeart/2009/3/layout/HorizontalOrganizationChart"/>
    <dgm:cxn modelId="{F92725BC-8005-48B5-A431-F1F54241DA60}" type="presParOf" srcId="{A51092F2-F25A-44D1-AB52-342EBC4DAFF3}" destId="{DB71379D-3E9E-41FB-B85B-5BA87C9E4EB2}" srcOrd="1" destOrd="0" presId="urn:microsoft.com/office/officeart/2009/3/layout/HorizontalOrganizationChart"/>
    <dgm:cxn modelId="{0ABDAF7F-ED19-44D3-A903-C9C32C36970E}" type="presParOf" srcId="{A51092F2-F25A-44D1-AB52-342EBC4DAFF3}" destId="{F67F9AB0-C018-4A76-91E1-10B81AEA03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A1917-EEE0-45DE-9D47-E0DF745D3AA8}">
      <dsp:nvSpPr>
        <dsp:cNvPr id="0" name=""/>
        <dsp:cNvSpPr/>
      </dsp:nvSpPr>
      <dsp:spPr>
        <a:xfrm>
          <a:off x="455" y="926429"/>
          <a:ext cx="3731653" cy="1138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/>
              <a:cs typeface="Times New Roman"/>
            </a:rPr>
            <a:t>App con </a:t>
          </a:r>
          <a:r>
            <a:rPr lang="en-US" sz="2200" kern="1200" dirty="0" err="1">
              <a:latin typeface="Times New Roman"/>
              <a:cs typeface="Times New Roman"/>
            </a:rPr>
            <a:t>gồm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có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một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nút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bấm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và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các</a:t>
          </a:r>
          <a:r>
            <a:rPr lang="en-US" sz="2200" kern="1200" dirty="0">
              <a:latin typeface="Times New Roman"/>
              <a:cs typeface="Times New Roman"/>
            </a:rPr>
            <a:t> ô text </a:t>
          </a:r>
          <a:r>
            <a:rPr lang="en-US" sz="2200" kern="1200" dirty="0" err="1">
              <a:latin typeface="Times New Roman"/>
              <a:cs typeface="Times New Roman"/>
            </a:rPr>
            <a:t>cho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phép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người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dùng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nhập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dữ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liệu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vào</a:t>
          </a:r>
          <a:endParaRPr lang="en-US" sz="2200" kern="1200" dirty="0">
            <a:latin typeface="Times New Roman"/>
            <a:cs typeface="Times New Roman"/>
          </a:endParaRPr>
        </a:p>
      </dsp:txBody>
      <dsp:txXfrm>
        <a:off x="455" y="926429"/>
        <a:ext cx="3731653" cy="1138154"/>
      </dsp:txXfrm>
    </dsp:sp>
    <dsp:sp modelId="{6DE1286D-D6D4-43E1-A4BD-BB6BBAAB0CAE}">
      <dsp:nvSpPr>
        <dsp:cNvPr id="0" name=""/>
        <dsp:cNvSpPr/>
      </dsp:nvSpPr>
      <dsp:spPr>
        <a:xfrm>
          <a:off x="455" y="2531040"/>
          <a:ext cx="3731653" cy="1138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/>
              <a:cs typeface="Times New Roman"/>
            </a:rPr>
            <a:t>Sau </a:t>
          </a:r>
          <a:r>
            <a:rPr lang="en-US" sz="2200" kern="1200" dirty="0" err="1">
              <a:latin typeface="Times New Roman"/>
              <a:cs typeface="Times New Roman"/>
            </a:rPr>
            <a:t>khi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nhập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dữ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liệu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vào</a:t>
          </a:r>
          <a:r>
            <a:rPr lang="en-US" sz="2200" kern="1200" dirty="0">
              <a:latin typeface="Times New Roman"/>
              <a:cs typeface="Times New Roman"/>
            </a:rPr>
            <a:t> (click </a:t>
          </a:r>
          <a:r>
            <a:rPr lang="en-US" sz="2200" kern="1200" dirty="0" err="1">
              <a:latin typeface="Times New Roman"/>
              <a:cs typeface="Times New Roman"/>
            </a:rPr>
            <a:t>vào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nút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bấm</a:t>
          </a:r>
          <a:r>
            <a:rPr lang="en-US" sz="2200" kern="1200" dirty="0">
              <a:latin typeface="Times New Roman"/>
              <a:cs typeface="Times New Roman"/>
            </a:rPr>
            <a:t>),  </a:t>
          </a:r>
          <a:r>
            <a:rPr lang="en-US" sz="2200" kern="1200" dirty="0" err="1">
              <a:latin typeface="Times New Roman"/>
              <a:cs typeface="Times New Roman"/>
            </a:rPr>
            <a:t>sẽ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hiển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thị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dữ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liệu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ra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cho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người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dùng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nhìn</a:t>
          </a:r>
          <a:r>
            <a:rPr lang="en-US" sz="2200" kern="1200" dirty="0">
              <a:latin typeface="Times New Roman"/>
              <a:cs typeface="Times New Roman"/>
            </a:rPr>
            <a:t> </a:t>
          </a:r>
          <a:r>
            <a:rPr lang="en-US" sz="2200" kern="1200" dirty="0" err="1">
              <a:latin typeface="Times New Roman"/>
              <a:cs typeface="Times New Roman"/>
            </a:rPr>
            <a:t>thấy</a:t>
          </a:r>
          <a:endParaRPr lang="en-US" sz="2200" kern="1200" dirty="0">
            <a:latin typeface="Times New Roman"/>
            <a:cs typeface="Times New Roman"/>
          </a:endParaRPr>
        </a:p>
      </dsp:txBody>
      <dsp:txXfrm>
        <a:off x="455" y="2531040"/>
        <a:ext cx="3731653" cy="113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8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8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ích dẫn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Hình ảnh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vi"/>
              <a:t>Bấm để chỉnh sửa kiểu tiêu đề Bản cái</a:t>
            </a:r>
            <a:endParaRPr lang="en-US"/>
          </a:p>
        </p:txBody>
      </p:sp>
      <p:sp>
        <p:nvSpPr>
          <p:cNvPr id="12" name="Chỗ dành sẵn cho Văn bản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Bấm để chỉnh sửa kiểu văn bản Bản cái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"/>
              <a:t>Bấm để chỉnh sửa kiểu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48A87A34-81AB-432B-8DAE-1953F412C126}" type="datetimeFigureOut">
              <a:rPr lang="en-US" dirty="0"/>
              <a:pPr rtl="0"/>
              <a:t>12/19/2022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9" name="Hộp văn bản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vi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vi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56255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2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6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3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b="1"/>
            </a:br>
            <a:br>
              <a:rPr lang="en-US" sz="3600" b="1"/>
            </a:br>
            <a:endParaRPr lang="en-US" sz="36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2829E-F8D3-F7AD-4FAA-3FE4E8490E78}"/>
              </a:ext>
            </a:extLst>
          </p:cNvPr>
          <p:cNvSpPr txBox="1"/>
          <p:nvPr/>
        </p:nvSpPr>
        <p:spPr>
          <a:xfrm>
            <a:off x="-103070" y="2209031"/>
            <a:ext cx="6627377" cy="34917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Thành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viên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nhóm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gồm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: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2 Nguyễn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Phước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 Thanh Tuấn 27211201144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3 Võ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văn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trí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27211233739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4 Dương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trí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Dũng 27211235825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5 Nguyễn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Khắc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 Hoài Nam 27211248434 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6 Lê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Triều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 27211253957 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5EB6-B4F5-7B12-D122-B8F8A4C8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9AD81-8FC2-71C7-88CF-F2C72629A768}"/>
              </a:ext>
            </a:extLst>
          </p:cNvPr>
          <p:cNvSpPr txBox="1"/>
          <p:nvPr/>
        </p:nvSpPr>
        <p:spPr>
          <a:xfrm>
            <a:off x="1598308" y="515819"/>
            <a:ext cx="95067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>
                <a:latin typeface="Times New Roman"/>
                <a:cs typeface="Times New Roman"/>
              </a:rPr>
              <a:t>JAVA LẬP TRÌNH HƯỚNG ĐỐI TƯỢNG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53AE4-70B8-5805-F06B-A0D3818661BC}"/>
              </a:ext>
            </a:extLst>
          </p:cNvPr>
          <p:cNvSpPr txBox="1"/>
          <p:nvPr/>
        </p:nvSpPr>
        <p:spPr>
          <a:xfrm>
            <a:off x="4990213" y="2508627"/>
            <a:ext cx="25086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NHÓM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7F936-32AD-151C-DC0E-9534CF0F61F7}"/>
              </a:ext>
            </a:extLst>
          </p:cNvPr>
          <p:cNvSpPr txBox="1"/>
          <p:nvPr/>
        </p:nvSpPr>
        <p:spPr>
          <a:xfrm>
            <a:off x="4166342" y="3740343"/>
            <a:ext cx="41480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highlight>
                  <a:srgbClr val="800080"/>
                </a:highlight>
                <a:latin typeface="Times New Roman"/>
                <a:cs typeface="Times New Roman"/>
              </a:rPr>
              <a:t>Teacher : Ha Ngoc 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C1B0A-D914-DD0D-77C0-C554A7BE6988}"/>
              </a:ext>
            </a:extLst>
          </p:cNvPr>
          <p:cNvSpPr txBox="1"/>
          <p:nvPr/>
        </p:nvSpPr>
        <p:spPr>
          <a:xfrm>
            <a:off x="4174901" y="1306669"/>
            <a:ext cx="3852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latin typeface="Consolas"/>
              </a:rPr>
              <a:t>Object-oriented programming</a:t>
            </a:r>
            <a:endParaRPr lang="en-US" dirty="0">
              <a:ea typeface="+mn-lt"/>
              <a:cs typeface="+mn-lt"/>
            </a:endParaRPr>
          </a:p>
          <a:p>
            <a:r>
              <a:rPr lang="en" dirty="0">
                <a:latin typeface="Consolas"/>
              </a:rPr>
              <a:t> Java Programming language</a:t>
            </a:r>
            <a:endParaRPr lang="en-US" dirty="0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49417A8-0D9C-95F4-123B-E65A8CDD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163" y="1375290"/>
            <a:ext cx="501337" cy="51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71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293BD-AE8D-A66E-00CE-D81223D7336A}"/>
              </a:ext>
            </a:extLst>
          </p:cNvPr>
          <p:cNvSpPr txBox="1"/>
          <p:nvPr/>
        </p:nvSpPr>
        <p:spPr>
          <a:xfrm>
            <a:off x="40246" y="909569"/>
            <a:ext cx="3547053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4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hàm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kiểm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nguyên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tố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 if </a:t>
            </a:r>
            <a:r>
              <a:rPr lang="en-US" sz="2400" dirty="0" err="1">
                <a:latin typeface="Times New Roman"/>
                <a:cs typeface="Times New Roman"/>
              </a:rPr>
              <a:t>cho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phép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 n </a:t>
            </a:r>
            <a:r>
              <a:rPr lang="en-US" sz="2400" dirty="0" err="1">
                <a:latin typeface="Times New Roman"/>
                <a:cs typeface="Times New Roman"/>
              </a:rPr>
              <a:t>nhập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lớn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 &gt; 0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bé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 &lt; 10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 if ,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cho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chữ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/>
            <a:r>
              <a:rPr lang="en-US" sz="2400" dirty="0">
                <a:latin typeface="Times New Roman"/>
                <a:cs typeface="Times New Roman"/>
              </a:rPr>
              <a:t>    </a:t>
            </a:r>
            <a:r>
              <a:rPr lang="en-US" sz="2400" dirty="0" err="1">
                <a:latin typeface="Times New Roman"/>
                <a:cs typeface="Times New Roman"/>
              </a:rPr>
              <a:t>số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tương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đương</a:t>
            </a:r>
            <a:r>
              <a:rPr lang="en-US" sz="2400" dirty="0">
                <a:latin typeface="Times New Roman"/>
                <a:cs typeface="Times New Roman"/>
              </a:rPr>
              <a:t> . 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Nếu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n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bằng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tương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ứng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thì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đúng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nguyên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tố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App, console </a:t>
            </a:r>
            <a:r>
              <a:rPr lang="en-US" sz="2400" dirty="0">
                <a:latin typeface="Times New Roman"/>
                <a:cs typeface="Times New Roman"/>
              </a:rPr>
              <a:t>  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A16A9F0-717C-565F-6DFE-40A5F5B6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70" y="3410644"/>
            <a:ext cx="7422524" cy="240857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A00EEE2-E122-3FD8-75F5-A9668A08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961" y="710172"/>
            <a:ext cx="3075905" cy="2700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CD3E317F-C2CB-163D-2C1A-41D2B775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203" y="113629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11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46D724-E00D-B09F-BFD2-298AA3A7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95" y="2088156"/>
            <a:ext cx="6263423" cy="3733462"/>
          </a:xfrm>
          <a:prstGeom prst="rect">
            <a:avLst/>
          </a:prstGeom>
        </p:spPr>
      </p:pic>
      <p:pic>
        <p:nvPicPr>
          <p:cNvPr id="4" name="Picture 13" descr="Icon&#10;&#10;Description automatically generated">
            <a:extLst>
              <a:ext uri="{FF2B5EF4-FFF2-40B4-BE49-F238E27FC236}">
                <a16:creationId xmlns:a16="http://schemas.microsoft.com/office/drawing/2014/main" id="{20225DBD-B573-09A9-6330-39C8DD5F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330" y="3680791"/>
            <a:ext cx="6096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0B75DB-00CE-49C3-A0FD-A3D7D7916DF4}"/>
              </a:ext>
            </a:extLst>
          </p:cNvPr>
          <p:cNvSpPr txBox="1"/>
          <p:nvPr/>
        </p:nvSpPr>
        <p:spPr>
          <a:xfrm>
            <a:off x="246844" y="2903112"/>
            <a:ext cx="32197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 14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6157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6750431-6974-62FE-59B1-8A70FEAD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344" y="2615517"/>
            <a:ext cx="7551312" cy="2163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1D999-AEF5-53D6-E81A-758B456F7D0A}"/>
              </a:ext>
            </a:extLst>
          </p:cNvPr>
          <p:cNvSpPr txBox="1"/>
          <p:nvPr/>
        </p:nvSpPr>
        <p:spPr>
          <a:xfrm>
            <a:off x="88542" y="1057141"/>
            <a:ext cx="3627548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14 </a:t>
            </a:r>
            <a:r>
              <a:rPr lang="en-US" sz="2400" dirty="0" err="1">
                <a:latin typeface="Times New Roman"/>
                <a:cs typeface="Times New Roman"/>
              </a:rPr>
              <a:t>như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sau</a:t>
            </a:r>
            <a:r>
              <a:rPr lang="en-US" sz="2400" dirty="0">
                <a:latin typeface="Times New Roman"/>
                <a:cs typeface="Times New Roman"/>
              </a:rPr>
              <a:t> :</a:t>
            </a:r>
            <a:r>
              <a:rPr lang="en-US" dirty="0"/>
              <a:t> </a:t>
            </a:r>
          </a:p>
          <a:p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lặp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 if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so </a:t>
            </a:r>
            <a:r>
              <a:rPr lang="en-US" sz="2400" dirty="0" err="1">
                <a:latin typeface="Times New Roman"/>
                <a:cs typeface="Times New Roman"/>
              </a:rPr>
              <a:t>chuỗi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  </a:t>
            </a:r>
            <a:r>
              <a:rPr lang="en-US" sz="2400" dirty="0" err="1">
                <a:latin typeface="Times New Roman"/>
                <a:cs typeface="Times New Roman"/>
              </a:rPr>
              <a:t>lớn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  </a:t>
            </a:r>
            <a:r>
              <a:rPr lang="en-US" sz="2400" dirty="0" err="1">
                <a:latin typeface="Times New Roman"/>
                <a:cs typeface="Times New Roman"/>
              </a:rPr>
              <a:t>hoặc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bằng</a:t>
            </a:r>
            <a:r>
              <a:rPr lang="en-US" sz="2400" dirty="0">
                <a:latin typeface="Times New Roman"/>
                <a:cs typeface="Times New Roman"/>
              </a:rPr>
              <a:t>  &gt;=   ' a ' 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bé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hơn</a:t>
            </a:r>
            <a:r>
              <a:rPr lang="en-US" sz="2400" dirty="0">
                <a:latin typeface="Times New Roman"/>
                <a:cs typeface="Times New Roman"/>
              </a:rPr>
              <a:t> &lt; ' z ' .</a:t>
            </a:r>
          </a:p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biến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đếm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tăng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kết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quả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đếm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App, console</a:t>
            </a: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5964631-3EB9-CD93-F513-BE6B2BCC2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611" y="135094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17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2DF137-4D83-AAE5-D94D-FE49F458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01" y="2100255"/>
            <a:ext cx="6241960" cy="37629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43622-3C94-FB35-2C0B-DE0603D94E06}"/>
              </a:ext>
            </a:extLst>
          </p:cNvPr>
          <p:cNvSpPr txBox="1"/>
          <p:nvPr/>
        </p:nvSpPr>
        <p:spPr>
          <a:xfrm>
            <a:off x="303190" y="2978239"/>
            <a:ext cx="32706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 15</a:t>
            </a:r>
          </a:p>
        </p:txBody>
      </p:sp>
      <p:pic>
        <p:nvPicPr>
          <p:cNvPr id="15" name="Picture 13" descr="Icon&#10;&#10;Description automatically generated">
            <a:extLst>
              <a:ext uri="{FF2B5EF4-FFF2-40B4-BE49-F238E27FC236}">
                <a16:creationId xmlns:a16="http://schemas.microsoft.com/office/drawing/2014/main" id="{69CE4685-9A11-8925-6C4F-3890DB16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38" y="37881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93D6477-7AF7-16B0-4CAB-092DE04C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32" y="2120253"/>
            <a:ext cx="7272271" cy="304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D1EF55-B63C-EC8D-65FA-2EC14A06817B}"/>
              </a:ext>
            </a:extLst>
          </p:cNvPr>
          <p:cNvSpPr txBox="1"/>
          <p:nvPr/>
        </p:nvSpPr>
        <p:spPr>
          <a:xfrm>
            <a:off x="53661" y="941767"/>
            <a:ext cx="334045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 15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2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lồng</a:t>
            </a:r>
            <a:r>
              <a:rPr lang="en-US" sz="2400" dirty="0">
                <a:latin typeface="Times New Roman"/>
                <a:cs typeface="Times New Roman"/>
              </a:rPr>
              <a:t> if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so </a:t>
            </a:r>
            <a:r>
              <a:rPr lang="en-US" sz="2400" dirty="0" err="1">
                <a:latin typeface="Times New Roman"/>
                <a:cs typeface="Times New Roman"/>
              </a:rPr>
              <a:t>sánh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loại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đặc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biệt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khoảng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trắng</a:t>
            </a:r>
            <a:r>
              <a:rPr lang="en-US" sz="2400" dirty="0">
                <a:latin typeface="Times New Roman"/>
                <a:cs typeface="Times New Roman"/>
              </a:rPr>
              <a:t> (space).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Vòng for </a:t>
            </a:r>
            <a:r>
              <a:rPr lang="en-US" sz="2400" dirty="0" err="1">
                <a:latin typeface="Times New Roman"/>
                <a:cs typeface="Times New Roman"/>
              </a:rPr>
              <a:t>còn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lại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toUpper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trong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viết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hoa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chuỗi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phương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thức</a:t>
            </a:r>
            <a:r>
              <a:rPr lang="en-US" sz="2400" dirty="0">
                <a:latin typeface="Times New Roman"/>
                <a:cs typeface="Times New Roman"/>
              </a:rPr>
              <a:t> (method) 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hiển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chuỗi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với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chữ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cái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đầu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viết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hoa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B28CC70E-EF5E-7BEE-A291-473969C6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808" y="81432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2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43622-3C94-FB35-2C0B-DE0603D94E06}"/>
              </a:ext>
            </a:extLst>
          </p:cNvPr>
          <p:cNvSpPr txBox="1"/>
          <p:nvPr/>
        </p:nvSpPr>
        <p:spPr>
          <a:xfrm>
            <a:off x="4220514" y="1346915"/>
            <a:ext cx="45693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err="1">
                <a:latin typeface="Times New Roman"/>
                <a:cs typeface="Times New Roman"/>
              </a:rPr>
              <a:t>Bài</a:t>
            </a:r>
            <a:r>
              <a:rPr lang="en-US" sz="3600" b="1" dirty="0">
                <a:latin typeface="Times New Roman"/>
                <a:cs typeface="Times New Roman"/>
              </a:rPr>
              <a:t> </a:t>
            </a:r>
            <a:r>
              <a:rPr lang="en-US" sz="3600" b="1" dirty="0" err="1">
                <a:latin typeface="Times New Roman"/>
                <a:cs typeface="Times New Roman"/>
              </a:rPr>
              <a:t>thuyết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trình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đến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đây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là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hết</a:t>
            </a:r>
            <a:r>
              <a:rPr lang="en-US" sz="3600" b="1" dirty="0">
                <a:latin typeface="Times New Roman"/>
                <a:cs typeface="Times New Roman"/>
              </a:rPr>
              <a:t>. </a:t>
            </a:r>
            <a:r>
              <a:rPr lang="en-US" sz="3600" b="1" dirty="0" err="1">
                <a:latin typeface="Times New Roman"/>
                <a:cs typeface="Times New Roman"/>
              </a:rPr>
              <a:t>Cảm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ơn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thầy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và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các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bạn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đã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lắng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dirty="0" err="1">
                <a:latin typeface="Times New Roman"/>
                <a:cs typeface="Times New Roman"/>
              </a:rPr>
              <a:t>nghe</a:t>
            </a:r>
            <a:r>
              <a:rPr lang="en-US" sz="3600" b="1" dirty="0">
                <a:latin typeface="Times New Roman"/>
                <a:cs typeface="Times New Roman"/>
              </a:rPr>
              <a:t> ! 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AB18B-3522-DB51-C09E-4227FE53E456}"/>
              </a:ext>
            </a:extLst>
          </p:cNvPr>
          <p:cNvSpPr txBox="1"/>
          <p:nvPr/>
        </p:nvSpPr>
        <p:spPr>
          <a:xfrm>
            <a:off x="4030014" y="4639078"/>
            <a:ext cx="49395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THANK YOU FOR WATCHING 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6B347DE-858B-FDCD-5DC0-4266A2F4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51" y="2239852"/>
            <a:ext cx="532327" cy="54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1DAC5-A2E1-ECAA-5523-D342705777F8}"/>
              </a:ext>
            </a:extLst>
          </p:cNvPr>
          <p:cNvSpPr txBox="1"/>
          <p:nvPr/>
        </p:nvSpPr>
        <p:spPr>
          <a:xfrm>
            <a:off x="107322" y="3292161"/>
            <a:ext cx="1167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Contact 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419D0EEC-59DF-DDC5-2B4D-69A622DA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55" y="3237964"/>
            <a:ext cx="500131" cy="510863"/>
          </a:xfrm>
          <a:prstGeom prst="rect">
            <a:avLst/>
          </a:prstGeom>
        </p:spPr>
      </p:pic>
      <p:pic>
        <p:nvPicPr>
          <p:cNvPr id="9" name="Picture 10" descr="Logo&#10;&#10;Description automatically generated">
            <a:extLst>
              <a:ext uri="{FF2B5EF4-FFF2-40B4-BE49-F238E27FC236}">
                <a16:creationId xmlns:a16="http://schemas.microsoft.com/office/drawing/2014/main" id="{16F32A8A-FE48-6403-5AFC-8035784D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484" y="4474867"/>
            <a:ext cx="714778" cy="709420"/>
          </a:xfrm>
          <a:prstGeom prst="rect">
            <a:avLst/>
          </a:prstGeom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86D4FF5-BED9-CBA6-A64C-3BF098F87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46" y="3216498"/>
            <a:ext cx="564525" cy="56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9D78C-B002-1F70-1A67-EDC495664836}"/>
              </a:ext>
            </a:extLst>
          </p:cNvPr>
          <p:cNvSpPr txBox="1"/>
          <p:nvPr/>
        </p:nvSpPr>
        <p:spPr>
          <a:xfrm>
            <a:off x="-2684" y="6176492"/>
            <a:ext cx="43868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600" dirty="0">
                <a:latin typeface="Consolas"/>
              </a:rPr>
              <a:t>Object-oriented programming</a:t>
            </a:r>
          </a:p>
          <a:p>
            <a:r>
              <a:rPr lang="en" sz="1600" dirty="0">
                <a:latin typeface="Consolas"/>
              </a:rPr>
              <a:t> Java Programming language</a:t>
            </a:r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8416463D-5FEE-C4F7-1006-42AA295D6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940" y="6301457"/>
            <a:ext cx="341559" cy="3403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166507-1235-854F-A5D7-3B59A5DA7E25}"/>
              </a:ext>
            </a:extLst>
          </p:cNvPr>
          <p:cNvSpPr txBox="1"/>
          <p:nvPr/>
        </p:nvSpPr>
        <p:spPr>
          <a:xfrm>
            <a:off x="42930" y="2318197"/>
            <a:ext cx="1430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5424916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F200A8-5BC1-EF6B-F47D-07F739B8FA17}"/>
              </a:ext>
            </a:extLst>
          </p:cNvPr>
          <p:cNvSpPr txBox="1"/>
          <p:nvPr/>
        </p:nvSpPr>
        <p:spPr>
          <a:xfrm>
            <a:off x="1328" y="1472230"/>
            <a:ext cx="8157212" cy="46324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App </a:t>
            </a:r>
            <a:r>
              <a:rPr lang="en-US" sz="2000" dirty="0" err="1">
                <a:latin typeface="Times New Roman"/>
                <a:cs typeface="Times New Roman"/>
              </a:rPr>
              <a:t>chính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gồm</a:t>
            </a:r>
            <a:r>
              <a:rPr lang="en-US" sz="2000" dirty="0">
                <a:latin typeface="Times New Roman"/>
                <a:cs typeface="Times New Roman"/>
              </a:rPr>
              <a:t> 6 </a:t>
            </a: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mỗi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thực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hiện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hành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động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như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sau</a:t>
            </a:r>
            <a:r>
              <a:rPr lang="en-US" sz="2000" dirty="0">
                <a:latin typeface="Times New Roman"/>
                <a:cs typeface="Times New Roman"/>
              </a:rPr>
              <a:t> : 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Practice 1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 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 con 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 App  Practice1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Practice 3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Practice3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 Practice 6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Practice6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Practice 7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Practice7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Practice 14  </a:t>
            </a:r>
            <a:r>
              <a:rPr lang="en-US" sz="2000" dirty="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dirty="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dirty="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dirty="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Practice14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latin typeface="Times New Roman"/>
                <a:cs typeface="Times New Roman"/>
              </a:rPr>
              <a:t>Nút</a:t>
            </a:r>
            <a:r>
              <a:rPr lang="en-US" sz="2000" dirty="0">
                <a:latin typeface="Times New Roman"/>
                <a:cs typeface="Times New Roman"/>
              </a:rPr>
              <a:t> Practice 15  </a:t>
            </a:r>
            <a:r>
              <a:rPr lang="en-US" sz="2000" err="1">
                <a:latin typeface="Times New Roman"/>
                <a:cs typeface="Times New Roman"/>
              </a:rPr>
              <a:t>sẽ</a:t>
            </a:r>
            <a:r>
              <a:rPr lang="en-US" sz="2000" dirty="0">
                <a:latin typeface="Times New Roman"/>
                <a:cs typeface="Times New Roman"/>
              </a:rPr>
              <a:t>  </a:t>
            </a:r>
            <a:r>
              <a:rPr lang="en-US" sz="2000" err="1">
                <a:latin typeface="Times New Roman"/>
                <a:cs typeface="Times New Roman"/>
              </a:rPr>
              <a:t>bật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lên</a:t>
            </a:r>
            <a:r>
              <a:rPr lang="en-US" sz="2000" dirty="0">
                <a:latin typeface="Times New Roman"/>
                <a:cs typeface="Times New Roman"/>
              </a:rPr>
              <a:t> 1 </a:t>
            </a:r>
            <a:r>
              <a:rPr lang="en-US" sz="2000" err="1">
                <a:latin typeface="Times New Roman"/>
                <a:cs typeface="Times New Roman"/>
              </a:rPr>
              <a:t>chương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err="1">
                <a:latin typeface="Times New Roman"/>
                <a:cs typeface="Times New Roman"/>
              </a:rPr>
              <a:t>trình</a:t>
            </a:r>
            <a:r>
              <a:rPr lang="en-US" sz="2000" dirty="0">
                <a:latin typeface="Times New Roman"/>
                <a:cs typeface="Times New Roman"/>
              </a:rPr>
              <a:t> con </a:t>
            </a:r>
            <a:r>
              <a:rPr lang="en-US" sz="2000" err="1">
                <a:latin typeface="Times New Roman"/>
                <a:cs typeface="Times New Roman"/>
              </a:rPr>
              <a:t>là</a:t>
            </a:r>
            <a:r>
              <a:rPr lang="en-US" sz="2000" dirty="0">
                <a:latin typeface="Times New Roman"/>
                <a:cs typeface="Times New Roman"/>
              </a:rPr>
              <a:t> App  Practice15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46484-6BC9-4965-1AED-1592F3C9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807080-EE59-6004-7438-2313C753E3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305206" y="1671392"/>
            <a:ext cx="4586287" cy="1814513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BC575BF-1D62-D9B5-2B8C-B8627AABE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634" y="2325078"/>
            <a:ext cx="609600" cy="6096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5E42C41C-9D17-E653-307A-779B52A7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90" y="2791094"/>
            <a:ext cx="609600" cy="6096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29C398AF-A71E-9F7E-46A5-EE936843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48" y="2320867"/>
            <a:ext cx="609600" cy="6096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188432B4-ED45-F417-E36A-F72E8B7D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960" y="2797615"/>
            <a:ext cx="609600" cy="6096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8D854D52-0357-B282-FC95-4A7FF2A6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359" y="2812984"/>
            <a:ext cx="609600" cy="609600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AD2CB84B-BF46-994E-E71D-6536CA54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565" y="231859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2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2E1E8F-172A-7AC3-892A-F00AC104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2" name="Text Placeholder 69">
            <a:extLst>
              <a:ext uri="{FF2B5EF4-FFF2-40B4-BE49-F238E27FC236}">
                <a16:creationId xmlns:a16="http://schemas.microsoft.com/office/drawing/2014/main" id="{A35137DD-BA4C-8CD8-D628-3A27884C8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64207"/>
              </p:ext>
            </p:extLst>
          </p:nvPr>
        </p:nvGraphicFramePr>
        <p:xfrm>
          <a:off x="952615" y="502472"/>
          <a:ext cx="3732565" cy="45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8" name="Picture 58">
            <a:extLst>
              <a:ext uri="{FF2B5EF4-FFF2-40B4-BE49-F238E27FC236}">
                <a16:creationId xmlns:a16="http://schemas.microsoft.com/office/drawing/2014/main" id="{8291C38D-1C49-4330-30A7-709462943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411" y="1304973"/>
            <a:ext cx="5118847" cy="29873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id="{C24FF389-78FE-B582-5952-B129ED925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5003" y="25875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4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CD6ED-1A71-4E06-9DF5-FB6D10D268A4}"/>
              </a:ext>
            </a:extLst>
          </p:cNvPr>
          <p:cNvSpPr txBox="1"/>
          <p:nvPr/>
        </p:nvSpPr>
        <p:spPr>
          <a:xfrm>
            <a:off x="287295" y="936842"/>
            <a:ext cx="3216796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Thuật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toán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bài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1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: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75E2A052-BD00-94FC-FCD0-6BCD0D3B3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865" y="2162108"/>
            <a:ext cx="7197143" cy="3295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C3493-F50A-8CEF-D3EE-F437FD91346A}"/>
              </a:ext>
            </a:extLst>
          </p:cNvPr>
          <p:cNvSpPr txBox="1"/>
          <p:nvPr/>
        </p:nvSpPr>
        <p:spPr>
          <a:xfrm>
            <a:off x="214138" y="1968817"/>
            <a:ext cx="320521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 err="1">
                <a:latin typeface="Times New Roman"/>
                <a:cs typeface="Times New Roman"/>
              </a:rPr>
              <a:t>Tạo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mảng</a:t>
            </a:r>
            <a:r>
              <a:rPr lang="en-US" dirty="0">
                <a:latin typeface="Times New Roman"/>
                <a:cs typeface="Times New Roman"/>
              </a:rPr>
              <a:t> 1  </a:t>
            </a:r>
            <a:r>
              <a:rPr lang="en-US" dirty="0" err="1">
                <a:latin typeface="Times New Roman"/>
                <a:cs typeface="Times New Roman"/>
              </a:rPr>
              <a:t>chiều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có</a:t>
            </a:r>
            <a:r>
              <a:rPr lang="en-US" dirty="0">
                <a:latin typeface="Times New Roman"/>
                <a:cs typeface="Times New Roman"/>
              </a:rPr>
              <a:t> 10 </a:t>
            </a:r>
            <a:r>
              <a:rPr lang="en-US" dirty="0" err="1">
                <a:latin typeface="Times New Roman"/>
                <a:cs typeface="Times New Roman"/>
              </a:rPr>
              <a:t>ký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mảng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chiều</a:t>
            </a:r>
            <a:r>
              <a:rPr lang="en-US" dirty="0">
                <a:latin typeface="Times New Roman"/>
                <a:cs typeface="Times New Roman"/>
              </a:rPr>
              <a:t> 10 </a:t>
            </a:r>
            <a:r>
              <a:rPr lang="en-US" dirty="0" err="1">
                <a:latin typeface="Times New Roman"/>
                <a:cs typeface="Times New Roman"/>
              </a:rPr>
              <a:t>ký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dòng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mỗi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tự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1 </a:t>
            </a:r>
            <a:r>
              <a:rPr lang="en-US" dirty="0" err="1">
                <a:latin typeface="Times New Roman"/>
                <a:cs typeface="Times New Roman"/>
              </a:rPr>
              <a:t>cột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dòng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học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phép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người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nhập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vào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tối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8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là</a:t>
            </a:r>
            <a:r>
              <a:rPr lang="en-US" dirty="0">
                <a:latin typeface="Times New Roman"/>
                <a:cs typeface="Times New Roman"/>
              </a:rPr>
              <a:t> 10. Khi </a:t>
            </a:r>
            <a:r>
              <a:rPr lang="en-US" dirty="0" err="1">
                <a:latin typeface="Times New Roman"/>
                <a:cs typeface="Times New Roman"/>
              </a:rPr>
              <a:t>xử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lý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sẽ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dùng</a:t>
            </a:r>
            <a:r>
              <a:rPr lang="en-US" dirty="0">
                <a:latin typeface="Times New Roman"/>
                <a:cs typeface="Times New Roman"/>
              </a:rPr>
              <a:t> if so </a:t>
            </a:r>
            <a:r>
              <a:rPr lang="en-US" dirty="0" err="1">
                <a:latin typeface="Times New Roman"/>
                <a:cs typeface="Times New Roman"/>
              </a:rPr>
              <a:t>sánh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bằng</a:t>
            </a:r>
            <a:r>
              <a:rPr lang="en-US" dirty="0">
                <a:latin typeface="Times New Roman"/>
                <a:cs typeface="Times New Roman"/>
              </a:rPr>
              <a:t> 2 </a:t>
            </a:r>
            <a:r>
              <a:rPr lang="en-US" dirty="0" err="1">
                <a:latin typeface="Times New Roman"/>
                <a:cs typeface="Times New Roman"/>
              </a:rPr>
              <a:t>mảng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nhau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trong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vòng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lặp</a:t>
            </a:r>
            <a:r>
              <a:rPr lang="en-US" dirty="0">
                <a:latin typeface="Times New Roman"/>
                <a:cs typeface="Times New Roman"/>
              </a:rPr>
              <a:t> for, </a:t>
            </a:r>
            <a:r>
              <a:rPr lang="en-US" dirty="0" err="1">
                <a:latin typeface="Times New Roman"/>
                <a:cs typeface="Times New Roman"/>
              </a:rPr>
              <a:t>cho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một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biến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đếm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tăng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dần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để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số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điểm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của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học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sinh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và</a:t>
            </a:r>
            <a:r>
              <a:rPr lang="en-US" dirty="0">
                <a:latin typeface="Times New Roman"/>
                <a:cs typeface="Times New Roman"/>
              </a:rPr>
              <a:t> in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kết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quả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hiển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thị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ra</a:t>
            </a:r>
            <a:r>
              <a:rPr lang="en-US" dirty="0">
                <a:latin typeface="Times New Roman"/>
                <a:cs typeface="Times New Roman"/>
              </a:rPr>
              <a:t> console,  App</a:t>
            </a:r>
            <a:endParaRPr lang="en-US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7537BE7-199E-AD5E-57CA-8A8ACBB5E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231" y="253151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11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82489-8839-35BF-EC1B-5C555A8A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7CE25-0D90-F740-E776-4DBCF9ED53B5}"/>
              </a:ext>
            </a:extLst>
          </p:cNvPr>
          <p:cNvSpPr txBox="1"/>
          <p:nvPr/>
        </p:nvSpPr>
        <p:spPr>
          <a:xfrm>
            <a:off x="325537" y="928386"/>
            <a:ext cx="1350379" cy="325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2EFBE-36E3-10AB-87E9-A5701641336F}"/>
              </a:ext>
            </a:extLst>
          </p:cNvPr>
          <p:cNvSpPr txBox="1"/>
          <p:nvPr/>
        </p:nvSpPr>
        <p:spPr>
          <a:xfrm>
            <a:off x="385822" y="819873"/>
            <a:ext cx="1555348" cy="506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466B-E628-4ED1-0076-9B8A422E7E3F}"/>
              </a:ext>
            </a:extLst>
          </p:cNvPr>
          <p:cNvSpPr txBox="1"/>
          <p:nvPr/>
        </p:nvSpPr>
        <p:spPr>
          <a:xfrm>
            <a:off x="446107" y="964557"/>
            <a:ext cx="1470949" cy="458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B23F3-B4B2-C0CA-EB22-6D9C299C4A4B}"/>
              </a:ext>
            </a:extLst>
          </p:cNvPr>
          <p:cNvSpPr txBox="1"/>
          <p:nvPr/>
        </p:nvSpPr>
        <p:spPr>
          <a:xfrm>
            <a:off x="313480" y="807816"/>
            <a:ext cx="675189" cy="470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D8462-1210-D198-92A6-24ADA48EFE09}"/>
              </a:ext>
            </a:extLst>
          </p:cNvPr>
          <p:cNvSpPr txBox="1"/>
          <p:nvPr/>
        </p:nvSpPr>
        <p:spPr>
          <a:xfrm>
            <a:off x="308827" y="3067291"/>
            <a:ext cx="33334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 Practice 3</a:t>
            </a:r>
            <a:endParaRPr lang="en-US" sz="3200" b="1" dirty="0"/>
          </a:p>
        </p:txBody>
      </p: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FBBF72-7FC3-179E-B69E-BF3E95003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34" y="2112888"/>
            <a:ext cx="6016579" cy="3705463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39B861BE-4F96-EF3F-F800-0A9FDAD93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226" y="3720452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3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3F73E-BFD8-FCEA-6F1E-6F812E473A7D}"/>
              </a:ext>
            </a:extLst>
          </p:cNvPr>
          <p:cNvSpPr txBox="1"/>
          <p:nvPr/>
        </p:nvSpPr>
        <p:spPr>
          <a:xfrm>
            <a:off x="170708" y="1657596"/>
            <a:ext cx="307521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 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của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2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Tạo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hàm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đọc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dữ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liệu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trong</a:t>
            </a:r>
            <a:r>
              <a:rPr lang="en-US" sz="2400" dirty="0">
                <a:latin typeface="Times New Roman"/>
                <a:cs typeface="Times New Roman"/>
              </a:rPr>
              <a:t> file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tính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để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nhiệt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độ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độ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ẩm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trung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bình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hiển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App, console</a:t>
            </a:r>
          </a:p>
          <a:p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BE3C0D7-1327-3096-AD9B-6C6F493C41F0}"/>
              </a:ext>
            </a:extLst>
          </p:cNvPr>
          <p:cNvSpPr/>
          <p:nvPr/>
        </p:nvSpPr>
        <p:spPr>
          <a:xfrm>
            <a:off x="3706090" y="2855026"/>
            <a:ext cx="1425038" cy="65314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1A41208-AB06-EABC-D4DA-DF649238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01" y="724981"/>
            <a:ext cx="5543797" cy="2290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8F637B2E-26D7-F34B-B452-90D934AD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01" y="3376022"/>
            <a:ext cx="5553693" cy="2906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15AB22F5-F2B3-2BD8-5DE2-8AFFF85A7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597" y="124361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9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482BFE-E2F2-2DF9-0C98-D005C04AD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4" y="1951109"/>
            <a:ext cx="6031232" cy="3574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CC74A-F59E-BCE7-A3AB-6BE38C297870}"/>
              </a:ext>
            </a:extLst>
          </p:cNvPr>
          <p:cNvSpPr txBox="1"/>
          <p:nvPr/>
        </p:nvSpPr>
        <p:spPr>
          <a:xfrm>
            <a:off x="828798" y="1311233"/>
            <a:ext cx="1731818" cy="12741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4035F-F7FE-51FE-E809-BDEF2BC2D9CF}"/>
              </a:ext>
            </a:extLst>
          </p:cNvPr>
          <p:cNvSpPr txBox="1"/>
          <p:nvPr/>
        </p:nvSpPr>
        <p:spPr>
          <a:xfrm>
            <a:off x="692444" y="692664"/>
            <a:ext cx="1867889" cy="2102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1D71F-ADB3-77B5-6326-3A46E88427E8}"/>
              </a:ext>
            </a:extLst>
          </p:cNvPr>
          <p:cNvSpPr txBox="1"/>
          <p:nvPr/>
        </p:nvSpPr>
        <p:spPr>
          <a:xfrm>
            <a:off x="544286" y="1954480"/>
            <a:ext cx="1583376" cy="18307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5598B-B8C2-DC45-4F9C-47C1ABA6D92A}"/>
              </a:ext>
            </a:extLst>
          </p:cNvPr>
          <p:cNvSpPr txBox="1"/>
          <p:nvPr/>
        </p:nvSpPr>
        <p:spPr>
          <a:xfrm>
            <a:off x="1620487" y="1744188"/>
            <a:ext cx="618506" cy="1484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8D181-F8ED-99E2-62AA-B7ABE1BB1912}"/>
              </a:ext>
            </a:extLst>
          </p:cNvPr>
          <p:cNvSpPr txBox="1"/>
          <p:nvPr/>
        </p:nvSpPr>
        <p:spPr>
          <a:xfrm>
            <a:off x="448349" y="2996748"/>
            <a:ext cx="3421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 6</a:t>
            </a:r>
            <a:endParaRPr lang="en-US" sz="3200" b="1" dirty="0"/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E75F2566-4022-107B-09B7-0C75EE3D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95" y="34876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50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61932-50E2-5A41-7B5A-6A0623B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0306A-4833-B717-B8B0-1EC33F5A271F}"/>
              </a:ext>
            </a:extLst>
          </p:cNvPr>
          <p:cNvSpPr txBox="1"/>
          <p:nvPr/>
        </p:nvSpPr>
        <p:spPr>
          <a:xfrm>
            <a:off x="479866" y="1562581"/>
            <a:ext cx="2531961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/>
                <a:cs typeface="Times New Roman"/>
              </a:rPr>
              <a:t>Thuật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toán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bài</a:t>
            </a:r>
            <a:r>
              <a:rPr lang="en-US" sz="2400" dirty="0">
                <a:latin typeface="Times New Roman"/>
                <a:cs typeface="Times New Roman"/>
              </a:rPr>
              <a:t> 3 :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dirty="0" err="1">
                <a:latin typeface="Times New Roman"/>
                <a:cs typeface="Times New Roman"/>
              </a:rPr>
              <a:t>Dùng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vòng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lặp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so </a:t>
            </a:r>
            <a:r>
              <a:rPr lang="en-US" sz="2400" dirty="0" err="1">
                <a:latin typeface="Times New Roman"/>
                <a:cs typeface="Times New Roman"/>
              </a:rPr>
              <a:t>sánh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các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rồi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mã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hóa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ký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tự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err="1">
                <a:latin typeface="Times New Roman"/>
                <a:cs typeface="Times New Roman"/>
              </a:rPr>
              <a:t>dựa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trên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bảng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mã</a:t>
            </a:r>
            <a:r>
              <a:rPr lang="en-US" sz="2400" dirty="0">
                <a:latin typeface="Times New Roman"/>
                <a:cs typeface="Times New Roman"/>
              </a:rPr>
              <a:t> ASCII </a:t>
            </a:r>
            <a:r>
              <a:rPr lang="en-US" sz="2400" dirty="0" err="1">
                <a:latin typeface="Times New Roman"/>
                <a:cs typeface="Times New Roman"/>
              </a:rPr>
              <a:t>và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dirty="0" err="1">
                <a:latin typeface="Times New Roman"/>
                <a:cs typeface="Times New Roman"/>
              </a:rPr>
              <a:t>ra</a:t>
            </a:r>
            <a:r>
              <a:rPr lang="en-US" sz="2400" dirty="0">
                <a:latin typeface="Times New Roman"/>
                <a:cs typeface="Times New Roman"/>
              </a:rPr>
              <a:t> App , console 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627C50E3-83FB-B90D-E0AF-B874DE5F7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261" y="707975"/>
            <a:ext cx="4508338" cy="5335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1DEB28D0-10EA-8D60-065E-6030843BC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625" y="371207"/>
            <a:ext cx="1219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4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F333F9-40B0-D16B-8B84-2D1718E6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04" y="1898610"/>
            <a:ext cx="5694608" cy="3425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72E1B-8334-2ADC-4460-750A01C40A62}"/>
              </a:ext>
            </a:extLst>
          </p:cNvPr>
          <p:cNvSpPr txBox="1"/>
          <p:nvPr/>
        </p:nvSpPr>
        <p:spPr>
          <a:xfrm>
            <a:off x="477591" y="2948725"/>
            <a:ext cx="30721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#App Practice7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E1C0E-C87D-83EF-C90A-36783F1DF641}"/>
              </a:ext>
            </a:extLst>
          </p:cNvPr>
          <p:cNvSpPr txBox="1"/>
          <p:nvPr/>
        </p:nvSpPr>
        <p:spPr>
          <a:xfrm>
            <a:off x="912254" y="2119647"/>
            <a:ext cx="19318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5" name="Picture 13" descr="Icon&#10;&#10;Description automatically generated">
            <a:extLst>
              <a:ext uri="{FF2B5EF4-FFF2-40B4-BE49-F238E27FC236}">
                <a16:creationId xmlns:a16="http://schemas.microsoft.com/office/drawing/2014/main" id="{A98A6E41-05FA-2DCA-9383-105C6C2F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048" y="34232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989</cp:revision>
  <dcterms:created xsi:type="dcterms:W3CDTF">2022-12-19T13:23:08Z</dcterms:created>
  <dcterms:modified xsi:type="dcterms:W3CDTF">2022-12-20T05:08:59Z</dcterms:modified>
</cp:coreProperties>
</file>