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74" r:id="rId7"/>
    <p:sldId id="275" r:id="rId8"/>
    <p:sldId id="276" r:id="rId9"/>
    <p:sldId id="264" r:id="rId10"/>
    <p:sldId id="265" r:id="rId11"/>
    <p:sldId id="271" r:id="rId12"/>
    <p:sldId id="272" r:id="rId13"/>
    <p:sldId id="273" r:id="rId14"/>
    <p:sldId id="267" r:id="rId15"/>
    <p:sldId id="268" r:id="rId16"/>
    <p:sldId id="269" r:id="rId17"/>
    <p:sldId id="270" r:id="rId18"/>
    <p:sldId id="25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CE0D-A593-4DCD-9364-53A81977461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45C3-0C38-4053-ACF9-D73C2684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8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CE0D-A593-4DCD-9364-53A81977461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45C3-0C38-4053-ACF9-D73C2684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9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CE0D-A593-4DCD-9364-53A81977461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45C3-0C38-4053-ACF9-D73C2684754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4685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CE0D-A593-4DCD-9364-53A81977461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45C3-0C38-4053-ACF9-D73C2684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06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CE0D-A593-4DCD-9364-53A81977461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45C3-0C38-4053-ACF9-D73C2684754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5711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CE0D-A593-4DCD-9364-53A81977461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45C3-0C38-4053-ACF9-D73C2684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26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CE0D-A593-4DCD-9364-53A81977461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45C3-0C38-4053-ACF9-D73C2684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05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CE0D-A593-4DCD-9364-53A81977461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45C3-0C38-4053-ACF9-D73C2684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CE0D-A593-4DCD-9364-53A81977461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45C3-0C38-4053-ACF9-D73C2684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CE0D-A593-4DCD-9364-53A81977461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45C3-0C38-4053-ACF9-D73C2684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9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CE0D-A593-4DCD-9364-53A81977461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45C3-0C38-4053-ACF9-D73C2684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CE0D-A593-4DCD-9364-53A81977461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45C3-0C38-4053-ACF9-D73C2684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0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CE0D-A593-4DCD-9364-53A81977461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45C3-0C38-4053-ACF9-D73C2684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8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CE0D-A593-4DCD-9364-53A81977461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45C3-0C38-4053-ACF9-D73C2684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2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CE0D-A593-4DCD-9364-53A81977461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45C3-0C38-4053-ACF9-D73C2684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0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CE0D-A593-4DCD-9364-53A81977461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45C3-0C38-4053-ACF9-D73C2684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7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7CE0D-A593-4DCD-9364-53A819774612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5945C3-0C38-4053-ACF9-D73C2684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4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6368-CE92-4F70-ACE1-CD2C36E77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463" y="2573707"/>
            <a:ext cx="7766936" cy="570195"/>
          </a:xfrm>
        </p:spPr>
        <p:txBody>
          <a:bodyPr/>
          <a:lstStyle/>
          <a:p>
            <a:pPr algn="ctr"/>
            <a:endParaRPr lang="en-US" sz="2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33988-0654-4004-BABE-81FCC9D50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4463" y="2858804"/>
            <a:ext cx="7766936" cy="140336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63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LAB (H3.2)</a:t>
            </a:r>
          </a:p>
          <a:p>
            <a:pPr algn="ctr"/>
            <a:r>
              <a:rPr lang="en-US" sz="4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4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(</a:t>
            </a:r>
            <a:r>
              <a:rPr lang="en-US" sz="46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4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D8E0E-FA09-46DB-9DFD-4A24C0E4FF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9357" r="599" b="29411"/>
          <a:stretch/>
        </p:blipFill>
        <p:spPr>
          <a:xfrm>
            <a:off x="970963" y="782823"/>
            <a:ext cx="3098298" cy="13193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EE0CF7-D649-47FC-A183-5CCD4B739144}"/>
              </a:ext>
            </a:extLst>
          </p:cNvPr>
          <p:cNvSpPr txBox="1"/>
          <p:nvPr/>
        </p:nvSpPr>
        <p:spPr>
          <a:xfrm>
            <a:off x="1965859" y="4740942"/>
            <a:ext cx="758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vui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Nhóm_MSSV_Tên</a:t>
            </a:r>
            <a:endParaRPr 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69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D414-9B38-4146-9546-944DD65C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RẼ NHÁNH (IF - ELSE)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CD797-B226-4681-ABF2-3E0FF923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/ b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663E24-DC84-4B84-B88C-FEDFD6B79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330" y="2734817"/>
            <a:ext cx="7878672" cy="351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0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D414-9B38-4146-9546-944DD65C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85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RẼ NHÁNH (SWITCH - CASE)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CD797-B226-4681-ABF2-3E0FF923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6A13C-6F13-4D26-B10D-9DC388E79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69" y="3613204"/>
            <a:ext cx="5752398" cy="192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20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D414-9B38-4146-9546-944DD65C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85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RẼ NHÁNH (SWITCH - CASE)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CD797-B226-4681-ABF2-3E0FF923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E2A39-56A4-4B78-96D2-630D277DE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788" y="1915484"/>
            <a:ext cx="4677446" cy="2147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702AB9-97BD-4F7B-A9B4-942141783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8" y="1692846"/>
            <a:ext cx="4031329" cy="48162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291B41-A481-4C3E-8DA8-00EF4E907581}"/>
              </a:ext>
            </a:extLst>
          </p:cNvPr>
          <p:cNvSpPr txBox="1"/>
          <p:nvPr/>
        </p:nvSpPr>
        <p:spPr>
          <a:xfrm>
            <a:off x="780954" y="1368335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558A55-E3E3-42BD-941F-50F176B4F34F}"/>
              </a:ext>
            </a:extLst>
          </p:cNvPr>
          <p:cNvSpPr txBox="1"/>
          <p:nvPr/>
        </p:nvSpPr>
        <p:spPr>
          <a:xfrm>
            <a:off x="5345682" y="1319404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76A1F-098E-46D1-BF3F-7BDE7BC5BAD2}"/>
              </a:ext>
            </a:extLst>
          </p:cNvPr>
          <p:cNvSpPr txBox="1"/>
          <p:nvPr/>
        </p:nvSpPr>
        <p:spPr>
          <a:xfrm>
            <a:off x="5429056" y="4444259"/>
            <a:ext cx="548718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int, long, char,…)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}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641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D414-9B38-4146-9546-944DD65C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85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RẼ NHÁNH (SWITCH - CASE)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CD797-B226-4681-ABF2-3E0FF923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64BB6-6F22-4DC8-8CD0-216594630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293" y="2607275"/>
            <a:ext cx="6771478" cy="421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8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D414-9B38-4146-9546-944DD65C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LẶP (FOR)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CD797-B226-4681-ABF2-3E0FF923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Hack NASA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Hacking NASA  10%…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Hacking NASA  20%...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Hacking NASA  100%...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NASA Hacked Successfully!!!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445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D414-9B38-4146-9546-944DD65C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LẶP (FOR)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CD797-B226-4681-ABF2-3E0FF923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18D73-82D0-43A4-BF6B-12E11F7E85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50"/>
          <a:stretch/>
        </p:blipFill>
        <p:spPr>
          <a:xfrm>
            <a:off x="4944162" y="2112807"/>
            <a:ext cx="5538437" cy="131619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B5EE47-9C5B-451E-81EC-B4824D99888B}"/>
              </a:ext>
            </a:extLst>
          </p:cNvPr>
          <p:cNvSpPr/>
          <p:nvPr/>
        </p:nvSpPr>
        <p:spPr>
          <a:xfrm>
            <a:off x="1357460" y="2017482"/>
            <a:ext cx="1310326" cy="408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91482226-64CD-4F16-8264-C69574918A92}"/>
              </a:ext>
            </a:extLst>
          </p:cNvPr>
          <p:cNvSpPr/>
          <p:nvPr/>
        </p:nvSpPr>
        <p:spPr>
          <a:xfrm>
            <a:off x="838986" y="3100589"/>
            <a:ext cx="2347274" cy="77299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644586-31BC-4C8F-8214-E2044A8DD8B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012623" y="2426220"/>
            <a:ext cx="0" cy="67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424C3F2-223B-4C82-9111-BF2FF5B94506}"/>
              </a:ext>
            </a:extLst>
          </p:cNvPr>
          <p:cNvSpPr/>
          <p:nvPr/>
        </p:nvSpPr>
        <p:spPr>
          <a:xfrm>
            <a:off x="1272619" y="4609707"/>
            <a:ext cx="1480008" cy="650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60BAA9-7267-475D-8B44-AD2CA42E0751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2012623" y="3873587"/>
            <a:ext cx="0" cy="736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49FC11-D263-43A0-844C-23D027AFAE5E}"/>
              </a:ext>
            </a:extLst>
          </p:cNvPr>
          <p:cNvSpPr txBox="1"/>
          <p:nvPr/>
        </p:nvSpPr>
        <p:spPr>
          <a:xfrm>
            <a:off x="446912" y="4020541"/>
            <a:ext cx="16514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805C68B-400A-45CF-AB72-A455A5B9F797}"/>
              </a:ext>
            </a:extLst>
          </p:cNvPr>
          <p:cNvCxnSpPr>
            <a:stCxn id="9" idx="1"/>
            <a:endCxn id="6" idx="1"/>
          </p:cNvCxnSpPr>
          <p:nvPr/>
        </p:nvCxnSpPr>
        <p:spPr>
          <a:xfrm rot="10800000">
            <a:off x="838987" y="3487088"/>
            <a:ext cx="433633" cy="1447844"/>
          </a:xfrm>
          <a:prstGeom prst="bentConnector3">
            <a:avLst>
              <a:gd name="adj1" fmla="val 2701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E37AED9-A353-469F-A887-61EC609CE7F1}"/>
              </a:ext>
            </a:extLst>
          </p:cNvPr>
          <p:cNvCxnSpPr>
            <a:cxnSpLocks/>
            <a:endCxn id="18" idx="3"/>
          </p:cNvCxnSpPr>
          <p:nvPr/>
        </p:nvCxnSpPr>
        <p:spPr>
          <a:xfrm rot="16200000" flipH="1">
            <a:off x="2029544" y="4617185"/>
            <a:ext cx="2472188" cy="195343"/>
          </a:xfrm>
          <a:prstGeom prst="bentConnector4">
            <a:avLst>
              <a:gd name="adj1" fmla="val 382"/>
              <a:gd name="adj2" fmla="val 6754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CE45DD5-EC9D-4737-A920-8B88CAC0B95E}"/>
              </a:ext>
            </a:extLst>
          </p:cNvPr>
          <p:cNvSpPr/>
          <p:nvPr/>
        </p:nvSpPr>
        <p:spPr>
          <a:xfrm>
            <a:off x="1921277" y="5684650"/>
            <a:ext cx="1442033" cy="5326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B8ED3B-77F0-4720-8B0C-B997A84E8028}"/>
              </a:ext>
            </a:extLst>
          </p:cNvPr>
          <p:cNvSpPr txBox="1"/>
          <p:nvPr/>
        </p:nvSpPr>
        <p:spPr>
          <a:xfrm>
            <a:off x="3186260" y="3144996"/>
            <a:ext cx="11977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1C05CF-5942-42D8-87E8-3C7EFB42F41A}"/>
              </a:ext>
            </a:extLst>
          </p:cNvPr>
          <p:cNvSpPr txBox="1"/>
          <p:nvPr/>
        </p:nvSpPr>
        <p:spPr>
          <a:xfrm>
            <a:off x="4944163" y="1531354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D4F67C-8791-480E-BEE1-A10D317C2BC9}"/>
              </a:ext>
            </a:extLst>
          </p:cNvPr>
          <p:cNvSpPr txBox="1"/>
          <p:nvPr/>
        </p:nvSpPr>
        <p:spPr>
          <a:xfrm>
            <a:off x="1585261" y="1531354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A13ECE-7766-4291-A40E-525A45912772}"/>
              </a:ext>
            </a:extLst>
          </p:cNvPr>
          <p:cNvSpPr txBox="1"/>
          <p:nvPr/>
        </p:nvSpPr>
        <p:spPr>
          <a:xfrm>
            <a:off x="4944161" y="3780149"/>
            <a:ext cx="55765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(;).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(;)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break,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return.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break,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thoát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continue,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76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D414-9B38-4146-9546-944DD65C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LẶP (FOR)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CD797-B226-4681-ABF2-3E0FF923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5C7616-DD39-4F40-AB72-68652DF00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392" y="2834567"/>
            <a:ext cx="5296359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79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D414-9B38-4146-9546-944DD65C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LẶP (FOR)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CD797-B226-4681-ABF2-3E0FF923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AA299-E9DA-4701-80ED-7D2BABA8F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53" y="3025615"/>
            <a:ext cx="5464013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77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B96E-79AB-4920-BD50-51D1ECB5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448" y="2886166"/>
            <a:ext cx="8890376" cy="108566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TẤT CẢ CÁC BẠN ĐÃ CÓ MẶT TRONG BUỔI HỌC NGÀY HÔM NAY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E4D897-E07D-4D7C-9F4E-609E735BC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600" y="2417762"/>
            <a:ext cx="68263" cy="682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793352-B42A-4DC6-A531-8153D43E63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9357" r="599" b="29411"/>
          <a:stretch/>
        </p:blipFill>
        <p:spPr>
          <a:xfrm>
            <a:off x="1137502" y="394121"/>
            <a:ext cx="4398006" cy="187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1E6D-923F-4002-8A0F-3B2195F2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9932"/>
            <a:ext cx="8596668" cy="65314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LƯỢC VỀ KHÓA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C8363-04DA-4338-96A1-DD33F192B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nghành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CNTT.</a:t>
            </a:r>
          </a:p>
          <a:p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OLP Tin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ACM/ICPC 2021.</a:t>
            </a:r>
          </a:p>
          <a:p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 K17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7h30 – 9h30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Zoom.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dạy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zoom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Discord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Mentor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thắc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room chat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Discord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Mentor</a:t>
            </a:r>
            <a:endParaRPr lang="en-US" sz="19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C7A50-4339-423F-9AD7-25E48F467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133" y="4920792"/>
            <a:ext cx="2382138" cy="1120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53885D-0F78-4BCF-89A6-1191FDAFA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58" y="217168"/>
            <a:ext cx="1644469" cy="164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7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DAA8-D0FA-4C94-BE16-0682F2A0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3474"/>
            <a:ext cx="8596668" cy="7402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SƠ LƯỢC KIẾN THỨC BUỔI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179D4-89F8-4F23-8A7E-95FD4A6FF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4202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95202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87B9-C2D2-48A8-ADF1-EE3B7269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HỌC BUỔI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99EDA-E99F-4B11-8B22-69F2A5905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– ELSE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– CASE</a:t>
            </a:r>
          </a:p>
        </p:txBody>
      </p:sp>
    </p:spTree>
    <p:extLst>
      <p:ext uri="{BB962C8B-B14F-4D97-AF65-F5344CB8AC3E}">
        <p14:creationId xmlns:p14="http://schemas.microsoft.com/office/powerpoint/2010/main" val="37178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D414-9B38-4146-9546-944DD65C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RẼ NHÁNH (IF - ELSE)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CD797-B226-4681-ABF2-3E0FF923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a/b.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bỗng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TP.HCM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3.6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3.59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30% - 70%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3.19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04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D414-9B38-4146-9546-944DD65C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RẼ NHÁNH (IF - ELSE)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CD797-B226-4681-ABF2-3E0FF923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B3EDC4-1E6F-43D4-A8E8-61EAF0784B00}"/>
              </a:ext>
            </a:extLst>
          </p:cNvPr>
          <p:cNvSpPr/>
          <p:nvPr/>
        </p:nvSpPr>
        <p:spPr>
          <a:xfrm>
            <a:off x="4326903" y="2971800"/>
            <a:ext cx="914400" cy="9144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1A45A2-976F-4BA2-A950-8A1B95DDA6B8}"/>
              </a:ext>
            </a:extLst>
          </p:cNvPr>
          <p:cNvSpPr/>
          <p:nvPr/>
        </p:nvSpPr>
        <p:spPr>
          <a:xfrm>
            <a:off x="1359698" y="2040811"/>
            <a:ext cx="914400" cy="414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D2B8A221-2A07-4EB0-9288-728FB65C2F36}"/>
              </a:ext>
            </a:extLst>
          </p:cNvPr>
          <p:cNvSpPr/>
          <p:nvPr/>
        </p:nvSpPr>
        <p:spPr>
          <a:xfrm>
            <a:off x="1059875" y="2782656"/>
            <a:ext cx="1536568" cy="112414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E6AC00-2D98-4AB2-B7CF-0B432360283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816898" y="2455591"/>
            <a:ext cx="11261" cy="32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88B1BED-6CE6-4AD0-A649-6F2B11651E9C}"/>
              </a:ext>
            </a:extLst>
          </p:cNvPr>
          <p:cNvSpPr/>
          <p:nvPr/>
        </p:nvSpPr>
        <p:spPr>
          <a:xfrm>
            <a:off x="1059875" y="4528869"/>
            <a:ext cx="1536568" cy="603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C1F899-E17B-4F95-A466-F99B6F5783D7}"/>
              </a:ext>
            </a:extLst>
          </p:cNvPr>
          <p:cNvCxnSpPr>
            <a:stCxn id="8" idx="2"/>
            <a:endCxn id="14" idx="0"/>
          </p:cNvCxnSpPr>
          <p:nvPr/>
        </p:nvCxnSpPr>
        <p:spPr>
          <a:xfrm>
            <a:off x="1828159" y="3906802"/>
            <a:ext cx="0" cy="62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6057FC-74D6-4815-B0F5-D720889B503A}"/>
              </a:ext>
            </a:extLst>
          </p:cNvPr>
          <p:cNvSpPr txBox="1"/>
          <p:nvPr/>
        </p:nvSpPr>
        <p:spPr>
          <a:xfrm>
            <a:off x="213329" y="4014865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đúng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567008-F2DB-4415-BAF3-779255153E8D}"/>
              </a:ext>
            </a:extLst>
          </p:cNvPr>
          <p:cNvSpPr txBox="1"/>
          <p:nvPr/>
        </p:nvSpPr>
        <p:spPr>
          <a:xfrm>
            <a:off x="2723330" y="2975397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sai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E3E2B68-0FB4-4F5F-970D-2CC7015A10FB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1828158" y="3344729"/>
            <a:ext cx="768285" cy="2301460"/>
          </a:xfrm>
          <a:prstGeom prst="bentConnector4">
            <a:avLst>
              <a:gd name="adj1" fmla="val -200307"/>
              <a:gd name="adj2" fmla="val 1003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F72B184-44CE-4A65-BBBC-9DF470060730}"/>
              </a:ext>
            </a:extLst>
          </p:cNvPr>
          <p:cNvSpPr/>
          <p:nvPr/>
        </p:nvSpPr>
        <p:spPr>
          <a:xfrm>
            <a:off x="1243696" y="5883689"/>
            <a:ext cx="1168923" cy="5048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A5B772-3745-4EB1-BD1D-7A318D4456F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816898" y="5132185"/>
            <a:ext cx="11260" cy="75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BB9C8C52-F9E1-4123-B441-59A037C88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64" y="2040811"/>
            <a:ext cx="4184707" cy="147564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0C86687-21CF-4606-ACC9-A90466541F1E}"/>
              </a:ext>
            </a:extLst>
          </p:cNvPr>
          <p:cNvSpPr txBox="1"/>
          <p:nvPr/>
        </p:nvSpPr>
        <p:spPr>
          <a:xfrm>
            <a:off x="1375674" y="1391229"/>
            <a:ext cx="88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9445BC-1CE1-44E6-9605-4C5DBBD3CC22}"/>
              </a:ext>
            </a:extLst>
          </p:cNvPr>
          <p:cNvSpPr txBox="1"/>
          <p:nvPr/>
        </p:nvSpPr>
        <p:spPr>
          <a:xfrm>
            <a:off x="5590095" y="139122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D414-9B38-4146-9546-944DD65C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RẼ NHÁNH (IF - ELSE)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CD797-B226-4681-ABF2-3E0FF923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B3EDC4-1E6F-43D4-A8E8-61EAF0784B00}"/>
              </a:ext>
            </a:extLst>
          </p:cNvPr>
          <p:cNvSpPr/>
          <p:nvPr/>
        </p:nvSpPr>
        <p:spPr>
          <a:xfrm>
            <a:off x="4326903" y="2971800"/>
            <a:ext cx="914400" cy="9144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1A45A2-976F-4BA2-A950-8A1B95DDA6B8}"/>
              </a:ext>
            </a:extLst>
          </p:cNvPr>
          <p:cNvSpPr/>
          <p:nvPr/>
        </p:nvSpPr>
        <p:spPr>
          <a:xfrm>
            <a:off x="1359698" y="2040811"/>
            <a:ext cx="914400" cy="414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D2B8A221-2A07-4EB0-9288-728FB65C2F36}"/>
              </a:ext>
            </a:extLst>
          </p:cNvPr>
          <p:cNvSpPr/>
          <p:nvPr/>
        </p:nvSpPr>
        <p:spPr>
          <a:xfrm>
            <a:off x="1059875" y="2782656"/>
            <a:ext cx="1536568" cy="112414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E6AC00-2D98-4AB2-B7CF-0B432360283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816898" y="2455591"/>
            <a:ext cx="11261" cy="32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88B1BED-6CE6-4AD0-A649-6F2B11651E9C}"/>
              </a:ext>
            </a:extLst>
          </p:cNvPr>
          <p:cNvSpPr/>
          <p:nvPr/>
        </p:nvSpPr>
        <p:spPr>
          <a:xfrm>
            <a:off x="1059875" y="4528869"/>
            <a:ext cx="1536568" cy="603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C1F899-E17B-4F95-A466-F99B6F5783D7}"/>
              </a:ext>
            </a:extLst>
          </p:cNvPr>
          <p:cNvCxnSpPr>
            <a:stCxn id="8" idx="2"/>
            <a:endCxn id="14" idx="0"/>
          </p:cNvCxnSpPr>
          <p:nvPr/>
        </p:nvCxnSpPr>
        <p:spPr>
          <a:xfrm>
            <a:off x="1828159" y="3906802"/>
            <a:ext cx="0" cy="62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6057FC-74D6-4815-B0F5-D720889B503A}"/>
              </a:ext>
            </a:extLst>
          </p:cNvPr>
          <p:cNvSpPr txBox="1"/>
          <p:nvPr/>
        </p:nvSpPr>
        <p:spPr>
          <a:xfrm>
            <a:off x="213329" y="4014865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đúng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567008-F2DB-4415-BAF3-779255153E8D}"/>
              </a:ext>
            </a:extLst>
          </p:cNvPr>
          <p:cNvSpPr txBox="1"/>
          <p:nvPr/>
        </p:nvSpPr>
        <p:spPr>
          <a:xfrm>
            <a:off x="2723330" y="2975397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sai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E3E2B68-0FB4-4F5F-970D-2CC7015A10FB}"/>
              </a:ext>
            </a:extLst>
          </p:cNvPr>
          <p:cNvCxnSpPr>
            <a:cxnSpLocks/>
            <a:stCxn id="8" idx="3"/>
            <a:endCxn id="23" idx="0"/>
          </p:cNvCxnSpPr>
          <p:nvPr/>
        </p:nvCxnSpPr>
        <p:spPr>
          <a:xfrm>
            <a:off x="2596443" y="3344729"/>
            <a:ext cx="1296098" cy="11841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F72B184-44CE-4A65-BBBC-9DF470060730}"/>
              </a:ext>
            </a:extLst>
          </p:cNvPr>
          <p:cNvSpPr/>
          <p:nvPr/>
        </p:nvSpPr>
        <p:spPr>
          <a:xfrm>
            <a:off x="1243696" y="5883689"/>
            <a:ext cx="1168923" cy="5048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A5B772-3745-4EB1-BD1D-7A318D4456F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816898" y="5132185"/>
            <a:ext cx="11260" cy="75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0C86687-21CF-4606-ACC9-A90466541F1E}"/>
              </a:ext>
            </a:extLst>
          </p:cNvPr>
          <p:cNvSpPr txBox="1"/>
          <p:nvPr/>
        </p:nvSpPr>
        <p:spPr>
          <a:xfrm>
            <a:off x="1375674" y="1391229"/>
            <a:ext cx="88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9445BC-1CE1-44E6-9605-4C5DBBD3CC22}"/>
              </a:ext>
            </a:extLst>
          </p:cNvPr>
          <p:cNvSpPr txBox="1"/>
          <p:nvPr/>
        </p:nvSpPr>
        <p:spPr>
          <a:xfrm>
            <a:off x="5854172" y="139122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A6F991-46ED-493B-B34D-5F9989CD1DB6}"/>
              </a:ext>
            </a:extLst>
          </p:cNvPr>
          <p:cNvSpPr/>
          <p:nvPr/>
        </p:nvSpPr>
        <p:spPr>
          <a:xfrm>
            <a:off x="3124257" y="4528869"/>
            <a:ext cx="1536568" cy="603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2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4745363-F582-49D2-959B-EADCF7BDAB2F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2610285" y="4370761"/>
            <a:ext cx="520832" cy="2043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BEED9D9B-6E31-40F1-9E67-3967E0E5C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172" y="2619123"/>
            <a:ext cx="3892425" cy="240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2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D414-9B38-4146-9546-944DD65C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RẼ NHÁNH (IF - ELSE)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CD797-B226-4681-ABF2-3E0FF923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B3EDC4-1E6F-43D4-A8E8-61EAF0784B00}"/>
              </a:ext>
            </a:extLst>
          </p:cNvPr>
          <p:cNvSpPr/>
          <p:nvPr/>
        </p:nvSpPr>
        <p:spPr>
          <a:xfrm>
            <a:off x="4326903" y="2971800"/>
            <a:ext cx="914400" cy="9144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1A45A2-976F-4BA2-A950-8A1B95DDA6B8}"/>
              </a:ext>
            </a:extLst>
          </p:cNvPr>
          <p:cNvSpPr/>
          <p:nvPr/>
        </p:nvSpPr>
        <p:spPr>
          <a:xfrm>
            <a:off x="573895" y="1889226"/>
            <a:ext cx="914400" cy="414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D2B8A221-2A07-4EB0-9288-728FB65C2F36}"/>
              </a:ext>
            </a:extLst>
          </p:cNvPr>
          <p:cNvSpPr/>
          <p:nvPr/>
        </p:nvSpPr>
        <p:spPr>
          <a:xfrm>
            <a:off x="460751" y="2904153"/>
            <a:ext cx="1198247" cy="914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err="1"/>
              <a:t>Điều</a:t>
            </a:r>
            <a:r>
              <a:rPr lang="en-US" sz="1500" dirty="0"/>
              <a:t> </a:t>
            </a:r>
            <a:r>
              <a:rPr lang="en-US" sz="1500" dirty="0" err="1"/>
              <a:t>kiện</a:t>
            </a:r>
            <a:r>
              <a:rPr lang="en-US" sz="1500" dirty="0"/>
              <a:t>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E6AC00-2D98-4AB2-B7CF-0B432360283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031095" y="2304006"/>
            <a:ext cx="28780" cy="60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88B1BED-6CE6-4AD0-A649-6F2B11651E9C}"/>
              </a:ext>
            </a:extLst>
          </p:cNvPr>
          <p:cNvSpPr/>
          <p:nvPr/>
        </p:nvSpPr>
        <p:spPr>
          <a:xfrm>
            <a:off x="315985" y="4586380"/>
            <a:ext cx="1536568" cy="603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C1F899-E17B-4F95-A466-F99B6F5783D7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1059875" y="3818553"/>
            <a:ext cx="24394" cy="76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6057FC-74D6-4815-B0F5-D720889B503A}"/>
              </a:ext>
            </a:extLst>
          </p:cNvPr>
          <p:cNvSpPr txBox="1"/>
          <p:nvPr/>
        </p:nvSpPr>
        <p:spPr>
          <a:xfrm>
            <a:off x="213330" y="4014865"/>
            <a:ext cx="16355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Điều</a:t>
            </a:r>
            <a:r>
              <a:rPr lang="en-US" sz="1500" dirty="0"/>
              <a:t> </a:t>
            </a:r>
            <a:r>
              <a:rPr lang="en-US" sz="1500" dirty="0" err="1"/>
              <a:t>kiện</a:t>
            </a:r>
            <a:r>
              <a:rPr lang="en-US" sz="1500" dirty="0"/>
              <a:t> 1 </a:t>
            </a:r>
            <a:r>
              <a:rPr lang="en-US" sz="1500" dirty="0" err="1"/>
              <a:t>đúng</a:t>
            </a:r>
            <a:endParaRPr lang="en-US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567008-F2DB-4415-BAF3-779255153E8D}"/>
              </a:ext>
            </a:extLst>
          </p:cNvPr>
          <p:cNvSpPr txBox="1"/>
          <p:nvPr/>
        </p:nvSpPr>
        <p:spPr>
          <a:xfrm>
            <a:off x="1459002" y="2961323"/>
            <a:ext cx="14221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/>
              <a:t>Điều</a:t>
            </a:r>
            <a:r>
              <a:rPr lang="en-US" sz="1500" dirty="0"/>
              <a:t> </a:t>
            </a:r>
            <a:r>
              <a:rPr lang="en-US" sz="1500" dirty="0" err="1"/>
              <a:t>kiện</a:t>
            </a:r>
            <a:r>
              <a:rPr lang="en-US" sz="1500" dirty="0"/>
              <a:t> 1 </a:t>
            </a:r>
            <a:r>
              <a:rPr lang="en-US" sz="1500" dirty="0" err="1"/>
              <a:t>sai</a:t>
            </a:r>
            <a:endParaRPr lang="en-US" sz="15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E3E2B68-0FB4-4F5F-970D-2CC7015A10FB}"/>
              </a:ext>
            </a:extLst>
          </p:cNvPr>
          <p:cNvCxnSpPr>
            <a:cxnSpLocks/>
            <a:stCxn id="8" idx="3"/>
            <a:endCxn id="36" idx="1"/>
          </p:cNvCxnSpPr>
          <p:nvPr/>
        </p:nvCxnSpPr>
        <p:spPr>
          <a:xfrm>
            <a:off x="1658998" y="3361353"/>
            <a:ext cx="1022193" cy="29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F72B184-44CE-4A65-BBBC-9DF470060730}"/>
              </a:ext>
            </a:extLst>
          </p:cNvPr>
          <p:cNvSpPr/>
          <p:nvPr/>
        </p:nvSpPr>
        <p:spPr>
          <a:xfrm>
            <a:off x="496115" y="5915410"/>
            <a:ext cx="1168923" cy="5048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A5B772-3745-4EB1-BD1D-7A318D4456F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069317" y="5163906"/>
            <a:ext cx="11260" cy="751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0C86687-21CF-4606-ACC9-A90466541F1E}"/>
              </a:ext>
            </a:extLst>
          </p:cNvPr>
          <p:cNvSpPr txBox="1"/>
          <p:nvPr/>
        </p:nvSpPr>
        <p:spPr>
          <a:xfrm>
            <a:off x="1375674" y="1391229"/>
            <a:ext cx="88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9445BC-1CE1-44E6-9605-4C5DBBD3CC22}"/>
              </a:ext>
            </a:extLst>
          </p:cNvPr>
          <p:cNvSpPr txBox="1"/>
          <p:nvPr/>
        </p:nvSpPr>
        <p:spPr>
          <a:xfrm>
            <a:off x="5502728" y="139122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A6F991-46ED-493B-B34D-5F9989CD1DB6}"/>
              </a:ext>
            </a:extLst>
          </p:cNvPr>
          <p:cNvSpPr/>
          <p:nvPr/>
        </p:nvSpPr>
        <p:spPr>
          <a:xfrm>
            <a:off x="2548451" y="4607231"/>
            <a:ext cx="1536568" cy="603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2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4745363-F582-49D2-959B-EADCF7BDAB2F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1990953" y="4300171"/>
            <a:ext cx="415407" cy="22361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56D6211E-2639-4029-B4EC-918614CB7E5B}"/>
              </a:ext>
            </a:extLst>
          </p:cNvPr>
          <p:cNvSpPr/>
          <p:nvPr/>
        </p:nvSpPr>
        <p:spPr>
          <a:xfrm>
            <a:off x="2681191" y="2907121"/>
            <a:ext cx="1198247" cy="914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err="1"/>
              <a:t>Điều</a:t>
            </a:r>
            <a:r>
              <a:rPr lang="en-US" sz="1500" dirty="0"/>
              <a:t> </a:t>
            </a:r>
            <a:r>
              <a:rPr lang="en-US" sz="1500" dirty="0" err="1"/>
              <a:t>kiện</a:t>
            </a:r>
            <a:r>
              <a:rPr lang="en-US" sz="1500" dirty="0"/>
              <a:t> 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BA4B43-F923-4D6D-99B9-71433EE71459}"/>
              </a:ext>
            </a:extLst>
          </p:cNvPr>
          <p:cNvCxnSpPr>
            <a:cxnSpLocks/>
            <a:stCxn id="36" idx="2"/>
            <a:endCxn id="23" idx="0"/>
          </p:cNvCxnSpPr>
          <p:nvPr/>
        </p:nvCxnSpPr>
        <p:spPr>
          <a:xfrm>
            <a:off x="3280315" y="3821521"/>
            <a:ext cx="36420" cy="785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BF4A1E6-586C-4712-9DF4-260292E9460C}"/>
              </a:ext>
            </a:extLst>
          </p:cNvPr>
          <p:cNvSpPr txBox="1"/>
          <p:nvPr/>
        </p:nvSpPr>
        <p:spPr>
          <a:xfrm>
            <a:off x="3767016" y="2971800"/>
            <a:ext cx="14221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/>
              <a:t>Điều</a:t>
            </a:r>
            <a:r>
              <a:rPr lang="en-US" sz="1500" dirty="0"/>
              <a:t> </a:t>
            </a:r>
            <a:r>
              <a:rPr lang="en-US" sz="1500" dirty="0" err="1"/>
              <a:t>kiện</a:t>
            </a:r>
            <a:r>
              <a:rPr lang="en-US" sz="1500" dirty="0"/>
              <a:t> 2 </a:t>
            </a:r>
            <a:r>
              <a:rPr lang="en-US" sz="1500" dirty="0" err="1"/>
              <a:t>sai</a:t>
            </a:r>
            <a:endParaRPr lang="en-US" sz="15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734228-0A32-46C5-B6AC-B479BA1C94E7}"/>
              </a:ext>
            </a:extLst>
          </p:cNvPr>
          <p:cNvSpPr txBox="1"/>
          <p:nvPr/>
        </p:nvSpPr>
        <p:spPr>
          <a:xfrm>
            <a:off x="2231401" y="4022520"/>
            <a:ext cx="16355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Điều</a:t>
            </a:r>
            <a:r>
              <a:rPr lang="en-US" sz="1500" dirty="0"/>
              <a:t> </a:t>
            </a:r>
            <a:r>
              <a:rPr lang="en-US" sz="1500" dirty="0" err="1"/>
              <a:t>kiện</a:t>
            </a:r>
            <a:r>
              <a:rPr lang="en-US" sz="1500" dirty="0"/>
              <a:t> 2 </a:t>
            </a:r>
            <a:r>
              <a:rPr lang="en-US" sz="1500" dirty="0" err="1"/>
              <a:t>đúng</a:t>
            </a:r>
            <a:endParaRPr lang="en-US" sz="1500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A840A6A-BC49-49A4-A1E4-AF98EC9CC951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3879438" y="3364321"/>
            <a:ext cx="1293790" cy="1950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FE684CFF-7CFE-47A2-837B-4361D4A8D4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046"/>
          <a:stretch/>
        </p:blipFill>
        <p:spPr>
          <a:xfrm>
            <a:off x="5391316" y="2034205"/>
            <a:ext cx="4227274" cy="3063235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F75B6C9B-959B-40BD-8ABE-B7309697E91C}"/>
              </a:ext>
            </a:extLst>
          </p:cNvPr>
          <p:cNvSpPr/>
          <p:nvPr/>
        </p:nvSpPr>
        <p:spPr>
          <a:xfrm>
            <a:off x="4471744" y="5335843"/>
            <a:ext cx="1215750" cy="559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3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A13606E-912B-4403-B4F1-000CC0B929A4}"/>
              </a:ext>
            </a:extLst>
          </p:cNvPr>
          <p:cNvCxnSpPr>
            <a:stCxn id="61" idx="1"/>
          </p:cNvCxnSpPr>
          <p:nvPr/>
        </p:nvCxnSpPr>
        <p:spPr>
          <a:xfrm flipH="1">
            <a:off x="3280314" y="5615569"/>
            <a:ext cx="1191430" cy="10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D414-9B38-4146-9546-944DD65C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85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RẼ NHÁNH (IF - ELSE)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CD797-B226-4681-ABF2-3E0FF923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/ b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35568-04CA-45EF-BC42-7F3C5448C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878" y="2579059"/>
            <a:ext cx="6001980" cy="37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611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423</TotalTime>
  <Words>809</Words>
  <Application>Microsoft Office PowerPoint</Application>
  <PresentationFormat>Widescreen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SƠ LƯỢC VỀ KHÓA HỌC</vt:lpstr>
      <vt:lpstr>SƠ LƯỢC KIẾN THỨC BUỔI 1</vt:lpstr>
      <vt:lpstr>NỘI DUNG HỌC BUỔI 2</vt:lpstr>
      <vt:lpstr>CẤU TRÚC RẼ NHÁNH (IF - ELSE)</vt:lpstr>
      <vt:lpstr>CẤU TRÚC RẼ NHÁNH (IF - ELSE)</vt:lpstr>
      <vt:lpstr>CẤU TRÚC RẼ NHÁNH (IF - ELSE)</vt:lpstr>
      <vt:lpstr>CẤU TRÚC RẼ NHÁNH (IF - ELSE)</vt:lpstr>
      <vt:lpstr>CẤU TRÚC RẼ NHÁNH (IF - ELSE)</vt:lpstr>
      <vt:lpstr>CẤU TRÚC RẼ NHÁNH (IF - ELSE)</vt:lpstr>
      <vt:lpstr>CẤU TRÚC RẼ NHÁNH (SWITCH - CASE)</vt:lpstr>
      <vt:lpstr>CẤU TRÚC RẼ NHÁNH (SWITCH - CASE)</vt:lpstr>
      <vt:lpstr>CẤU TRÚC RẼ NHÁNH (SWITCH - CASE)</vt:lpstr>
      <vt:lpstr>CẤU TRÚC LẶP (FOR)</vt:lpstr>
      <vt:lpstr>CẤU TRÚC LẶP (FOR)</vt:lpstr>
      <vt:lpstr>CẤU TRÚC LẶP (FOR)</vt:lpstr>
      <vt:lpstr>CẤU TRÚC LẶP (FOR)</vt:lpstr>
      <vt:lpstr>CẢM ƠN TẤT CẢ CÁC BẠN ĐÃ CÓ MẶT TRONG BUỔI HỌC NGÀY HÔM NAY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CHÀO MỪNG TẤT CẢ CÁC BẠN ĐÃ ĐẾN VỚI</dc:title>
  <dc:creator>Hai Nam Nguyen</dc:creator>
  <cp:lastModifiedBy>Hai Nam Nguyen</cp:lastModifiedBy>
  <cp:revision>17</cp:revision>
  <dcterms:created xsi:type="dcterms:W3CDTF">2021-09-20T10:13:10Z</dcterms:created>
  <dcterms:modified xsi:type="dcterms:W3CDTF">2021-10-06T11:20:05Z</dcterms:modified>
</cp:coreProperties>
</file>