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Tahom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YavqJN1yBnVl+OGvnQhYlfoT6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ahoma-bold.fntdata"/><Relationship Id="rId50" Type="http://schemas.openxmlformats.org/officeDocument/2006/relationships/font" Target="fonts/Tahoma-regular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56" name="Google Shape;356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369" name="Google Shape;369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16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design a database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subdivide the data elements (cont.)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address that’s divided into street address, city, state, and zip code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200"/>
            <a:ext cx="7556628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identify the tables and assign columns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Possible tables and columns for an accounts payable system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599" y="2560872"/>
            <a:ext cx="4386587" cy="3821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identify the primary and foreign keys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Each table should have a primary key that uniquely identifies each row.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relationships between the tables in the accounts payable system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428999"/>
            <a:ext cx="7162800" cy="295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6477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identify the primary and foreign keys (cont.)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Two tables with a many-to-may relationship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Two tables with a one-to-one relationship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09800"/>
            <a:ext cx="6781800" cy="153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4191000"/>
            <a:ext cx="5867400" cy="178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enforce the relationships between tables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Referential integrity means that relationship tables are maintained correctly.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with a foreign key doesn’t have rows with foreign key values that don’t have matching primary key values in the related table.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enforce the relationships between tables (cont.)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Operations that can violate referential integrity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133600"/>
            <a:ext cx="8065109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normalization works</a:t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Normalization is a formal process that you can use to separate the data in a data structure into related tables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Normalization reduces data redundancy, which can cause storage and maintenance problems.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normalize a data structure, you apply the normal forms in sequence.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normalization works (cont.)</a:t>
            </a:r>
            <a:endParaRPr/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that contains repeating columns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that contains redundant data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849593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3068" y="4038600"/>
            <a:ext cx="5039393" cy="240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normalization works (cont.)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accounts payable system in third normal form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4600"/>
            <a:ext cx="7543800" cy="36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identify the columns to be indexed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MySQL automatically creates an index for a primary key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AN index provides a way for a database management system to locate information more quickly.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Indexes speed performance when searching and joining tables.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design a data 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normalize a data 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apply the third normal form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database design tool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identify the columns to be indexed (cont.)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When to create an index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the column is a foreign key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the column is used frequently in search conditions or joins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the columns contains a large number of distinct values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the column is updated infrequently.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4572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normalize a data structure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benefits of normalization</a:t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457200" y="12954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Since a normalized database has more tables than an unnormalized database, and since each table has an index on its primary key, the database has more indexes.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That makes data retrieval more efficient.</a:t>
            </a:r>
            <a:endParaRPr b="1"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Since each table contains information about a single entity, each index has fewer columns (usually one) and fewer rows.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That makes data retrieval and insert, update, and delete operations more efficient.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Each table has fewer indexes, which makes insert, update, and delete operations more efficient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Data redundancy is minimized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, which simplifies maintenance and reduces storage.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seven normal forms (cont.)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seven normal forms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199" y="2133600"/>
            <a:ext cx="5710673" cy="404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3048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apply the first normal form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For a table to be in first normal form , its columns must not contain repeating values.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So you must remove duplicate column and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divide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 column to it only contain scalar value. It is to be a first form. </a:t>
            </a:r>
            <a:endParaRPr b="1"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table in first normal form often has repeating values in its rows. This can be resolved by applying the second normal form.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apply the first normal form (cont.)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invoice data with repeating columns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invoice data in first normal form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09800"/>
            <a:ext cx="788450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6533" y="4114800"/>
            <a:ext cx="4705838" cy="226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apply the second normal form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For a table to be in second normal form, every non-key must depend on the entire primary key.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To apply second normal form, you move columns that don’t depend on the entire primary key to another table and then establish a relationship between the two tables.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Second normal form helps remove redundant row data. Which can save storage space, make maintenance easier, and reduce the chance of storing inconsistent data.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apply the second normal form (cont.)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invoice data in first normal form with keys added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600208"/>
            <a:ext cx="7599250" cy="235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apply the second normal form (cont.)</a:t>
            </a:r>
            <a:endParaRPr/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invoice data in second normal form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286000"/>
            <a:ext cx="5715000" cy="388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apply the third normal form</a:t>
            </a:r>
            <a:endParaRPr/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For a table to be in third normal form, every non-key columns must depend only on the primary key.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To apply third normal form, you move columns that are not complete depend on the entire primary key to another table and then establish a relationship between the two tables.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accounts payable system in second normal form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8" y="4419600"/>
            <a:ext cx="6672241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design a data structure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apply the third normal form (cont.)</a:t>
            </a:r>
            <a:endParaRPr/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Question about the structure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Does the vendor information (vendor_name, vendor_address, etc) depend only on the invoice_id column?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Does the terms column depend only on the invoice_id column?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Does the account_no column depend only on the invoice_id column?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Can the invoice_due_date and line_item_amount columns be derived from other data?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apply the third normal form (cont.)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accounts payable system in third normal form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743200"/>
            <a:ext cx="7129021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Denormalization</a:t>
            </a:r>
            <a:endParaRPr/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en-US"/>
              <a:t>Denormalization</a:t>
            </a:r>
            <a:r>
              <a:rPr lang="en-US"/>
              <a:t> is the deliberate deviation from the normal forms.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denormalize a data structure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Data structures that are normalized to the fourth normal form and beyond typically require more joins that tables normalized to the third form and can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therefore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be less efficient.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Denormalization can result in larger tables, redundant data, and reduced performance.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denormalize a data structure</a:t>
            </a:r>
            <a:endParaRPr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457200" y="1722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Add a non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redundancy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to eliminate a join.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Improve effective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retrieve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if this field is updated infrequently.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Include columns with derived values when those values are used frequently in search conditions.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denormalize a data structure (cont.)</a:t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accounts payable system in fifth normal form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14600"/>
            <a:ext cx="682495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4572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database design tool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MySQL Workbench</a:t>
            </a:r>
            <a:endParaRPr/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MySQL Workbench is a database design tool that’s available for free and runs on most modern operating systems.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MySQL Workbench web site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6" name="Google Shape;3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581834"/>
            <a:ext cx="4706178" cy="68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MySQL Workbench (cont.)</a:t>
            </a:r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Home Page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3" name="Google Shape;3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09800"/>
            <a:ext cx="5915851" cy="423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MySQL Workbench (cont.)</a:t>
            </a:r>
            <a:endParaRPr/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MySQL Workbench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Lets you create and edit diagrams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Let you define the table, columns, and indexes for a database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Lets you define the relationships between the tables in a database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Lets you generate a diagram from a SQL creation script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Lets you generate a SQL creation script from diagram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basic steps for designing a data structure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relational database system should model the real-world environment where it’s used.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in a relational database typically represents an object, or entity, in the real world.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model a database and the relationships between its tables after a real-world system, you can use a technique called entity-relationship (ER) modeling.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MySQL Workbench (cont.)</a:t>
            </a:r>
            <a:endParaRPr/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install MySQL Workbench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Go to the MySQL Workbench web site shown above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Download the version for your system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Run the installer or setup file and respond to the prompts.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MySQL Workbench to create database diagrams</a:t>
            </a:r>
            <a:endParaRPr/>
          </a:p>
        </p:txBody>
      </p:sp>
      <p:sp>
        <p:nvSpPr>
          <p:cNvPr id="351" name="Google Shape;351;p41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MySQL Workbench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2" name="Google Shape;3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037709"/>
            <a:ext cx="5887272" cy="4591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59" name="Google Shape;359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Database are often designed and maintained by database administrators (DBAs)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in a relational database typically represents an object, or entity, in the real world.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model database and the relationships between its tables after real-world system. You can use entity-relationship (ER) modeling.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a CASE (Computer-Aided Software Engineering) tool to help you design a database.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(2)</a:t>
            </a:r>
            <a:endParaRPr/>
          </a:p>
        </p:txBody>
      </p:sp>
      <p:sp>
        <p:nvSpPr>
          <p:cNvPr id="365" name="Google Shape;365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Add foreign key column : one-to-many relationship, many – to –many relationship, one-to-one  relationship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Normalization is a formal process you can use to separate the data in a data structure into related tables.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Denormalized data structures to some extent, usually to the third normal form.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basic steps for designing a data structure (cont.)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database system is modeled after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209800"/>
            <a:ext cx="769876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basic steps for designing a data structure (cont.)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six basic steps for designing a data structure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Step 1: Identify the data elements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Step 2: Subdivide each element into its smallest useful components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Step 3: Identify the tables and assign columns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Step 4: Identify the primary and foreign keys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Step 5: Review whether the data structure is normalized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Step 6: Identify the indexes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identify the data elements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Depending on the nature of the system, you can identify data elements in a variety of ways, including interviewing users, analyzing existing systems, and evaluating comparable systems.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data elements identified on the invoice document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343399"/>
            <a:ext cx="7086600" cy="188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identify the data elements (cont.)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 invoice that can be used to identify data elements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317888"/>
            <a:ext cx="5029200" cy="385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76200" y="274638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subdivide the data elements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If a data element contains two or more components, you should consider subdividing the element into those components.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name that’s divided into first and last names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581400"/>
            <a:ext cx="7239000" cy="254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