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qla+QceB0HDgF4jLWrUDtPmJc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EC90C9-2C1A-4D8B-8239-223AD76992A7}">
  <a:tblStyle styleId="{B7EC90C9-2C1A-4D8B-8239-223AD7699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54" name="Google Shape;25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4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90600" y="28194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4400">
                <a:latin typeface="Impact"/>
                <a:ea typeface="Impact"/>
                <a:cs typeface="Impact"/>
                <a:sym typeface="Impact"/>
              </a:rPr>
              <a:t>How to use PHP with </a:t>
            </a:r>
            <a:endParaRPr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4400">
                <a:latin typeface="Impact"/>
                <a:ea typeface="Impact"/>
                <a:cs typeface="Impact"/>
                <a:sym typeface="Impact"/>
              </a:rPr>
              <a:t>a MySQL database</a:t>
            </a:r>
            <a:endParaRPr sz="44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execute SELECT statement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method of the PDO class for executing a SELECT statement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Two methods of the PDOStatement class for executing a statement.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9" name="Google Shape;149;p10"/>
          <p:cNvGraphicFramePr/>
          <p:nvPr/>
        </p:nvGraphicFramePr>
        <p:xfrm>
          <a:off x="685800" y="26580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{B7EC90C9-2C1A-4D8B-8239-223AD76992A7}</a:tableStyleId>
              </a:tblPr>
              <a:tblGrid>
                <a:gridCol w="2743200"/>
                <a:gridCol w="548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prepare($sql_statement)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Prepares the specified SQL statement for execution</a:t>
                      </a:r>
                      <a:r>
                        <a:rPr lang="en-US" sz="1800"/>
                        <a:t> and returns a PDOStatement object. You can use a colon(:) to add parameter to the statement.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" name="Google Shape;150;p10"/>
          <p:cNvGraphicFramePr/>
          <p:nvPr/>
        </p:nvGraphicFramePr>
        <p:xfrm>
          <a:off x="445008" y="5001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{B7EC90C9-2C1A-4D8B-8239-223AD76992A7}</a:tableStyleId>
              </a:tblPr>
              <a:tblGrid>
                <a:gridCol w="3058750"/>
                <a:gridCol w="5411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bindValue($param, $value)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execute()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Binds</a:t>
                      </a:r>
                      <a:r>
                        <a:rPr lang="en-US" sz="1800"/>
                        <a:t> the specified value to the specified parameter in the prepared statement.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Execute the prepared statement.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execute SELECT statement (cont.)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57200" y="1798637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How to execute a SQL statement without parameters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$query = “SELECT * FROM products”;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$statement = $db-&gt;prepare($query);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$statement-&gt;execute();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How to execute a SQL statement that have a parameter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$query = “SELECT * FROM products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WHERE categoryID =: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 = $db-&gt;prepare($query);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$statement-&gt;bindValue(‘:category_id’,$category_id);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$statement-&gt;execute();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3048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result set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data from execution SELECT statement will store in result set. You can get it by use fetch() or fetchAll() from PDO class.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Three more methods from PDO class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12"/>
          <p:cNvGraphicFramePr/>
          <p:nvPr/>
        </p:nvGraphicFramePr>
        <p:xfrm>
          <a:off x="762000" y="3863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{B7EC90C9-2C1A-4D8B-8239-223AD76992A7}</a:tableStyleId>
              </a:tblPr>
              <a:tblGrid>
                <a:gridCol w="1828800"/>
                <a:gridCol w="6096000"/>
              </a:tblGrid>
              <a:tr h="33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fetch()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Return</a:t>
                      </a:r>
                      <a:r>
                        <a:rPr lang="en-US" sz="2000"/>
                        <a:t> an array for the next row in the result set.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63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fetchAll()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Return</a:t>
                      </a:r>
                      <a:r>
                        <a:rPr lang="en-US" sz="2000"/>
                        <a:t> an array for all rows in the result set.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92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closeCursor()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Close</a:t>
                      </a:r>
                      <a:r>
                        <a:rPr lang="en-US" sz="2000"/>
                        <a:t> the cursor and free the connection to the server.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get one row from result set</a:t>
            </a:r>
            <a:endParaRPr sz="4000"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371600"/>
            <a:ext cx="8229600" cy="5440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Code to get a result set contains one row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$query = “SELECT productCode, productName, listPrice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	FROM products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WHERE productID =:product_id”;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 = $db-&gt;prepare($query);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$statement-&gt;bindValue(‘:product_id’,$product_id);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$statement-&gt;execute();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$product = $statement-&gt;fetch();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$statement-&gt;closeCursor();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Code to access the column</a:t>
            </a:r>
            <a:endParaRPr sz="28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$product_code = $product[‘productCode’];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$product_code = $product[0];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get all the rows of a result set</a:t>
            </a:r>
            <a:endParaRPr sz="4000"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57200" y="1219200"/>
            <a:ext cx="8534400" cy="56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Code to get a result set contains two or more rows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$query = “SELECT productCode, productName, listPrice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	FROM products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WHERE categoryID =:category_id”;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 = $db-&gt;prepare($query);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$statement-&gt;bindValue(‘:category_id’,$category_id);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$statement-&gt;execute();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$products = $statement-&gt;fetchAll();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$statement-&gt;closeCursor();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Code to access the column</a:t>
            </a:r>
            <a:endParaRPr sz="24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&lt;?php foreach($products as $product): ?&gt;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&lt;td&gt;&lt;?php echo $product[‘productCode’]; ?&gt;&lt;/td&gt;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&lt;?php endforeach; ?&gt;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execute INSERT, UPDATE, and DELETE statements</a:t>
            </a:r>
            <a:endParaRPr sz="4000"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Similar of SELECT statement, INSERT, UPDATE or DELETE statement still use prepare(), bindValue() and execute() methods of PDO to execute statement.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52400" y="274638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execute INSERT statement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533400" y="1295400"/>
            <a:ext cx="8229600" cy="5516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$category_id=1;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$code=‘strat’;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$name=‘Fender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Stratocaster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$price = 699.99;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$query = “INSERT INTO products(categoryID,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productCode, productName, listPrice)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VALUES(:category_id,:code,:name,:price)”;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 = $db-&gt;prepare($query);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$statement-&gt;bindValue(‘:category_id’,$category_id);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$statement-&gt;bindValue(‘:code’,$code);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$statement-&gt;bindValue(‘:name’,$name);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$statement-&gt;bindValue(‘:price’,$price);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$statement-&gt;execute();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$statement-&gt;closeCursor();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152400" y="274638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execute UPDATE statement</a:t>
            </a:r>
            <a:endParaRPr sz="4000"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533400" y="1295400"/>
            <a:ext cx="8229600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$product_id=4;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$price=599.99;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$query = “UPDATE products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SET listPrice = :price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WHERE productID = :product_id”;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 = $db-&gt;prepare($query);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$statement-&gt;bindValue(‘:price’,$price);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$statement-&gt;bindValue(‘:product_id’,$product_id);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$statement-&gt;execute();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$statement-&gt;closeCursor();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52400" y="274638"/>
            <a:ext cx="899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execute DELETE statement</a:t>
            </a:r>
            <a:endParaRPr sz="4000"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533400" y="1447800"/>
            <a:ext cx="8229600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$product_id=4;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$query = “DELETE FROM products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WHERE productID = :product_id”;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 = $db-&gt;prepare($query);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$statement-&gt;bindValue(‘:product_id’,$product_id);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$statement-&gt;execute();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$statement-&gt;closeCursor();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3810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Product Viewer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connect a database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get and modify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Product Viewer application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Product Manager application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interface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user interface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3.47.19 PM.png"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09800"/>
            <a:ext cx="74676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interface (cont.)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user interface after the user selects a new category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3.47.28 PM.png"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90800"/>
            <a:ext cx="6847114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Codes in page 141 - 145</a:t>
            </a:r>
            <a:endParaRPr/>
          </a:p>
        </p:txBody>
      </p:sp>
      <p:sp>
        <p:nvSpPr>
          <p:cNvPr id="225" name="Google Shape;225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Product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interface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Product List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3.55.22 PM.png"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6350000" cy="415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user interface (cont.)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Add Product page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3.55.29 PM.png"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133600"/>
            <a:ext cx="6172200" cy="408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Codes in page 141 - 155</a:t>
            </a:r>
            <a:endParaRPr/>
          </a:p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PDO (PHP Data Object) extension to PHP defines an interface for accessing databases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new keyword to create an object from a class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DSN (Data Source Name) for a MySQL connection specifies the host computer for the MySQL database and the name of the database.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-&gt; to call a method from any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query method of PDO to execute a SELECT statement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exec method to execute an INSERT, UPDATE, or DELETE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exception is an object that contains information about an error.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handle exception, you use a try/catch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array can store one or more elements. To refer to the elements in an array, you use a string index or a numeric index.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foreach statement to loop through the roes in the result set.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PHP for working with MySQL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connect to a MySQL database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creating an object from any class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creating a database object from the PDO(PHP Data Objects) class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syntax for a DSN (Data Source Name) for a MySQL database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10.37.11 AM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209799"/>
            <a:ext cx="3886200" cy="474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3 at 10.37.16 AM.png"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799" y="3581400"/>
            <a:ext cx="543790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13 at 10.37.21 AM.png"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5257800"/>
            <a:ext cx="708134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connect to a MySQL database (cont.)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connect to a MySQL database named my_guitar_shop1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13 at 10.37.28 AM.png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816985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PDO (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PHP Data Objects)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PDO is a database abstraction layer. The PDO extension to PHP defines a consistent interface for accessing databases.</a:t>
            </a:r>
            <a:endParaRPr sz="2800"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387" y="3283204"/>
            <a:ext cx="44672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handle exceptions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417638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Use try/catch statement to handle exception.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Syntax: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try{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//Statement that may throw an exception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}catch(ExceptionClass $exception_name){</a:t>
            </a:r>
            <a:endParaRPr/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// statement that handle the exception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handle exceptions (cont.)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417638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How to handle a PDO exception</a:t>
            </a:r>
            <a:endParaRPr b="1" sz="28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try{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$db = new PDO($dsn,$username,$password);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echo ‘&lt;p&gt;You are connected to the database&lt;/p&gt;’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}catch(PDOException $e){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$error_message = $e-&gt;getMessage();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echo “&lt;p&gt;An error occurred while connecting 			to the database: $error_message &lt;/p&gt;”;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get data from a result set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