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9144000"/>
  <p:notesSz cx="6858000" cy="9144000"/>
  <p:embeddedFontLst>
    <p:embeddedFont>
      <p:font typeface="Constanti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gj2D2uDH6ZzRqyWm4oHTz+tnVE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Constantia-bold.fntdata"/><Relationship Id="rId21" Type="http://schemas.openxmlformats.org/officeDocument/2006/relationships/font" Target="fonts/Constantia-regular.fntdata"/><Relationship Id="rId24" Type="http://schemas.openxmlformats.org/officeDocument/2006/relationships/font" Target="fonts/Constantia-boldItalic.fntdata"/><Relationship Id="rId23" Type="http://schemas.openxmlformats.org/officeDocument/2006/relationships/font" Target="fonts/Constanti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8"/>
          <p:cNvSpPr txBox="1"/>
          <p:nvPr>
            <p:ph type="title"/>
          </p:nvPr>
        </p:nvSpPr>
        <p:spPr>
          <a:xfrm>
            <a:off x="685800" y="2130425"/>
            <a:ext cx="7772400" cy="1470025"/>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4400"/>
              <a:buFont typeface="Arial"/>
              <a:buNone/>
              <a:defRPr>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11" name="Google Shape;11;p18"/>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700"/>
              </a:spcBef>
              <a:spcAft>
                <a:spcPts val="0"/>
              </a:spcAft>
              <a:buClr>
                <a:srgbClr val="000000"/>
              </a:buClr>
              <a:buSzPts val="3200"/>
              <a:buFont typeface="Arial"/>
              <a:buNone/>
              <a:defRPr>
                <a:solidFill>
                  <a:srgbClr val="000000"/>
                </a:solidFill>
              </a:defRPr>
            </a:lvl1pPr>
            <a:lvl2pPr indent="-228600" lvl="1" marL="914400" algn="ctr">
              <a:lnSpc>
                <a:spcPct val="100000"/>
              </a:lnSpc>
              <a:spcBef>
                <a:spcPts val="700"/>
              </a:spcBef>
              <a:spcAft>
                <a:spcPts val="0"/>
              </a:spcAft>
              <a:buClr>
                <a:srgbClr val="000000"/>
              </a:buClr>
              <a:buSzPts val="3200"/>
              <a:buFont typeface="Arial"/>
              <a:buNone/>
              <a:defRPr>
                <a:solidFill>
                  <a:srgbClr val="000000"/>
                </a:solidFill>
              </a:defRPr>
            </a:lvl2pPr>
            <a:lvl3pPr indent="-228600" lvl="2" marL="1371600" algn="ctr">
              <a:lnSpc>
                <a:spcPct val="100000"/>
              </a:lnSpc>
              <a:spcBef>
                <a:spcPts val="700"/>
              </a:spcBef>
              <a:spcAft>
                <a:spcPts val="0"/>
              </a:spcAft>
              <a:buClr>
                <a:srgbClr val="000000"/>
              </a:buClr>
              <a:buSzPts val="3200"/>
              <a:buFont typeface="Arial"/>
              <a:buNone/>
              <a:defRPr>
                <a:solidFill>
                  <a:srgbClr val="000000"/>
                </a:solidFill>
              </a:defRPr>
            </a:lvl3pPr>
            <a:lvl4pPr indent="-228600" lvl="3" marL="1828800" algn="ctr">
              <a:lnSpc>
                <a:spcPct val="100000"/>
              </a:lnSpc>
              <a:spcBef>
                <a:spcPts val="700"/>
              </a:spcBef>
              <a:spcAft>
                <a:spcPts val="0"/>
              </a:spcAft>
              <a:buClr>
                <a:srgbClr val="000000"/>
              </a:buClr>
              <a:buSzPts val="3200"/>
              <a:buFont typeface="Arial"/>
              <a:buNone/>
              <a:defRPr>
                <a:solidFill>
                  <a:srgbClr val="000000"/>
                </a:solidFill>
              </a:defRPr>
            </a:lvl4pPr>
            <a:lvl5pPr indent="-228600" lvl="4" marL="2286000" algn="ctr">
              <a:lnSpc>
                <a:spcPct val="100000"/>
              </a:lnSpc>
              <a:spcBef>
                <a:spcPts val="700"/>
              </a:spcBef>
              <a:spcAft>
                <a:spcPts val="0"/>
              </a:spcAft>
              <a:buClr>
                <a:srgbClr val="000000"/>
              </a:buClr>
              <a:buSzPts val="3200"/>
              <a:buFont typeface="Arial"/>
              <a:buNone/>
              <a:defRPr>
                <a:solidFill>
                  <a:srgbClr val="000000"/>
                </a:solidFill>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12" name="Google Shape;12;p18"/>
          <p:cNvSpPr txBox="1"/>
          <p:nvPr>
            <p:ph idx="12" type="sldNum"/>
          </p:nvPr>
        </p:nvSpPr>
        <p:spPr>
          <a:xfrm>
            <a:off x="8384899"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45" name="Shape 45"/>
        <p:cNvGrpSpPr/>
        <p:nvPr/>
      </p:nvGrpSpPr>
      <p:grpSpPr>
        <a:xfrm>
          <a:off x="0" y="0"/>
          <a:ext cx="0" cy="0"/>
          <a:chOff x="0" y="0"/>
          <a:chExt cx="0" cy="0"/>
        </a:xfrm>
      </p:grpSpPr>
      <p:sp>
        <p:nvSpPr>
          <p:cNvPr id="46" name="Google Shape;46;p27"/>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4400"/>
              <a:buFont typeface="Arial"/>
              <a:buNone/>
              <a:defRPr>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47" name="Google Shape;47;p27"/>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lvl1pPr indent="-431800" lvl="0" marL="457200" algn="l">
              <a:lnSpc>
                <a:spcPct val="100000"/>
              </a:lnSpc>
              <a:spcBef>
                <a:spcPts val="700"/>
              </a:spcBef>
              <a:spcAft>
                <a:spcPts val="0"/>
              </a:spcAft>
              <a:buClr>
                <a:srgbClr val="000000"/>
              </a:buClr>
              <a:buSzPts val="3200"/>
              <a:buFont typeface="Arial"/>
              <a:buChar char="•"/>
              <a:defRPr>
                <a:solidFill>
                  <a:srgbClr val="000000"/>
                </a:solidFill>
              </a:defRPr>
            </a:lvl1pPr>
            <a:lvl2pPr indent="-431800" lvl="1" marL="914400" algn="l">
              <a:lnSpc>
                <a:spcPct val="100000"/>
              </a:lnSpc>
              <a:spcBef>
                <a:spcPts val="700"/>
              </a:spcBef>
              <a:spcAft>
                <a:spcPts val="0"/>
              </a:spcAft>
              <a:buClr>
                <a:srgbClr val="000000"/>
              </a:buClr>
              <a:buSzPts val="3200"/>
              <a:buFont typeface="Arial"/>
              <a:buChar char="–"/>
              <a:defRPr>
                <a:solidFill>
                  <a:srgbClr val="000000"/>
                </a:solidFill>
              </a:defRPr>
            </a:lvl2pPr>
            <a:lvl3pPr indent="-431800" lvl="2" marL="1371600" algn="l">
              <a:lnSpc>
                <a:spcPct val="100000"/>
              </a:lnSpc>
              <a:spcBef>
                <a:spcPts val="700"/>
              </a:spcBef>
              <a:spcAft>
                <a:spcPts val="0"/>
              </a:spcAft>
              <a:buClr>
                <a:srgbClr val="000000"/>
              </a:buClr>
              <a:buSzPts val="3200"/>
              <a:buFont typeface="Arial"/>
              <a:buChar char="•"/>
              <a:defRPr>
                <a:solidFill>
                  <a:srgbClr val="000000"/>
                </a:solidFill>
              </a:defRPr>
            </a:lvl3pPr>
            <a:lvl4pPr indent="-431800" lvl="3" marL="1828800" algn="l">
              <a:lnSpc>
                <a:spcPct val="100000"/>
              </a:lnSpc>
              <a:spcBef>
                <a:spcPts val="700"/>
              </a:spcBef>
              <a:spcAft>
                <a:spcPts val="0"/>
              </a:spcAft>
              <a:buClr>
                <a:srgbClr val="000000"/>
              </a:buClr>
              <a:buSzPts val="3200"/>
              <a:buFont typeface="Arial"/>
              <a:buChar char="–"/>
              <a:defRPr>
                <a:solidFill>
                  <a:srgbClr val="000000"/>
                </a:solidFill>
              </a:defRPr>
            </a:lvl4pPr>
            <a:lvl5pPr indent="-431800" lvl="4" marL="2286000" algn="l">
              <a:lnSpc>
                <a:spcPct val="100000"/>
              </a:lnSpc>
              <a:spcBef>
                <a:spcPts val="700"/>
              </a:spcBef>
              <a:spcAft>
                <a:spcPts val="0"/>
              </a:spcAft>
              <a:buClr>
                <a:srgbClr val="000000"/>
              </a:buClr>
              <a:buSzPts val="3200"/>
              <a:buFont typeface="Arial"/>
              <a:buChar char="»"/>
              <a:defRPr>
                <a:solidFill>
                  <a:srgbClr val="000000"/>
                </a:solidFill>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48" name="Google Shape;48;p27"/>
          <p:cNvSpPr txBox="1"/>
          <p:nvPr>
            <p:ph idx="12" type="sldNum"/>
          </p:nvPr>
        </p:nvSpPr>
        <p:spPr>
          <a:xfrm>
            <a:off x="8384899"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49" name="Shape 49"/>
        <p:cNvGrpSpPr/>
        <p:nvPr/>
      </p:nvGrpSpPr>
      <p:grpSpPr>
        <a:xfrm>
          <a:off x="0" y="0"/>
          <a:ext cx="0" cy="0"/>
          <a:chOff x="0" y="0"/>
          <a:chExt cx="0" cy="0"/>
        </a:xfrm>
      </p:grpSpPr>
      <p:sp>
        <p:nvSpPr>
          <p:cNvPr id="50" name="Google Shape;50;p28"/>
          <p:cNvSpPr txBox="1"/>
          <p:nvPr>
            <p:ph type="title"/>
          </p:nvPr>
        </p:nvSpPr>
        <p:spPr>
          <a:xfrm>
            <a:off x="6629400" y="274638"/>
            <a:ext cx="2057400" cy="5851527"/>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4400"/>
              <a:buFont typeface="Arial"/>
              <a:buNone/>
              <a:defRPr>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51" name="Google Shape;51;p28"/>
          <p:cNvSpPr txBox="1"/>
          <p:nvPr>
            <p:ph idx="1" type="body"/>
          </p:nvPr>
        </p:nvSpPr>
        <p:spPr>
          <a:xfrm>
            <a:off x="457200" y="274638"/>
            <a:ext cx="6019800" cy="5851527"/>
          </a:xfrm>
          <a:prstGeom prst="rect">
            <a:avLst/>
          </a:prstGeom>
          <a:noFill/>
          <a:ln>
            <a:noFill/>
          </a:ln>
        </p:spPr>
        <p:txBody>
          <a:bodyPr anchorCtr="0" anchor="t" bIns="45700" lIns="45700" spcFirstLastPara="1" rIns="45700" wrap="square" tIns="45700">
            <a:normAutofit/>
          </a:bodyPr>
          <a:lstStyle>
            <a:lvl1pPr indent="-431800" lvl="0" marL="457200" algn="l">
              <a:lnSpc>
                <a:spcPct val="100000"/>
              </a:lnSpc>
              <a:spcBef>
                <a:spcPts val="700"/>
              </a:spcBef>
              <a:spcAft>
                <a:spcPts val="0"/>
              </a:spcAft>
              <a:buClr>
                <a:srgbClr val="000000"/>
              </a:buClr>
              <a:buSzPts val="3200"/>
              <a:buFont typeface="Arial"/>
              <a:buChar char="•"/>
              <a:defRPr>
                <a:solidFill>
                  <a:srgbClr val="000000"/>
                </a:solidFill>
              </a:defRPr>
            </a:lvl1pPr>
            <a:lvl2pPr indent="-431800" lvl="1" marL="914400" algn="l">
              <a:lnSpc>
                <a:spcPct val="100000"/>
              </a:lnSpc>
              <a:spcBef>
                <a:spcPts val="700"/>
              </a:spcBef>
              <a:spcAft>
                <a:spcPts val="0"/>
              </a:spcAft>
              <a:buClr>
                <a:srgbClr val="000000"/>
              </a:buClr>
              <a:buSzPts val="3200"/>
              <a:buFont typeface="Arial"/>
              <a:buChar char="–"/>
              <a:defRPr>
                <a:solidFill>
                  <a:srgbClr val="000000"/>
                </a:solidFill>
              </a:defRPr>
            </a:lvl2pPr>
            <a:lvl3pPr indent="-431800" lvl="2" marL="1371600" algn="l">
              <a:lnSpc>
                <a:spcPct val="100000"/>
              </a:lnSpc>
              <a:spcBef>
                <a:spcPts val="700"/>
              </a:spcBef>
              <a:spcAft>
                <a:spcPts val="0"/>
              </a:spcAft>
              <a:buClr>
                <a:srgbClr val="000000"/>
              </a:buClr>
              <a:buSzPts val="3200"/>
              <a:buFont typeface="Arial"/>
              <a:buChar char="•"/>
              <a:defRPr>
                <a:solidFill>
                  <a:srgbClr val="000000"/>
                </a:solidFill>
              </a:defRPr>
            </a:lvl3pPr>
            <a:lvl4pPr indent="-431800" lvl="3" marL="1828800" algn="l">
              <a:lnSpc>
                <a:spcPct val="100000"/>
              </a:lnSpc>
              <a:spcBef>
                <a:spcPts val="700"/>
              </a:spcBef>
              <a:spcAft>
                <a:spcPts val="0"/>
              </a:spcAft>
              <a:buClr>
                <a:srgbClr val="000000"/>
              </a:buClr>
              <a:buSzPts val="3200"/>
              <a:buFont typeface="Arial"/>
              <a:buChar char="–"/>
              <a:defRPr>
                <a:solidFill>
                  <a:srgbClr val="000000"/>
                </a:solidFill>
              </a:defRPr>
            </a:lvl4pPr>
            <a:lvl5pPr indent="-431800" lvl="4" marL="2286000" algn="l">
              <a:lnSpc>
                <a:spcPct val="100000"/>
              </a:lnSpc>
              <a:spcBef>
                <a:spcPts val="700"/>
              </a:spcBef>
              <a:spcAft>
                <a:spcPts val="0"/>
              </a:spcAft>
              <a:buClr>
                <a:srgbClr val="000000"/>
              </a:buClr>
              <a:buSzPts val="3200"/>
              <a:buFont typeface="Arial"/>
              <a:buChar char="»"/>
              <a:defRPr>
                <a:solidFill>
                  <a:srgbClr val="000000"/>
                </a:solidFill>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52" name="Google Shape;52;p28"/>
          <p:cNvSpPr txBox="1"/>
          <p:nvPr>
            <p:ph idx="12" type="sldNum"/>
          </p:nvPr>
        </p:nvSpPr>
        <p:spPr>
          <a:xfrm>
            <a:off x="8384899"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13" name="Shape 13"/>
        <p:cNvGrpSpPr/>
        <p:nvPr/>
      </p:nvGrpSpPr>
      <p:grpSpPr>
        <a:xfrm>
          <a:off x="0" y="0"/>
          <a:ext cx="0" cy="0"/>
          <a:chOff x="0" y="0"/>
          <a:chExt cx="0" cy="0"/>
        </a:xfrm>
      </p:grpSpPr>
      <p:sp>
        <p:nvSpPr>
          <p:cNvPr id="14" name="Google Shape;14;p19"/>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B0F0"/>
              </a:buClr>
              <a:buSzPts val="1800"/>
              <a:buNone/>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15" name="Google Shape;15;p19"/>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92D050"/>
              </a:buClr>
              <a:buSzPts val="1800"/>
              <a:buChar char="•"/>
              <a:defRPr/>
            </a:lvl1pPr>
            <a:lvl2pPr indent="-342900" lvl="1" marL="914400" algn="l">
              <a:lnSpc>
                <a:spcPct val="100000"/>
              </a:lnSpc>
              <a:spcBef>
                <a:spcPts val="700"/>
              </a:spcBef>
              <a:spcAft>
                <a:spcPts val="0"/>
              </a:spcAft>
              <a:buClr>
                <a:srgbClr val="92D050"/>
              </a:buClr>
              <a:buSzPts val="1800"/>
              <a:buChar char="–"/>
              <a:defRPr/>
            </a:lvl2pPr>
            <a:lvl3pPr indent="-342900" lvl="2" marL="1371600" algn="l">
              <a:lnSpc>
                <a:spcPct val="100000"/>
              </a:lnSpc>
              <a:spcBef>
                <a:spcPts val="700"/>
              </a:spcBef>
              <a:spcAft>
                <a:spcPts val="0"/>
              </a:spcAft>
              <a:buClr>
                <a:srgbClr val="92D050"/>
              </a:buClr>
              <a:buSzPts val="1800"/>
              <a:buChar char="•"/>
              <a:defRPr/>
            </a:lvl3pPr>
            <a:lvl4pPr indent="-342900" lvl="3" marL="1828800" algn="l">
              <a:lnSpc>
                <a:spcPct val="100000"/>
              </a:lnSpc>
              <a:spcBef>
                <a:spcPts val="700"/>
              </a:spcBef>
              <a:spcAft>
                <a:spcPts val="0"/>
              </a:spcAft>
              <a:buClr>
                <a:srgbClr val="92D050"/>
              </a:buClr>
              <a:buSzPts val="1800"/>
              <a:buChar char="–"/>
              <a:defRPr/>
            </a:lvl4pPr>
            <a:lvl5pPr indent="-342900" lvl="4" marL="2286000" algn="l">
              <a:lnSpc>
                <a:spcPct val="100000"/>
              </a:lnSpc>
              <a:spcBef>
                <a:spcPts val="700"/>
              </a:spcBef>
              <a:spcAft>
                <a:spcPts val="0"/>
              </a:spcAft>
              <a:buClr>
                <a:srgbClr val="92D050"/>
              </a:buClr>
              <a:buSzPts val="1800"/>
              <a:buChar char="»"/>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16" name="Google Shape;16;p19"/>
          <p:cNvSpPr txBox="1"/>
          <p:nvPr>
            <p:ph idx="12" type="sldNum"/>
          </p:nvPr>
        </p:nvSpPr>
        <p:spPr>
          <a:xfrm>
            <a:off x="8384899"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7" name="Shape 17"/>
        <p:cNvGrpSpPr/>
        <p:nvPr/>
      </p:nvGrpSpPr>
      <p:grpSpPr>
        <a:xfrm>
          <a:off x="0" y="0"/>
          <a:ext cx="0" cy="0"/>
          <a:chOff x="0" y="0"/>
          <a:chExt cx="0" cy="0"/>
        </a:xfrm>
      </p:grpSpPr>
      <p:sp>
        <p:nvSpPr>
          <p:cNvPr id="18" name="Google Shape;18;p20"/>
          <p:cNvSpPr txBox="1"/>
          <p:nvPr>
            <p:ph type="title"/>
          </p:nvPr>
        </p:nvSpPr>
        <p:spPr>
          <a:xfrm>
            <a:off x="722312" y="4406900"/>
            <a:ext cx="7772401" cy="1362075"/>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000000"/>
              </a:buClr>
              <a:buSzPts val="4000"/>
              <a:buFont typeface="Arial"/>
              <a:buNone/>
              <a:defRPr b="1" sz="4000" cap="none">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19" name="Google Shape;19;p20"/>
          <p:cNvSpPr txBox="1"/>
          <p:nvPr>
            <p:ph idx="1" type="body"/>
          </p:nvPr>
        </p:nvSpPr>
        <p:spPr>
          <a:xfrm>
            <a:off x="722312" y="2906713"/>
            <a:ext cx="7772401" cy="1500191"/>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400"/>
              </a:spcBef>
              <a:spcAft>
                <a:spcPts val="0"/>
              </a:spcAft>
              <a:buClr>
                <a:srgbClr val="000000"/>
              </a:buClr>
              <a:buSzPts val="2000"/>
              <a:buFont typeface="Arial"/>
              <a:buNone/>
              <a:defRPr sz="2000">
                <a:solidFill>
                  <a:srgbClr val="000000"/>
                </a:solidFill>
              </a:defRPr>
            </a:lvl1pPr>
            <a:lvl2pPr indent="-228600" lvl="1" marL="914400" algn="l">
              <a:lnSpc>
                <a:spcPct val="100000"/>
              </a:lnSpc>
              <a:spcBef>
                <a:spcPts val="400"/>
              </a:spcBef>
              <a:spcAft>
                <a:spcPts val="0"/>
              </a:spcAft>
              <a:buClr>
                <a:srgbClr val="000000"/>
              </a:buClr>
              <a:buSzPts val="2000"/>
              <a:buFont typeface="Arial"/>
              <a:buNone/>
              <a:defRPr sz="2000">
                <a:solidFill>
                  <a:srgbClr val="000000"/>
                </a:solidFill>
              </a:defRPr>
            </a:lvl2pPr>
            <a:lvl3pPr indent="-228600" lvl="2" marL="1371600" algn="l">
              <a:lnSpc>
                <a:spcPct val="100000"/>
              </a:lnSpc>
              <a:spcBef>
                <a:spcPts val="400"/>
              </a:spcBef>
              <a:spcAft>
                <a:spcPts val="0"/>
              </a:spcAft>
              <a:buClr>
                <a:srgbClr val="000000"/>
              </a:buClr>
              <a:buSzPts val="2000"/>
              <a:buFont typeface="Arial"/>
              <a:buNone/>
              <a:defRPr sz="2000">
                <a:solidFill>
                  <a:srgbClr val="000000"/>
                </a:solidFill>
              </a:defRPr>
            </a:lvl3pPr>
            <a:lvl4pPr indent="-228600" lvl="3" marL="1828800" algn="l">
              <a:lnSpc>
                <a:spcPct val="100000"/>
              </a:lnSpc>
              <a:spcBef>
                <a:spcPts val="400"/>
              </a:spcBef>
              <a:spcAft>
                <a:spcPts val="0"/>
              </a:spcAft>
              <a:buClr>
                <a:srgbClr val="000000"/>
              </a:buClr>
              <a:buSzPts val="2000"/>
              <a:buFont typeface="Arial"/>
              <a:buNone/>
              <a:defRPr sz="2000">
                <a:solidFill>
                  <a:srgbClr val="000000"/>
                </a:solidFill>
              </a:defRPr>
            </a:lvl4pPr>
            <a:lvl5pPr indent="-228600" lvl="4" marL="2286000" algn="l">
              <a:lnSpc>
                <a:spcPct val="100000"/>
              </a:lnSpc>
              <a:spcBef>
                <a:spcPts val="400"/>
              </a:spcBef>
              <a:spcAft>
                <a:spcPts val="0"/>
              </a:spcAft>
              <a:buClr>
                <a:srgbClr val="000000"/>
              </a:buClr>
              <a:buSzPts val="2000"/>
              <a:buFont typeface="Arial"/>
              <a:buNone/>
              <a:defRPr sz="2000">
                <a:solidFill>
                  <a:srgbClr val="000000"/>
                </a:solidFill>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20" name="Google Shape;20;p20"/>
          <p:cNvSpPr txBox="1"/>
          <p:nvPr>
            <p:ph idx="12" type="sldNum"/>
          </p:nvPr>
        </p:nvSpPr>
        <p:spPr>
          <a:xfrm>
            <a:off x="8384899"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1" name="Shape 21"/>
        <p:cNvGrpSpPr/>
        <p:nvPr/>
      </p:nvGrpSpPr>
      <p:grpSpPr>
        <a:xfrm>
          <a:off x="0" y="0"/>
          <a:ext cx="0" cy="0"/>
          <a:chOff x="0" y="0"/>
          <a:chExt cx="0" cy="0"/>
        </a:xfrm>
      </p:grpSpPr>
      <p:sp>
        <p:nvSpPr>
          <p:cNvPr id="22" name="Google Shape;22;p21"/>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4400"/>
              <a:buFont typeface="Arial"/>
              <a:buNone/>
              <a:defRPr>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23" name="Google Shape;23;p21"/>
          <p:cNvSpPr txBox="1"/>
          <p:nvPr>
            <p:ph idx="1" type="body"/>
          </p:nvPr>
        </p:nvSpPr>
        <p:spPr>
          <a:xfrm>
            <a:off x="457200" y="1600200"/>
            <a:ext cx="4038600" cy="4525963"/>
          </a:xfrm>
          <a:prstGeom prst="rect">
            <a:avLst/>
          </a:prstGeom>
          <a:noFill/>
          <a:ln>
            <a:noFill/>
          </a:ln>
        </p:spPr>
        <p:txBody>
          <a:bodyPr anchorCtr="0" anchor="t" bIns="45700" lIns="45700" spcFirstLastPara="1" rIns="45700" wrap="square" tIns="45700">
            <a:normAutofit/>
          </a:bodyPr>
          <a:lstStyle>
            <a:lvl1pPr indent="-406400" lvl="0" marL="457200" algn="l">
              <a:lnSpc>
                <a:spcPct val="100000"/>
              </a:lnSpc>
              <a:spcBef>
                <a:spcPts val="600"/>
              </a:spcBef>
              <a:spcAft>
                <a:spcPts val="0"/>
              </a:spcAft>
              <a:buClr>
                <a:srgbClr val="000000"/>
              </a:buClr>
              <a:buSzPts val="2800"/>
              <a:buFont typeface="Arial"/>
              <a:buChar char="•"/>
              <a:defRPr sz="2800">
                <a:solidFill>
                  <a:srgbClr val="000000"/>
                </a:solidFill>
              </a:defRPr>
            </a:lvl1pPr>
            <a:lvl2pPr indent="-406400" lvl="1" marL="914400" algn="l">
              <a:lnSpc>
                <a:spcPct val="100000"/>
              </a:lnSpc>
              <a:spcBef>
                <a:spcPts val="600"/>
              </a:spcBef>
              <a:spcAft>
                <a:spcPts val="0"/>
              </a:spcAft>
              <a:buClr>
                <a:srgbClr val="000000"/>
              </a:buClr>
              <a:buSzPts val="2800"/>
              <a:buFont typeface="Arial"/>
              <a:buChar char="–"/>
              <a:defRPr sz="2800">
                <a:solidFill>
                  <a:srgbClr val="000000"/>
                </a:solidFill>
              </a:defRPr>
            </a:lvl2pPr>
            <a:lvl3pPr indent="-406400" lvl="2" marL="1371600" algn="l">
              <a:lnSpc>
                <a:spcPct val="100000"/>
              </a:lnSpc>
              <a:spcBef>
                <a:spcPts val="600"/>
              </a:spcBef>
              <a:spcAft>
                <a:spcPts val="0"/>
              </a:spcAft>
              <a:buClr>
                <a:srgbClr val="000000"/>
              </a:buClr>
              <a:buSzPts val="2800"/>
              <a:buFont typeface="Arial"/>
              <a:buChar char="•"/>
              <a:defRPr sz="2800">
                <a:solidFill>
                  <a:srgbClr val="000000"/>
                </a:solidFill>
              </a:defRPr>
            </a:lvl3pPr>
            <a:lvl4pPr indent="-406400" lvl="3" marL="1828800" algn="l">
              <a:lnSpc>
                <a:spcPct val="100000"/>
              </a:lnSpc>
              <a:spcBef>
                <a:spcPts val="600"/>
              </a:spcBef>
              <a:spcAft>
                <a:spcPts val="0"/>
              </a:spcAft>
              <a:buClr>
                <a:srgbClr val="000000"/>
              </a:buClr>
              <a:buSzPts val="2800"/>
              <a:buFont typeface="Arial"/>
              <a:buChar char="–"/>
              <a:defRPr sz="2800">
                <a:solidFill>
                  <a:srgbClr val="000000"/>
                </a:solidFill>
              </a:defRPr>
            </a:lvl4pPr>
            <a:lvl5pPr indent="-406400" lvl="4" marL="2286000" algn="l">
              <a:lnSpc>
                <a:spcPct val="100000"/>
              </a:lnSpc>
              <a:spcBef>
                <a:spcPts val="600"/>
              </a:spcBef>
              <a:spcAft>
                <a:spcPts val="0"/>
              </a:spcAft>
              <a:buClr>
                <a:srgbClr val="000000"/>
              </a:buClr>
              <a:buSzPts val="2800"/>
              <a:buFont typeface="Arial"/>
              <a:buChar char="»"/>
              <a:defRPr sz="2800">
                <a:solidFill>
                  <a:srgbClr val="000000"/>
                </a:solidFill>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24" name="Google Shape;24;p21"/>
          <p:cNvSpPr txBox="1"/>
          <p:nvPr>
            <p:ph idx="12" type="sldNum"/>
          </p:nvPr>
        </p:nvSpPr>
        <p:spPr>
          <a:xfrm>
            <a:off x="8384899"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5" name="Shape 25"/>
        <p:cNvGrpSpPr/>
        <p:nvPr/>
      </p:nvGrpSpPr>
      <p:grpSpPr>
        <a:xfrm>
          <a:off x="0" y="0"/>
          <a:ext cx="0" cy="0"/>
          <a:chOff x="0" y="0"/>
          <a:chExt cx="0" cy="0"/>
        </a:xfrm>
      </p:grpSpPr>
      <p:sp>
        <p:nvSpPr>
          <p:cNvPr id="26" name="Google Shape;26;p22"/>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4400"/>
              <a:buFont typeface="Arial"/>
              <a:buNone/>
              <a:defRPr>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27" name="Google Shape;27;p22"/>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500"/>
              </a:spcBef>
              <a:spcAft>
                <a:spcPts val="0"/>
              </a:spcAft>
              <a:buClr>
                <a:srgbClr val="000000"/>
              </a:buClr>
              <a:buSzPts val="2400"/>
              <a:buFont typeface="Arial"/>
              <a:buNone/>
              <a:defRPr b="1" sz="2400">
                <a:solidFill>
                  <a:srgbClr val="000000"/>
                </a:solidFill>
              </a:defRPr>
            </a:lvl1pPr>
            <a:lvl2pPr indent="-228600" lvl="1" marL="914400" algn="l">
              <a:lnSpc>
                <a:spcPct val="100000"/>
              </a:lnSpc>
              <a:spcBef>
                <a:spcPts val="500"/>
              </a:spcBef>
              <a:spcAft>
                <a:spcPts val="0"/>
              </a:spcAft>
              <a:buClr>
                <a:srgbClr val="000000"/>
              </a:buClr>
              <a:buSzPts val="2400"/>
              <a:buFont typeface="Arial"/>
              <a:buNone/>
              <a:defRPr b="1" sz="2400">
                <a:solidFill>
                  <a:srgbClr val="000000"/>
                </a:solidFill>
              </a:defRPr>
            </a:lvl2pPr>
            <a:lvl3pPr indent="-228600" lvl="2" marL="1371600" algn="l">
              <a:lnSpc>
                <a:spcPct val="100000"/>
              </a:lnSpc>
              <a:spcBef>
                <a:spcPts val="500"/>
              </a:spcBef>
              <a:spcAft>
                <a:spcPts val="0"/>
              </a:spcAft>
              <a:buClr>
                <a:srgbClr val="000000"/>
              </a:buClr>
              <a:buSzPts val="2400"/>
              <a:buFont typeface="Arial"/>
              <a:buNone/>
              <a:defRPr b="1" sz="2400">
                <a:solidFill>
                  <a:srgbClr val="000000"/>
                </a:solidFill>
              </a:defRPr>
            </a:lvl3pPr>
            <a:lvl4pPr indent="-228600" lvl="3" marL="1828800" algn="l">
              <a:lnSpc>
                <a:spcPct val="100000"/>
              </a:lnSpc>
              <a:spcBef>
                <a:spcPts val="500"/>
              </a:spcBef>
              <a:spcAft>
                <a:spcPts val="0"/>
              </a:spcAft>
              <a:buClr>
                <a:srgbClr val="000000"/>
              </a:buClr>
              <a:buSzPts val="2400"/>
              <a:buFont typeface="Arial"/>
              <a:buNone/>
              <a:defRPr b="1" sz="2400">
                <a:solidFill>
                  <a:srgbClr val="000000"/>
                </a:solidFill>
              </a:defRPr>
            </a:lvl4pPr>
            <a:lvl5pPr indent="-228600" lvl="4" marL="2286000" algn="l">
              <a:lnSpc>
                <a:spcPct val="100000"/>
              </a:lnSpc>
              <a:spcBef>
                <a:spcPts val="500"/>
              </a:spcBef>
              <a:spcAft>
                <a:spcPts val="0"/>
              </a:spcAft>
              <a:buClr>
                <a:srgbClr val="000000"/>
              </a:buClr>
              <a:buSzPts val="2400"/>
              <a:buFont typeface="Arial"/>
              <a:buNone/>
              <a:defRPr b="1" sz="2400">
                <a:solidFill>
                  <a:srgbClr val="000000"/>
                </a:solidFill>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28" name="Google Shape;28;p22"/>
          <p:cNvSpPr txBox="1"/>
          <p:nvPr>
            <p:ph idx="2" type="body"/>
          </p:nvPr>
        </p:nvSpPr>
        <p:spPr>
          <a:xfrm>
            <a:off x="4645025" y="1535111"/>
            <a:ext cx="4041775" cy="639767"/>
          </a:xfrm>
          <a:prstGeom prst="rect">
            <a:avLst/>
          </a:prstGeom>
          <a:noFill/>
          <a:ln>
            <a:noFill/>
          </a:ln>
        </p:spPr>
        <p:txBody>
          <a:bodyPr anchorCtr="0" anchor="b" bIns="45700" lIns="45700" spcFirstLastPara="1" rIns="45700" wrap="square" tIns="45700">
            <a:normAutofit/>
          </a:bodyPr>
          <a:lstStyle>
            <a:lvl1pPr indent="-342900" lvl="0" marL="457200" algn="l">
              <a:lnSpc>
                <a:spcPct val="100000"/>
              </a:lnSpc>
              <a:spcBef>
                <a:spcPts val="700"/>
              </a:spcBef>
              <a:spcAft>
                <a:spcPts val="0"/>
              </a:spcAft>
              <a:buClr>
                <a:srgbClr val="92D050"/>
              </a:buClr>
              <a:buSzPts val="1800"/>
              <a:buChar char="•"/>
              <a:defRPr/>
            </a:lvl1pPr>
            <a:lvl2pPr indent="-342900" lvl="1" marL="914400" algn="l">
              <a:lnSpc>
                <a:spcPct val="100000"/>
              </a:lnSpc>
              <a:spcBef>
                <a:spcPts val="700"/>
              </a:spcBef>
              <a:spcAft>
                <a:spcPts val="0"/>
              </a:spcAft>
              <a:buClr>
                <a:srgbClr val="92D050"/>
              </a:buClr>
              <a:buSzPts val="1800"/>
              <a:buChar char="–"/>
              <a:defRPr/>
            </a:lvl2pPr>
            <a:lvl3pPr indent="-342900" lvl="2" marL="1371600" algn="l">
              <a:lnSpc>
                <a:spcPct val="100000"/>
              </a:lnSpc>
              <a:spcBef>
                <a:spcPts val="700"/>
              </a:spcBef>
              <a:spcAft>
                <a:spcPts val="0"/>
              </a:spcAft>
              <a:buClr>
                <a:srgbClr val="92D050"/>
              </a:buClr>
              <a:buSzPts val="1800"/>
              <a:buChar char="•"/>
              <a:defRPr/>
            </a:lvl3pPr>
            <a:lvl4pPr indent="-342900" lvl="3" marL="1828800" algn="l">
              <a:lnSpc>
                <a:spcPct val="100000"/>
              </a:lnSpc>
              <a:spcBef>
                <a:spcPts val="700"/>
              </a:spcBef>
              <a:spcAft>
                <a:spcPts val="0"/>
              </a:spcAft>
              <a:buClr>
                <a:srgbClr val="92D050"/>
              </a:buClr>
              <a:buSzPts val="1800"/>
              <a:buChar char="–"/>
              <a:defRPr/>
            </a:lvl4pPr>
            <a:lvl5pPr indent="-342900" lvl="4" marL="2286000" algn="l">
              <a:lnSpc>
                <a:spcPct val="100000"/>
              </a:lnSpc>
              <a:spcBef>
                <a:spcPts val="700"/>
              </a:spcBef>
              <a:spcAft>
                <a:spcPts val="0"/>
              </a:spcAft>
              <a:buClr>
                <a:srgbClr val="92D050"/>
              </a:buClr>
              <a:buSzPts val="1800"/>
              <a:buChar char="»"/>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29" name="Google Shape;29;p22"/>
          <p:cNvSpPr txBox="1"/>
          <p:nvPr>
            <p:ph idx="12" type="sldNum"/>
          </p:nvPr>
        </p:nvSpPr>
        <p:spPr>
          <a:xfrm>
            <a:off x="8384899"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0" name="Shape 30"/>
        <p:cNvGrpSpPr/>
        <p:nvPr/>
      </p:nvGrpSpPr>
      <p:grpSpPr>
        <a:xfrm>
          <a:off x="0" y="0"/>
          <a:ext cx="0" cy="0"/>
          <a:chOff x="0" y="0"/>
          <a:chExt cx="0" cy="0"/>
        </a:xfrm>
      </p:grpSpPr>
      <p:sp>
        <p:nvSpPr>
          <p:cNvPr id="31" name="Google Shape;31;p23"/>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4400"/>
              <a:buFont typeface="Arial"/>
              <a:buNone/>
              <a:defRPr>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32" name="Google Shape;32;p23"/>
          <p:cNvSpPr txBox="1"/>
          <p:nvPr>
            <p:ph idx="12" type="sldNum"/>
          </p:nvPr>
        </p:nvSpPr>
        <p:spPr>
          <a:xfrm>
            <a:off x="8384899"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3" name="Shape 33"/>
        <p:cNvGrpSpPr/>
        <p:nvPr/>
      </p:nvGrpSpPr>
      <p:grpSpPr>
        <a:xfrm>
          <a:off x="0" y="0"/>
          <a:ext cx="0" cy="0"/>
          <a:chOff x="0" y="0"/>
          <a:chExt cx="0" cy="0"/>
        </a:xfrm>
      </p:grpSpPr>
      <p:sp>
        <p:nvSpPr>
          <p:cNvPr id="34" name="Google Shape;34;p24"/>
          <p:cNvSpPr txBox="1"/>
          <p:nvPr>
            <p:ph idx="12" type="sldNum"/>
          </p:nvPr>
        </p:nvSpPr>
        <p:spPr>
          <a:xfrm>
            <a:off x="8384899"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5" name="Shape 35"/>
        <p:cNvGrpSpPr/>
        <p:nvPr/>
      </p:nvGrpSpPr>
      <p:grpSpPr>
        <a:xfrm>
          <a:off x="0" y="0"/>
          <a:ext cx="0" cy="0"/>
          <a:chOff x="0" y="0"/>
          <a:chExt cx="0" cy="0"/>
        </a:xfrm>
      </p:grpSpPr>
      <p:sp>
        <p:nvSpPr>
          <p:cNvPr id="36" name="Google Shape;36;p25"/>
          <p:cNvSpPr txBox="1"/>
          <p:nvPr>
            <p:ph type="title"/>
          </p:nvPr>
        </p:nvSpPr>
        <p:spPr>
          <a:xfrm>
            <a:off x="457200" y="273050"/>
            <a:ext cx="3008316" cy="116205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000"/>
              <a:buFont typeface="Arial"/>
              <a:buNone/>
              <a:defRPr b="1" sz="2000">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37" name="Google Shape;37;p25"/>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431800" lvl="0" marL="457200" algn="l">
              <a:lnSpc>
                <a:spcPct val="100000"/>
              </a:lnSpc>
              <a:spcBef>
                <a:spcPts val="700"/>
              </a:spcBef>
              <a:spcAft>
                <a:spcPts val="0"/>
              </a:spcAft>
              <a:buClr>
                <a:srgbClr val="000000"/>
              </a:buClr>
              <a:buSzPts val="3200"/>
              <a:buFont typeface="Arial"/>
              <a:buChar char="•"/>
              <a:defRPr>
                <a:solidFill>
                  <a:srgbClr val="000000"/>
                </a:solidFill>
              </a:defRPr>
            </a:lvl1pPr>
            <a:lvl2pPr indent="-431800" lvl="1" marL="914400" algn="l">
              <a:lnSpc>
                <a:spcPct val="100000"/>
              </a:lnSpc>
              <a:spcBef>
                <a:spcPts val="700"/>
              </a:spcBef>
              <a:spcAft>
                <a:spcPts val="0"/>
              </a:spcAft>
              <a:buClr>
                <a:srgbClr val="000000"/>
              </a:buClr>
              <a:buSzPts val="3200"/>
              <a:buFont typeface="Arial"/>
              <a:buChar char="–"/>
              <a:defRPr>
                <a:solidFill>
                  <a:srgbClr val="000000"/>
                </a:solidFill>
              </a:defRPr>
            </a:lvl2pPr>
            <a:lvl3pPr indent="-431800" lvl="2" marL="1371600" algn="l">
              <a:lnSpc>
                <a:spcPct val="100000"/>
              </a:lnSpc>
              <a:spcBef>
                <a:spcPts val="700"/>
              </a:spcBef>
              <a:spcAft>
                <a:spcPts val="0"/>
              </a:spcAft>
              <a:buClr>
                <a:srgbClr val="000000"/>
              </a:buClr>
              <a:buSzPts val="3200"/>
              <a:buFont typeface="Arial"/>
              <a:buChar char="•"/>
              <a:defRPr>
                <a:solidFill>
                  <a:srgbClr val="000000"/>
                </a:solidFill>
              </a:defRPr>
            </a:lvl3pPr>
            <a:lvl4pPr indent="-431800" lvl="3" marL="1828800" algn="l">
              <a:lnSpc>
                <a:spcPct val="100000"/>
              </a:lnSpc>
              <a:spcBef>
                <a:spcPts val="700"/>
              </a:spcBef>
              <a:spcAft>
                <a:spcPts val="0"/>
              </a:spcAft>
              <a:buClr>
                <a:srgbClr val="000000"/>
              </a:buClr>
              <a:buSzPts val="3200"/>
              <a:buFont typeface="Arial"/>
              <a:buChar char="–"/>
              <a:defRPr>
                <a:solidFill>
                  <a:srgbClr val="000000"/>
                </a:solidFill>
              </a:defRPr>
            </a:lvl4pPr>
            <a:lvl5pPr indent="-431800" lvl="4" marL="2286000" algn="l">
              <a:lnSpc>
                <a:spcPct val="100000"/>
              </a:lnSpc>
              <a:spcBef>
                <a:spcPts val="700"/>
              </a:spcBef>
              <a:spcAft>
                <a:spcPts val="0"/>
              </a:spcAft>
              <a:buClr>
                <a:srgbClr val="000000"/>
              </a:buClr>
              <a:buSzPts val="3200"/>
              <a:buFont typeface="Arial"/>
              <a:buChar char="»"/>
              <a:defRPr>
                <a:solidFill>
                  <a:srgbClr val="000000"/>
                </a:solidFill>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38" name="Google Shape;38;p25"/>
          <p:cNvSpPr txBox="1"/>
          <p:nvPr>
            <p:ph idx="2" type="body"/>
          </p:nvPr>
        </p:nvSpPr>
        <p:spPr>
          <a:xfrm>
            <a:off x="457198" y="1435100"/>
            <a:ext cx="3008317" cy="46910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700"/>
              </a:spcBef>
              <a:spcAft>
                <a:spcPts val="0"/>
              </a:spcAft>
              <a:buClr>
                <a:srgbClr val="92D050"/>
              </a:buClr>
              <a:buSzPts val="1800"/>
              <a:buChar char="•"/>
              <a:defRPr/>
            </a:lvl1pPr>
            <a:lvl2pPr indent="-342900" lvl="1" marL="914400" algn="l">
              <a:lnSpc>
                <a:spcPct val="100000"/>
              </a:lnSpc>
              <a:spcBef>
                <a:spcPts val="700"/>
              </a:spcBef>
              <a:spcAft>
                <a:spcPts val="0"/>
              </a:spcAft>
              <a:buClr>
                <a:srgbClr val="92D050"/>
              </a:buClr>
              <a:buSzPts val="1800"/>
              <a:buChar char="–"/>
              <a:defRPr/>
            </a:lvl2pPr>
            <a:lvl3pPr indent="-342900" lvl="2" marL="1371600" algn="l">
              <a:lnSpc>
                <a:spcPct val="100000"/>
              </a:lnSpc>
              <a:spcBef>
                <a:spcPts val="700"/>
              </a:spcBef>
              <a:spcAft>
                <a:spcPts val="0"/>
              </a:spcAft>
              <a:buClr>
                <a:srgbClr val="92D050"/>
              </a:buClr>
              <a:buSzPts val="1800"/>
              <a:buChar char="•"/>
              <a:defRPr/>
            </a:lvl3pPr>
            <a:lvl4pPr indent="-342900" lvl="3" marL="1828800" algn="l">
              <a:lnSpc>
                <a:spcPct val="100000"/>
              </a:lnSpc>
              <a:spcBef>
                <a:spcPts val="700"/>
              </a:spcBef>
              <a:spcAft>
                <a:spcPts val="0"/>
              </a:spcAft>
              <a:buClr>
                <a:srgbClr val="92D050"/>
              </a:buClr>
              <a:buSzPts val="1800"/>
              <a:buChar char="–"/>
              <a:defRPr/>
            </a:lvl4pPr>
            <a:lvl5pPr indent="-342900" lvl="4" marL="2286000" algn="l">
              <a:lnSpc>
                <a:spcPct val="100000"/>
              </a:lnSpc>
              <a:spcBef>
                <a:spcPts val="700"/>
              </a:spcBef>
              <a:spcAft>
                <a:spcPts val="0"/>
              </a:spcAft>
              <a:buClr>
                <a:srgbClr val="92D050"/>
              </a:buClr>
              <a:buSzPts val="1800"/>
              <a:buChar char="»"/>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39" name="Google Shape;39;p25"/>
          <p:cNvSpPr txBox="1"/>
          <p:nvPr>
            <p:ph idx="12" type="sldNum"/>
          </p:nvPr>
        </p:nvSpPr>
        <p:spPr>
          <a:xfrm>
            <a:off x="8384899"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0" name="Shape 40"/>
        <p:cNvGrpSpPr/>
        <p:nvPr/>
      </p:nvGrpSpPr>
      <p:grpSpPr>
        <a:xfrm>
          <a:off x="0" y="0"/>
          <a:ext cx="0" cy="0"/>
          <a:chOff x="0" y="0"/>
          <a:chExt cx="0" cy="0"/>
        </a:xfrm>
      </p:grpSpPr>
      <p:sp>
        <p:nvSpPr>
          <p:cNvPr id="41" name="Google Shape;41;p26"/>
          <p:cNvSpPr txBox="1"/>
          <p:nvPr>
            <p:ph type="title"/>
          </p:nvPr>
        </p:nvSpPr>
        <p:spPr>
          <a:xfrm>
            <a:off x="1792288" y="4800600"/>
            <a:ext cx="5486404" cy="566738"/>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000"/>
              <a:buFont typeface="Arial"/>
              <a:buNone/>
              <a:defRPr b="1" sz="2000">
                <a:solidFill>
                  <a:srgbClr val="000000"/>
                </a:solidFill>
              </a:defRPr>
            </a:lvl1pPr>
            <a:lvl2pPr lvl="1" algn="ctr">
              <a:lnSpc>
                <a:spcPct val="100000"/>
              </a:lnSpc>
              <a:spcBef>
                <a:spcPts val="0"/>
              </a:spcBef>
              <a:spcAft>
                <a:spcPts val="0"/>
              </a:spcAft>
              <a:buClr>
                <a:srgbClr val="00B0F0"/>
              </a:buClr>
              <a:buSzPts val="1800"/>
              <a:buNone/>
              <a:defRPr/>
            </a:lvl2pPr>
            <a:lvl3pPr lvl="2" algn="ctr">
              <a:lnSpc>
                <a:spcPct val="100000"/>
              </a:lnSpc>
              <a:spcBef>
                <a:spcPts val="0"/>
              </a:spcBef>
              <a:spcAft>
                <a:spcPts val="0"/>
              </a:spcAft>
              <a:buClr>
                <a:srgbClr val="00B0F0"/>
              </a:buClr>
              <a:buSzPts val="1800"/>
              <a:buNone/>
              <a:defRPr/>
            </a:lvl3pPr>
            <a:lvl4pPr lvl="3" algn="ctr">
              <a:lnSpc>
                <a:spcPct val="100000"/>
              </a:lnSpc>
              <a:spcBef>
                <a:spcPts val="0"/>
              </a:spcBef>
              <a:spcAft>
                <a:spcPts val="0"/>
              </a:spcAft>
              <a:buClr>
                <a:srgbClr val="00B0F0"/>
              </a:buClr>
              <a:buSzPts val="1800"/>
              <a:buNone/>
              <a:defRPr/>
            </a:lvl4pPr>
            <a:lvl5pPr lvl="4" algn="ctr">
              <a:lnSpc>
                <a:spcPct val="100000"/>
              </a:lnSpc>
              <a:spcBef>
                <a:spcPts val="0"/>
              </a:spcBef>
              <a:spcAft>
                <a:spcPts val="0"/>
              </a:spcAft>
              <a:buClr>
                <a:srgbClr val="00B0F0"/>
              </a:buClr>
              <a:buSzPts val="1800"/>
              <a:buNone/>
              <a:defRPr/>
            </a:lvl5pPr>
            <a:lvl6pPr lvl="5" algn="ctr">
              <a:lnSpc>
                <a:spcPct val="100000"/>
              </a:lnSpc>
              <a:spcBef>
                <a:spcPts val="0"/>
              </a:spcBef>
              <a:spcAft>
                <a:spcPts val="0"/>
              </a:spcAft>
              <a:buClr>
                <a:srgbClr val="00B0F0"/>
              </a:buClr>
              <a:buSzPts val="1800"/>
              <a:buNone/>
              <a:defRPr/>
            </a:lvl6pPr>
            <a:lvl7pPr lvl="6" algn="ctr">
              <a:lnSpc>
                <a:spcPct val="100000"/>
              </a:lnSpc>
              <a:spcBef>
                <a:spcPts val="0"/>
              </a:spcBef>
              <a:spcAft>
                <a:spcPts val="0"/>
              </a:spcAft>
              <a:buClr>
                <a:srgbClr val="00B0F0"/>
              </a:buClr>
              <a:buSzPts val="1800"/>
              <a:buNone/>
              <a:defRPr/>
            </a:lvl7pPr>
            <a:lvl8pPr lvl="7" algn="ctr">
              <a:lnSpc>
                <a:spcPct val="100000"/>
              </a:lnSpc>
              <a:spcBef>
                <a:spcPts val="0"/>
              </a:spcBef>
              <a:spcAft>
                <a:spcPts val="0"/>
              </a:spcAft>
              <a:buClr>
                <a:srgbClr val="00B0F0"/>
              </a:buClr>
              <a:buSzPts val="1800"/>
              <a:buNone/>
              <a:defRPr/>
            </a:lvl8pPr>
            <a:lvl9pPr lvl="8" algn="ctr">
              <a:lnSpc>
                <a:spcPct val="100000"/>
              </a:lnSpc>
              <a:spcBef>
                <a:spcPts val="0"/>
              </a:spcBef>
              <a:spcAft>
                <a:spcPts val="0"/>
              </a:spcAft>
              <a:buClr>
                <a:srgbClr val="00B0F0"/>
              </a:buClr>
              <a:buSzPts val="1800"/>
              <a:buNone/>
              <a:defRPr/>
            </a:lvl9pPr>
          </a:lstStyle>
          <a:p/>
        </p:txBody>
      </p:sp>
      <p:sp>
        <p:nvSpPr>
          <p:cNvPr id="42" name="Google Shape;42;p26"/>
          <p:cNvSpPr/>
          <p:nvPr>
            <p:ph idx="2" type="pic"/>
          </p:nvPr>
        </p:nvSpPr>
        <p:spPr>
          <a:xfrm>
            <a:off x="1792288" y="612775"/>
            <a:ext cx="5486404"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1pPr>
            <a:lvl2pPr lvl="1"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2pPr>
            <a:lvl3pPr lvl="2"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3pPr>
            <a:lvl4pPr lvl="3"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4pPr>
            <a:lvl5pPr lvl="4"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5pPr>
            <a:lvl6pPr lvl="5"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6pPr>
            <a:lvl7pPr lvl="6"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7pPr>
            <a:lvl8pPr lvl="7"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8pPr>
            <a:lvl9pPr lvl="8"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9pPr>
          </a:lstStyle>
          <a:p/>
        </p:txBody>
      </p:sp>
      <p:sp>
        <p:nvSpPr>
          <p:cNvPr id="43" name="Google Shape;43;p26"/>
          <p:cNvSpPr txBox="1"/>
          <p:nvPr>
            <p:ph idx="1" type="body"/>
          </p:nvPr>
        </p:nvSpPr>
        <p:spPr>
          <a:xfrm>
            <a:off x="1792288" y="5367337"/>
            <a:ext cx="5486404" cy="80486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300"/>
              </a:spcBef>
              <a:spcAft>
                <a:spcPts val="0"/>
              </a:spcAft>
              <a:buClr>
                <a:srgbClr val="000000"/>
              </a:buClr>
              <a:buSzPts val="1400"/>
              <a:buFont typeface="Arial"/>
              <a:buNone/>
              <a:defRPr sz="1400">
                <a:solidFill>
                  <a:srgbClr val="000000"/>
                </a:solidFill>
              </a:defRPr>
            </a:lvl1pPr>
            <a:lvl2pPr indent="-228600" lvl="1" marL="914400" algn="l">
              <a:lnSpc>
                <a:spcPct val="100000"/>
              </a:lnSpc>
              <a:spcBef>
                <a:spcPts val="300"/>
              </a:spcBef>
              <a:spcAft>
                <a:spcPts val="0"/>
              </a:spcAft>
              <a:buClr>
                <a:srgbClr val="000000"/>
              </a:buClr>
              <a:buSzPts val="1400"/>
              <a:buFont typeface="Arial"/>
              <a:buNone/>
              <a:defRPr sz="1400">
                <a:solidFill>
                  <a:srgbClr val="000000"/>
                </a:solidFill>
              </a:defRPr>
            </a:lvl2pPr>
            <a:lvl3pPr indent="-228600" lvl="2" marL="1371600" algn="l">
              <a:lnSpc>
                <a:spcPct val="100000"/>
              </a:lnSpc>
              <a:spcBef>
                <a:spcPts val="300"/>
              </a:spcBef>
              <a:spcAft>
                <a:spcPts val="0"/>
              </a:spcAft>
              <a:buClr>
                <a:srgbClr val="000000"/>
              </a:buClr>
              <a:buSzPts val="1400"/>
              <a:buFont typeface="Arial"/>
              <a:buNone/>
              <a:defRPr sz="1400">
                <a:solidFill>
                  <a:srgbClr val="000000"/>
                </a:solidFill>
              </a:defRPr>
            </a:lvl3pPr>
            <a:lvl4pPr indent="-228600" lvl="3" marL="1828800" algn="l">
              <a:lnSpc>
                <a:spcPct val="100000"/>
              </a:lnSpc>
              <a:spcBef>
                <a:spcPts val="300"/>
              </a:spcBef>
              <a:spcAft>
                <a:spcPts val="0"/>
              </a:spcAft>
              <a:buClr>
                <a:srgbClr val="000000"/>
              </a:buClr>
              <a:buSzPts val="1400"/>
              <a:buFont typeface="Arial"/>
              <a:buNone/>
              <a:defRPr sz="1400">
                <a:solidFill>
                  <a:srgbClr val="000000"/>
                </a:solidFill>
              </a:defRPr>
            </a:lvl4pPr>
            <a:lvl5pPr indent="-228600" lvl="4" marL="2286000" algn="l">
              <a:lnSpc>
                <a:spcPct val="100000"/>
              </a:lnSpc>
              <a:spcBef>
                <a:spcPts val="300"/>
              </a:spcBef>
              <a:spcAft>
                <a:spcPts val="0"/>
              </a:spcAft>
              <a:buClr>
                <a:srgbClr val="000000"/>
              </a:buClr>
              <a:buSzPts val="1400"/>
              <a:buFont typeface="Arial"/>
              <a:buNone/>
              <a:defRPr sz="1400">
                <a:solidFill>
                  <a:srgbClr val="000000"/>
                </a:solidFill>
              </a:defRPr>
            </a:lvl5pPr>
            <a:lvl6pPr indent="-342900" lvl="5" marL="2743200" algn="l">
              <a:lnSpc>
                <a:spcPct val="100000"/>
              </a:lnSpc>
              <a:spcBef>
                <a:spcPts val="700"/>
              </a:spcBef>
              <a:spcAft>
                <a:spcPts val="0"/>
              </a:spcAft>
              <a:buClr>
                <a:srgbClr val="92D050"/>
              </a:buClr>
              <a:buSzPts val="1800"/>
              <a:buChar char="»"/>
              <a:defRPr/>
            </a:lvl6pPr>
            <a:lvl7pPr indent="-342900" lvl="6" marL="3200400" algn="l">
              <a:lnSpc>
                <a:spcPct val="100000"/>
              </a:lnSpc>
              <a:spcBef>
                <a:spcPts val="700"/>
              </a:spcBef>
              <a:spcAft>
                <a:spcPts val="0"/>
              </a:spcAft>
              <a:buClr>
                <a:srgbClr val="92D050"/>
              </a:buClr>
              <a:buSzPts val="1800"/>
              <a:buChar char="»"/>
              <a:defRPr/>
            </a:lvl7pPr>
            <a:lvl8pPr indent="-342900" lvl="7" marL="3657600" algn="l">
              <a:lnSpc>
                <a:spcPct val="100000"/>
              </a:lnSpc>
              <a:spcBef>
                <a:spcPts val="700"/>
              </a:spcBef>
              <a:spcAft>
                <a:spcPts val="0"/>
              </a:spcAft>
              <a:buClr>
                <a:srgbClr val="92D050"/>
              </a:buClr>
              <a:buSzPts val="1800"/>
              <a:buChar char="»"/>
              <a:defRPr/>
            </a:lvl8pPr>
            <a:lvl9pPr indent="-342900" lvl="8" marL="4114800" algn="l">
              <a:lnSpc>
                <a:spcPct val="100000"/>
              </a:lnSpc>
              <a:spcBef>
                <a:spcPts val="700"/>
              </a:spcBef>
              <a:spcAft>
                <a:spcPts val="0"/>
              </a:spcAft>
              <a:buClr>
                <a:srgbClr val="92D050"/>
              </a:buClr>
              <a:buSzPts val="1800"/>
              <a:buChar char="»"/>
              <a:defRPr/>
            </a:lvl9pPr>
          </a:lstStyle>
          <a:p/>
        </p:txBody>
      </p:sp>
      <p:sp>
        <p:nvSpPr>
          <p:cNvPr id="44" name="Google Shape;44;p26"/>
          <p:cNvSpPr txBox="1"/>
          <p:nvPr>
            <p:ph idx="12" type="sldNum"/>
          </p:nvPr>
        </p:nvSpPr>
        <p:spPr>
          <a:xfrm>
            <a:off x="8384899" y="6245225"/>
            <a:ext cx="301905" cy="288820"/>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lvl1pPr lvl="0"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1pPr>
            <a:lvl2pPr lvl="1"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2pPr>
            <a:lvl3pPr lvl="2"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3pPr>
            <a:lvl4pPr lvl="3"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4pPr>
            <a:lvl5pPr lvl="4"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5pPr>
            <a:lvl6pPr lvl="5"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6pPr>
            <a:lvl7pPr lvl="6"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7pPr>
            <a:lvl8pPr lvl="7"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8pPr>
            <a:lvl9pPr lvl="8" marR="0" rtl="0" algn="ctr">
              <a:lnSpc>
                <a:spcPct val="100000"/>
              </a:lnSpc>
              <a:spcBef>
                <a:spcPts val="0"/>
              </a:spcBef>
              <a:spcAft>
                <a:spcPts val="0"/>
              </a:spcAft>
              <a:buClr>
                <a:srgbClr val="00B0F0"/>
              </a:buClr>
              <a:buSzPts val="4400"/>
              <a:buFont typeface="Arial"/>
              <a:buNone/>
              <a:defRPr b="0" i="0" sz="4400" u="none" cap="none" strike="noStrike">
                <a:solidFill>
                  <a:srgbClr val="00B0F0"/>
                </a:solidFill>
                <a:latin typeface="Arial"/>
                <a:ea typeface="Arial"/>
                <a:cs typeface="Arial"/>
                <a:sym typeface="Arial"/>
              </a:defRPr>
            </a:lvl9pPr>
          </a:lstStyle>
          <a:p/>
        </p:txBody>
      </p:sp>
      <p:sp>
        <p:nvSpPr>
          <p:cNvPr id="7" name="Google Shape;7;p17"/>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lvl1pPr indent="-431800" lvl="0" marL="4572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1pPr>
            <a:lvl2pPr indent="-431800" lvl="1" marL="9144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2pPr>
            <a:lvl3pPr indent="-431800" lvl="2" marL="13716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3pPr>
            <a:lvl4pPr indent="-431800" lvl="3" marL="18288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4pPr>
            <a:lvl5pPr indent="-431800" lvl="4" marL="22860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5pPr>
            <a:lvl6pPr indent="-431800" lvl="5" marL="27432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6pPr>
            <a:lvl7pPr indent="-431800" lvl="6" marL="32004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7pPr>
            <a:lvl8pPr indent="-431800" lvl="7" marL="36576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8pPr>
            <a:lvl9pPr indent="-431800" lvl="8" marL="4114800" marR="0" rtl="0" algn="l">
              <a:lnSpc>
                <a:spcPct val="100000"/>
              </a:lnSpc>
              <a:spcBef>
                <a:spcPts val="700"/>
              </a:spcBef>
              <a:spcAft>
                <a:spcPts val="0"/>
              </a:spcAft>
              <a:buClr>
                <a:srgbClr val="92D050"/>
              </a:buClr>
              <a:buSzPts val="3200"/>
              <a:buFont typeface="Arial"/>
              <a:buChar char="»"/>
              <a:defRPr b="0" i="0" sz="3200" u="none" cap="none" strike="noStrike">
                <a:solidFill>
                  <a:srgbClr val="92D050"/>
                </a:solidFill>
                <a:latin typeface="Arial"/>
                <a:ea typeface="Arial"/>
                <a:cs typeface="Arial"/>
                <a:sym typeface="Arial"/>
              </a:defRPr>
            </a:lvl9pPr>
          </a:lstStyle>
          <a:p/>
        </p:txBody>
      </p:sp>
      <p:sp>
        <p:nvSpPr>
          <p:cNvPr id="8" name="Google Shape;8;p17"/>
          <p:cNvSpPr txBox="1"/>
          <p:nvPr>
            <p:ph idx="12" type="sldNum"/>
          </p:nvPr>
        </p:nvSpPr>
        <p:spPr>
          <a:xfrm>
            <a:off x="8384899" y="6245225"/>
            <a:ext cx="301905" cy="288820"/>
          </a:xfrm>
          <a:prstGeom prst="rect">
            <a:avLst/>
          </a:prstGeom>
          <a:noFill/>
          <a:ln>
            <a:noFill/>
          </a:ln>
        </p:spPr>
        <p:txBody>
          <a:bodyPr anchorCtr="0" anchor="t"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 name="Shape 56"/>
        <p:cNvGrpSpPr/>
        <p:nvPr/>
      </p:nvGrpSpPr>
      <p:grpSpPr>
        <a:xfrm>
          <a:off x="0" y="0"/>
          <a:ext cx="0" cy="0"/>
          <a:chOff x="0" y="0"/>
          <a:chExt cx="0" cy="0"/>
        </a:xfrm>
      </p:grpSpPr>
      <p:sp>
        <p:nvSpPr>
          <p:cNvPr id="57" name="Google Shape;57;p1"/>
          <p:cNvSpPr txBox="1"/>
          <p:nvPr>
            <p:ph idx="4294967295" type="ctrTitle"/>
          </p:nvPr>
        </p:nvSpPr>
        <p:spPr>
          <a:xfrm>
            <a:off x="381000" y="1752600"/>
            <a:ext cx="7772400" cy="1470025"/>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Arial"/>
                <a:ea typeface="Arial"/>
                <a:cs typeface="Arial"/>
                <a:sym typeface="Arial"/>
              </a:rPr>
              <a:t>Chapter 1</a:t>
            </a:r>
            <a:endParaRPr/>
          </a:p>
        </p:txBody>
      </p:sp>
      <p:sp>
        <p:nvSpPr>
          <p:cNvPr id="58" name="Google Shape;58;p1"/>
          <p:cNvSpPr txBox="1"/>
          <p:nvPr>
            <p:ph idx="4294967295" type="subTitle"/>
          </p:nvPr>
        </p:nvSpPr>
        <p:spPr>
          <a:xfrm>
            <a:off x="533400" y="3048000"/>
            <a:ext cx="8458200" cy="1752600"/>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4000"/>
              <a:buFont typeface="Impact"/>
              <a:buNone/>
            </a:pPr>
            <a:r>
              <a:rPr b="0" i="0" lang="en-US" sz="4000" u="none" cap="none" strike="noStrike">
                <a:solidFill>
                  <a:srgbClr val="000000"/>
                </a:solidFill>
                <a:latin typeface="Impact"/>
                <a:ea typeface="Impact"/>
                <a:cs typeface="Impact"/>
                <a:sym typeface="Impact"/>
              </a:rPr>
              <a:t>An Introduction to Laravel</a:t>
            </a:r>
            <a:endParaRPr/>
          </a:p>
        </p:txBody>
      </p:sp>
      <p:pic>
        <p:nvPicPr>
          <p:cNvPr descr="image1.png" id="59" name="Google Shape;59;p1"/>
          <p:cNvPicPr preferRelativeResize="0"/>
          <p:nvPr/>
        </p:nvPicPr>
        <p:blipFill rotWithShape="1">
          <a:blip r:embed="rId4">
            <a:alphaModFix/>
          </a:blip>
          <a:srcRect b="0" l="0" r="0" t="0"/>
          <a:stretch/>
        </p:blipFill>
        <p:spPr>
          <a:xfrm>
            <a:off x="5194300" y="493015"/>
            <a:ext cx="3920067" cy="147002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0"/>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308609" lvl="0" marL="308609" rtl="0" algn="l">
              <a:lnSpc>
                <a:spcPct val="100000"/>
              </a:lnSpc>
              <a:spcBef>
                <a:spcPts val="0"/>
              </a:spcBef>
              <a:spcAft>
                <a:spcPts val="0"/>
              </a:spcAft>
              <a:buClr>
                <a:srgbClr val="92D050"/>
              </a:buClr>
              <a:buSzPts val="2340"/>
              <a:buFont typeface="Constantia"/>
              <a:buChar char="•"/>
            </a:pPr>
            <a:r>
              <a:rPr lang="en-US" sz="2340">
                <a:latin typeface="Constantia"/>
                <a:ea typeface="Constantia"/>
                <a:cs typeface="Constantia"/>
                <a:sym typeface="Constantia"/>
              </a:rPr>
              <a:t> All of the most common tasks in building web applications, from database interactions to authentication to queues to email to caching, are made simpler by the components Laravel provides </a:t>
            </a:r>
            <a:endParaRPr/>
          </a:p>
          <a:p>
            <a:pPr indent="-308609" lvl="0" marL="308609" rtl="0" algn="l">
              <a:lnSpc>
                <a:spcPct val="100000"/>
              </a:lnSpc>
              <a:spcBef>
                <a:spcPts val="600"/>
              </a:spcBef>
              <a:spcAft>
                <a:spcPts val="0"/>
              </a:spcAft>
              <a:buClr>
                <a:srgbClr val="92D050"/>
              </a:buClr>
              <a:buSzPts val="2340"/>
              <a:buFont typeface="Constantia"/>
              <a:buChar char="•"/>
            </a:pPr>
            <a:r>
              <a:rPr lang="en-US" sz="2340">
                <a:latin typeface="Constantia"/>
                <a:ea typeface="Constantia"/>
                <a:cs typeface="Constantia"/>
                <a:sym typeface="Constantia"/>
              </a:rPr>
              <a:t>Laravel provides an entire ecosystem of tools for building and launching applications. </a:t>
            </a:r>
            <a:endParaRPr/>
          </a:p>
          <a:p>
            <a:pPr indent="-308609" lvl="0" marL="308609" rtl="0" algn="l">
              <a:lnSpc>
                <a:spcPct val="100000"/>
              </a:lnSpc>
              <a:spcBef>
                <a:spcPts val="600"/>
              </a:spcBef>
              <a:spcAft>
                <a:spcPts val="0"/>
              </a:spcAft>
              <a:buClr>
                <a:srgbClr val="92D050"/>
              </a:buClr>
              <a:buSzPts val="2340"/>
              <a:buFont typeface="Constantia"/>
              <a:buChar char="•"/>
            </a:pPr>
            <a:r>
              <a:rPr lang="en-US" sz="2340">
                <a:latin typeface="Constantia"/>
                <a:ea typeface="Constantia"/>
                <a:cs typeface="Constantia"/>
                <a:sym typeface="Constantia"/>
              </a:rPr>
              <a:t>Laravel focuses on “convention over configuration”. Projects built on Laravel take less time than those built on most other PHP frameworks.</a:t>
            </a:r>
            <a:endParaRPr/>
          </a:p>
          <a:p>
            <a:pPr indent="-308609" lvl="0" marL="308609" rtl="0" algn="l">
              <a:lnSpc>
                <a:spcPct val="100000"/>
              </a:lnSpc>
              <a:spcBef>
                <a:spcPts val="600"/>
              </a:spcBef>
              <a:spcAft>
                <a:spcPts val="0"/>
              </a:spcAft>
              <a:buClr>
                <a:srgbClr val="92D050"/>
              </a:buClr>
              <a:buSzPts val="2340"/>
              <a:buFont typeface="Constantia"/>
              <a:buChar char="•"/>
            </a:pPr>
            <a:r>
              <a:rPr lang="en-US" sz="2340">
                <a:latin typeface="Constantia"/>
                <a:ea typeface="Constantia"/>
                <a:cs typeface="Constantia"/>
                <a:sym typeface="Constantia"/>
              </a:rPr>
              <a:t>Laravel  has a good documentation and a welcoming community</a:t>
            </a:r>
            <a:endParaRPr/>
          </a:p>
        </p:txBody>
      </p:sp>
      <p:sp>
        <p:nvSpPr>
          <p:cNvPr id="117" name="Google Shape;117;p10"/>
          <p:cNvSpPr txBox="1"/>
          <p:nvPr/>
        </p:nvSpPr>
        <p:spPr>
          <a:xfrm>
            <a:off x="435418" y="407922"/>
            <a:ext cx="3675764" cy="708156"/>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Why Laravel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1"/>
          <p:cNvSpPr txBox="1"/>
          <p:nvPr/>
        </p:nvSpPr>
        <p:spPr>
          <a:xfrm>
            <a:off x="609600" y="2430778"/>
            <a:ext cx="8229600" cy="1310637"/>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4000"/>
              <a:buFont typeface="Impact"/>
              <a:buNone/>
            </a:pPr>
            <a:r>
              <a:rPr b="0" i="0" lang="en-US" sz="4000" u="none" cap="none" strike="noStrike">
                <a:solidFill>
                  <a:srgbClr val="000000"/>
                </a:solidFill>
                <a:latin typeface="Impact"/>
                <a:ea typeface="Impact"/>
                <a:cs typeface="Impact"/>
                <a:sym typeface="Impact"/>
              </a:rPr>
              <a:t>Laravel's main features and sources of inspiration</a:t>
            </a:r>
            <a:endParaRPr/>
          </a:p>
        </p:txBody>
      </p:sp>
      <p:sp>
        <p:nvSpPr>
          <p:cNvPr id="123" name="Google Shape;123;p11"/>
          <p:cNvSpPr txBox="1"/>
          <p:nvPr>
            <p:ph idx="4294967295" type="sldNum"/>
          </p:nvPr>
        </p:nvSpPr>
        <p:spPr>
          <a:xfrm>
            <a:off x="8855291" y="6153148"/>
            <a:ext cx="288709" cy="288821"/>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2"/>
          <p:cNvSpPr txBox="1"/>
          <p:nvPr>
            <p:ph type="title"/>
          </p:nvPr>
        </p:nvSpPr>
        <p:spPr>
          <a:xfrm>
            <a:off x="457200" y="274637"/>
            <a:ext cx="8229600" cy="1143004"/>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Laravel's main features</a:t>
            </a:r>
            <a:endParaRPr/>
          </a:p>
        </p:txBody>
      </p:sp>
      <p:sp>
        <p:nvSpPr>
          <p:cNvPr id="129" name="Google Shape;129;p12"/>
          <p:cNvSpPr txBox="1"/>
          <p:nvPr>
            <p:ph idx="1" type="body"/>
          </p:nvPr>
        </p:nvSpPr>
        <p:spPr>
          <a:xfrm>
            <a:off x="457200" y="1600200"/>
            <a:ext cx="4911229" cy="4525963"/>
          </a:xfrm>
          <a:prstGeom prst="rect">
            <a:avLst/>
          </a:prstGeom>
          <a:noFill/>
          <a:ln>
            <a:noFill/>
          </a:ln>
        </p:spPr>
        <p:txBody>
          <a:bodyPr anchorCtr="0" anchor="t" bIns="45700" lIns="45700" spcFirstLastPara="1" rIns="45700" wrap="square" tIns="45700">
            <a:normAutofit/>
          </a:bodyPr>
          <a:lstStyle/>
          <a:p>
            <a:pPr indent="-269875" lvl="0" marL="269875" rtl="0" algn="l">
              <a:lnSpc>
                <a:spcPct val="100000"/>
              </a:lnSpc>
              <a:spcBef>
                <a:spcPts val="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Modularity</a:t>
            </a:r>
            <a:endParaRPr/>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Testability</a:t>
            </a:r>
            <a:endParaRPr/>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Routing</a:t>
            </a:r>
            <a:endParaRPr/>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Configuration management</a:t>
            </a:r>
            <a:endParaRPr/>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Query builder and </a:t>
            </a:r>
            <a:r>
              <a:rPr lang="en-US" sz="2600">
                <a:solidFill>
                  <a:srgbClr val="579D1C"/>
                </a:solidFill>
                <a:latin typeface="Constantia"/>
                <a:ea typeface="Constantia"/>
                <a:cs typeface="Constantia"/>
                <a:sym typeface="Constantia"/>
              </a:rPr>
              <a:t>Eloquent (</a:t>
            </a:r>
            <a:r>
              <a:rPr lang="en-US" sz="2600">
                <a:solidFill>
                  <a:srgbClr val="579D1C"/>
                </a:solidFill>
                <a:latin typeface="Constantia"/>
                <a:ea typeface="Constantia"/>
                <a:cs typeface="Constantia"/>
                <a:sym typeface="Constantia"/>
              </a:rPr>
              <a:t>ORM)</a:t>
            </a:r>
            <a:endParaRPr/>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Schema builder, migrations, and seeding</a:t>
            </a:r>
            <a:endParaRPr/>
          </a:p>
        </p:txBody>
      </p:sp>
      <p:sp>
        <p:nvSpPr>
          <p:cNvPr id="130" name="Google Shape;130;p12"/>
          <p:cNvSpPr txBox="1"/>
          <p:nvPr>
            <p:ph idx="4294967295" type="sldNum"/>
          </p:nvPr>
        </p:nvSpPr>
        <p:spPr>
          <a:xfrm>
            <a:off x="8842092" y="6153148"/>
            <a:ext cx="301905" cy="288821"/>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sp>
        <p:nvSpPr>
          <p:cNvPr id="131" name="Google Shape;131;p12"/>
          <p:cNvSpPr txBox="1"/>
          <p:nvPr/>
        </p:nvSpPr>
        <p:spPr>
          <a:xfrm>
            <a:off x="5048250" y="1600200"/>
            <a:ext cx="3638550" cy="3825238"/>
          </a:xfrm>
          <a:prstGeom prst="rect">
            <a:avLst/>
          </a:prstGeom>
          <a:noFill/>
          <a:ln>
            <a:noFill/>
          </a:ln>
        </p:spPr>
        <p:txBody>
          <a:bodyPr anchorCtr="0" anchor="t" bIns="45700" lIns="45700" spcFirstLastPara="1" rIns="45700" wrap="square" tIns="45700">
            <a:normAutofit/>
          </a:bodyPr>
          <a:lstStyle/>
          <a:p>
            <a:pPr indent="-256381" lvl="0" marL="256381" marR="0" rtl="0" algn="l">
              <a:lnSpc>
                <a:spcPct val="100000"/>
              </a:lnSpc>
              <a:spcBef>
                <a:spcPts val="0"/>
              </a:spcBef>
              <a:spcAft>
                <a:spcPts val="0"/>
              </a:spcAft>
              <a:buClr>
                <a:srgbClr val="F3A447"/>
              </a:buClr>
              <a:buSzPts val="2100"/>
              <a:buFont typeface="Constantia"/>
              <a:buChar char="●"/>
            </a:pPr>
            <a:r>
              <a:rPr b="0" i="0" lang="en-US" sz="2470" u="none" cap="none" strike="noStrike">
                <a:solidFill>
                  <a:srgbClr val="579D1C"/>
                </a:solidFill>
                <a:latin typeface="Constantia"/>
                <a:ea typeface="Constantia"/>
                <a:cs typeface="Constantia"/>
                <a:sym typeface="Constantia"/>
              </a:rPr>
              <a:t>Template engine</a:t>
            </a:r>
            <a:endParaRPr/>
          </a:p>
          <a:p>
            <a:pPr indent="-256381" lvl="0" marL="256381" marR="0" rtl="0" algn="l">
              <a:lnSpc>
                <a:spcPct val="100000"/>
              </a:lnSpc>
              <a:spcBef>
                <a:spcPts val="1300"/>
              </a:spcBef>
              <a:spcAft>
                <a:spcPts val="0"/>
              </a:spcAft>
              <a:buClr>
                <a:srgbClr val="F3A447"/>
              </a:buClr>
              <a:buSzPts val="2100"/>
              <a:buFont typeface="Constantia"/>
              <a:buChar char="●"/>
            </a:pPr>
            <a:r>
              <a:rPr b="0" i="0" lang="en-US" sz="2470" u="none" cap="none" strike="noStrike">
                <a:solidFill>
                  <a:srgbClr val="579D1C"/>
                </a:solidFill>
                <a:latin typeface="Constantia"/>
                <a:ea typeface="Constantia"/>
                <a:cs typeface="Constantia"/>
                <a:sym typeface="Constantia"/>
              </a:rPr>
              <a:t>E-mailing</a:t>
            </a:r>
            <a:endParaRPr/>
          </a:p>
          <a:p>
            <a:pPr indent="-256381" lvl="0" marL="256381" marR="0" rtl="0" algn="l">
              <a:lnSpc>
                <a:spcPct val="100000"/>
              </a:lnSpc>
              <a:spcBef>
                <a:spcPts val="1300"/>
              </a:spcBef>
              <a:spcAft>
                <a:spcPts val="0"/>
              </a:spcAft>
              <a:buClr>
                <a:srgbClr val="F3A447"/>
              </a:buClr>
              <a:buSzPts val="2100"/>
              <a:buFont typeface="Constantia"/>
              <a:buChar char="●"/>
            </a:pPr>
            <a:r>
              <a:rPr b="0" i="0" lang="en-US" sz="2470" u="none" cap="none" strike="noStrike">
                <a:solidFill>
                  <a:srgbClr val="579D1C"/>
                </a:solidFill>
                <a:latin typeface="Constantia"/>
                <a:ea typeface="Constantia"/>
                <a:cs typeface="Constantia"/>
                <a:sym typeface="Constantia"/>
              </a:rPr>
              <a:t>Authentication</a:t>
            </a:r>
            <a:endParaRPr/>
          </a:p>
          <a:p>
            <a:pPr indent="-256381" lvl="0" marL="256381" marR="0" rtl="0" algn="l">
              <a:lnSpc>
                <a:spcPct val="100000"/>
              </a:lnSpc>
              <a:spcBef>
                <a:spcPts val="1300"/>
              </a:spcBef>
              <a:spcAft>
                <a:spcPts val="0"/>
              </a:spcAft>
              <a:buClr>
                <a:srgbClr val="F3A447"/>
              </a:buClr>
              <a:buSzPts val="2100"/>
              <a:buFont typeface="Constantia"/>
              <a:buChar char="●"/>
            </a:pPr>
            <a:r>
              <a:rPr b="0" i="0" lang="en-US" sz="2470" u="none" cap="none" strike="noStrike">
                <a:solidFill>
                  <a:srgbClr val="579D1C"/>
                </a:solidFill>
                <a:latin typeface="Constantia"/>
                <a:ea typeface="Constantia"/>
                <a:cs typeface="Constantia"/>
                <a:sym typeface="Constantia"/>
              </a:rPr>
              <a:t>Redis</a:t>
            </a:r>
            <a:endParaRPr/>
          </a:p>
          <a:p>
            <a:pPr indent="-256381" lvl="0" marL="256381" marR="0" rtl="0" algn="l">
              <a:lnSpc>
                <a:spcPct val="100000"/>
              </a:lnSpc>
              <a:spcBef>
                <a:spcPts val="1300"/>
              </a:spcBef>
              <a:spcAft>
                <a:spcPts val="0"/>
              </a:spcAft>
              <a:buClr>
                <a:srgbClr val="F3A447"/>
              </a:buClr>
              <a:buSzPts val="2100"/>
              <a:buFont typeface="Constantia"/>
              <a:buChar char="●"/>
            </a:pPr>
            <a:r>
              <a:rPr b="0" i="0" lang="en-US" sz="2470" u="none" cap="none" strike="noStrike">
                <a:solidFill>
                  <a:srgbClr val="579D1C"/>
                </a:solidFill>
                <a:latin typeface="Constantia"/>
                <a:ea typeface="Constantia"/>
                <a:cs typeface="Constantia"/>
                <a:sym typeface="Constantia"/>
              </a:rPr>
              <a:t>Queues</a:t>
            </a:r>
            <a:endParaRPr/>
          </a:p>
          <a:p>
            <a:pPr indent="-256381" lvl="0" marL="256381" marR="0" rtl="0" algn="l">
              <a:lnSpc>
                <a:spcPct val="100000"/>
              </a:lnSpc>
              <a:spcBef>
                <a:spcPts val="1300"/>
              </a:spcBef>
              <a:spcAft>
                <a:spcPts val="0"/>
              </a:spcAft>
              <a:buClr>
                <a:srgbClr val="F3A447"/>
              </a:buClr>
              <a:buSzPts val="2100"/>
              <a:buFont typeface="Constantia"/>
              <a:buChar char="●"/>
            </a:pPr>
            <a:r>
              <a:rPr b="0" i="0" lang="en-US" sz="2470" u="none" cap="none" strike="noStrike">
                <a:solidFill>
                  <a:srgbClr val="579D1C"/>
                </a:solidFill>
                <a:latin typeface="Constantia"/>
                <a:ea typeface="Constantia"/>
                <a:cs typeface="Constantia"/>
                <a:sym typeface="Constantia"/>
              </a:rPr>
              <a:t>Event and command bus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nvSpPr>
        <p:spPr>
          <a:xfrm>
            <a:off x="609600" y="2735577"/>
            <a:ext cx="8229600" cy="701037"/>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4000"/>
              <a:buFont typeface="Impact"/>
              <a:buNone/>
            </a:pPr>
            <a:r>
              <a:rPr b="0" i="0" lang="en-US" sz="4000" u="none" cap="none" strike="noStrike">
                <a:solidFill>
                  <a:srgbClr val="000000"/>
                </a:solidFill>
                <a:latin typeface="Impact"/>
                <a:ea typeface="Impact"/>
                <a:cs typeface="Impact"/>
                <a:sym typeface="Impact"/>
              </a:rPr>
              <a:t>Structure of a Laravel application </a:t>
            </a:r>
            <a:endParaRPr/>
          </a:p>
        </p:txBody>
      </p:sp>
      <p:sp>
        <p:nvSpPr>
          <p:cNvPr id="137" name="Google Shape;137;p13"/>
          <p:cNvSpPr txBox="1"/>
          <p:nvPr>
            <p:ph idx="4294967295" type="sldNum"/>
          </p:nvPr>
        </p:nvSpPr>
        <p:spPr>
          <a:xfrm>
            <a:off x="8842095" y="6153148"/>
            <a:ext cx="301905" cy="288821"/>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457200" y="274637"/>
            <a:ext cx="8229600" cy="1143004"/>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300"/>
              <a:buFont typeface="Arial"/>
              <a:buNone/>
            </a:pPr>
            <a:r>
              <a:rPr lang="en-US" sz="4300"/>
              <a:t>Structure of a Laravel application </a:t>
            </a:r>
            <a:endParaRPr/>
          </a:p>
        </p:txBody>
      </p:sp>
      <p:sp>
        <p:nvSpPr>
          <p:cNvPr id="143" name="Google Shape;143;p14"/>
          <p:cNvSpPr txBox="1"/>
          <p:nvPr>
            <p:ph idx="4294967295" type="sldNum"/>
          </p:nvPr>
        </p:nvSpPr>
        <p:spPr>
          <a:xfrm>
            <a:off x="8842092" y="6153148"/>
            <a:ext cx="301905" cy="288821"/>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pic>
        <p:nvPicPr>
          <p:cNvPr descr="image3.png" id="144" name="Google Shape;144;p14"/>
          <p:cNvPicPr preferRelativeResize="0"/>
          <p:nvPr/>
        </p:nvPicPr>
        <p:blipFill rotWithShape="1">
          <a:blip r:embed="rId3">
            <a:alphaModFix/>
          </a:blip>
          <a:srcRect b="0" l="0" r="0" t="0"/>
          <a:stretch/>
        </p:blipFill>
        <p:spPr>
          <a:xfrm>
            <a:off x="882381" y="1544050"/>
            <a:ext cx="7200028" cy="46202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457200" y="274638"/>
            <a:ext cx="8229600" cy="1143002"/>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Summary</a:t>
            </a:r>
            <a:endParaRPr/>
          </a:p>
        </p:txBody>
      </p:sp>
      <p:sp>
        <p:nvSpPr>
          <p:cNvPr id="150" name="Google Shape;150;p15"/>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269875" lvl="0" marL="269875" rtl="0" algn="l">
              <a:lnSpc>
                <a:spcPct val="100000"/>
              </a:lnSpc>
              <a:spcBef>
                <a:spcPts val="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The limitations of homemade tools</a:t>
            </a:r>
            <a:endParaRPr/>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Why use a framework ?</a:t>
            </a:r>
            <a:endParaRPr/>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A new approach to developing PHP applications</a:t>
            </a:r>
            <a:endParaRPr/>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Why Laravel ?</a:t>
            </a:r>
            <a:endParaRPr/>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Laravel’s main features</a:t>
            </a:r>
            <a:endParaRPr/>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Structure of a Laravel application</a:t>
            </a:r>
            <a:endParaRPr/>
          </a:p>
        </p:txBody>
      </p:sp>
      <p:pic>
        <p:nvPicPr>
          <p:cNvPr descr="image4.png" id="151" name="Google Shape;151;p15"/>
          <p:cNvPicPr preferRelativeResize="0"/>
          <p:nvPr/>
        </p:nvPicPr>
        <p:blipFill rotWithShape="1">
          <a:blip r:embed="rId3">
            <a:alphaModFix/>
          </a:blip>
          <a:srcRect b="0" l="0" r="0" t="0"/>
          <a:stretch/>
        </p:blipFill>
        <p:spPr>
          <a:xfrm>
            <a:off x="6934200" y="76200"/>
            <a:ext cx="1397665" cy="1578687"/>
          </a:xfrm>
          <a:prstGeom prst="rect">
            <a:avLst/>
          </a:prstGeom>
          <a:noFill/>
          <a:ln>
            <a:noFill/>
          </a:ln>
        </p:spPr>
      </p:pic>
      <p:sp>
        <p:nvSpPr>
          <p:cNvPr id="152" name="Google Shape;152;p15"/>
          <p:cNvSpPr txBox="1"/>
          <p:nvPr>
            <p:ph idx="4294967295" type="sldNum"/>
          </p:nvPr>
        </p:nvSpPr>
        <p:spPr>
          <a:xfrm>
            <a:off x="8842092" y="6153148"/>
            <a:ext cx="301904" cy="288821"/>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idx="4294967295" type="ctrTitle"/>
          </p:nvPr>
        </p:nvSpPr>
        <p:spPr>
          <a:xfrm>
            <a:off x="685800" y="2130425"/>
            <a:ext cx="7772400" cy="1470025"/>
          </a:xfrm>
          <a:prstGeom prst="rect">
            <a:avLst/>
          </a:prstGeom>
          <a:no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The End</a:t>
            </a:r>
            <a:endParaRPr/>
          </a:p>
        </p:txBody>
      </p:sp>
      <p:sp>
        <p:nvSpPr>
          <p:cNvPr id="158" name="Google Shape;158;p16"/>
          <p:cNvSpPr txBox="1"/>
          <p:nvPr>
            <p:ph idx="4294967295" type="subTitle"/>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
          <p:cNvSpPr txBox="1"/>
          <p:nvPr>
            <p:ph type="title"/>
          </p:nvPr>
        </p:nvSpPr>
        <p:spPr>
          <a:xfrm>
            <a:off x="457200" y="274638"/>
            <a:ext cx="8229600" cy="1143002"/>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Objectives</a:t>
            </a:r>
            <a:endParaRPr/>
          </a:p>
        </p:txBody>
      </p:sp>
      <p:sp>
        <p:nvSpPr>
          <p:cNvPr id="65" name="Google Shape;65;p2"/>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269875" lvl="0" marL="269875" rtl="0" algn="l">
              <a:lnSpc>
                <a:spcPct val="100000"/>
              </a:lnSpc>
              <a:spcBef>
                <a:spcPts val="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The limitations of homemade tools</a:t>
            </a:r>
            <a:endParaRPr/>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Why use a framework ?</a:t>
            </a:r>
            <a:endParaRPr/>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A new approach to developing PHP applications</a:t>
            </a:r>
            <a:endParaRPr/>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Why Laravel ?</a:t>
            </a:r>
            <a:endParaRPr/>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Laravel’s main features</a:t>
            </a:r>
            <a:endParaRPr/>
          </a:p>
          <a:p>
            <a:pPr indent="-269875" lvl="0" marL="2698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Structure of a Laravel application</a:t>
            </a:r>
            <a:endParaRPr/>
          </a:p>
        </p:txBody>
      </p:sp>
      <p:sp>
        <p:nvSpPr>
          <p:cNvPr id="66" name="Google Shape;66;p2"/>
          <p:cNvSpPr txBox="1"/>
          <p:nvPr>
            <p:ph idx="4294967295" type="sldNum"/>
          </p:nvPr>
        </p:nvSpPr>
        <p:spPr>
          <a:xfrm>
            <a:off x="8940975" y="6153148"/>
            <a:ext cx="203021" cy="288821"/>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pic>
        <p:nvPicPr>
          <p:cNvPr descr="image2.png" id="67" name="Google Shape;67;p2"/>
          <p:cNvPicPr preferRelativeResize="0"/>
          <p:nvPr/>
        </p:nvPicPr>
        <p:blipFill rotWithShape="1">
          <a:blip r:embed="rId3">
            <a:alphaModFix/>
          </a:blip>
          <a:srcRect b="0" l="0" r="0" t="0"/>
          <a:stretch/>
        </p:blipFill>
        <p:spPr>
          <a:xfrm>
            <a:off x="6360967" y="52614"/>
            <a:ext cx="2762254" cy="21145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nvSpPr>
        <p:spPr>
          <a:xfrm>
            <a:off x="609600" y="2373627"/>
            <a:ext cx="8229600" cy="1424937"/>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4000"/>
              <a:buFont typeface="Impact"/>
              <a:buNone/>
            </a:pPr>
            <a:r>
              <a:rPr b="0" i="0" lang="en-US" sz="4000" u="none" cap="none" strike="noStrike">
                <a:solidFill>
                  <a:srgbClr val="000000"/>
                </a:solidFill>
                <a:latin typeface="Impact"/>
                <a:ea typeface="Impact"/>
                <a:cs typeface="Impact"/>
                <a:sym typeface="Impact"/>
              </a:rPr>
              <a:t>The limitations of homemade tools</a:t>
            </a:r>
            <a:endParaRPr/>
          </a:p>
        </p:txBody>
      </p:sp>
      <p:sp>
        <p:nvSpPr>
          <p:cNvPr id="73" name="Google Shape;73;p3"/>
          <p:cNvSpPr txBox="1"/>
          <p:nvPr>
            <p:ph idx="4294967295" type="sldNum"/>
          </p:nvPr>
        </p:nvSpPr>
        <p:spPr>
          <a:xfrm>
            <a:off x="8940975" y="6153148"/>
            <a:ext cx="203021" cy="288821"/>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457200" y="274638"/>
            <a:ext cx="8229600" cy="1143002"/>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180"/>
              <a:buFont typeface="Arial"/>
              <a:buNone/>
            </a:pPr>
            <a:r>
              <a:rPr lang="en-US" sz="4180"/>
              <a:t>The limitations of homemade tools</a:t>
            </a:r>
            <a:endParaRPr/>
          </a:p>
        </p:txBody>
      </p:sp>
      <p:sp>
        <p:nvSpPr>
          <p:cNvPr id="79" name="Google Shape;79;p4"/>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269875" lvl="1" marL="727075" rtl="0" algn="l">
              <a:lnSpc>
                <a:spcPct val="100000"/>
              </a:lnSpc>
              <a:spcBef>
                <a:spcPts val="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Will be solely responsible for the maintenance, inclusion of new features, and documentation</a:t>
            </a:r>
            <a:endParaRPr/>
          </a:p>
          <a:p>
            <a:pPr indent="-269875" lvl="1" marL="727075" rtl="0" algn="l">
              <a:lnSpc>
                <a:spcPct val="100000"/>
              </a:lnSpc>
              <a:spcBef>
                <a:spcPts val="1400"/>
              </a:spcBef>
              <a:spcAft>
                <a:spcPts val="0"/>
              </a:spcAft>
              <a:buClr>
                <a:srgbClr val="F3A447"/>
              </a:buClr>
              <a:buSzPts val="2210"/>
              <a:buFont typeface="Constantia"/>
              <a:buChar char="●"/>
            </a:pPr>
            <a:r>
              <a:rPr lang="en-US" sz="2600">
                <a:solidFill>
                  <a:srgbClr val="579D1C"/>
                </a:solidFill>
                <a:latin typeface="Constantia"/>
                <a:ea typeface="Constantia"/>
                <a:cs typeface="Constantia"/>
                <a:sym typeface="Constantia"/>
              </a:rPr>
              <a:t>Make a tedious and time-consuming task</a:t>
            </a:r>
            <a:endParaRPr/>
          </a:p>
        </p:txBody>
      </p:sp>
      <p:sp>
        <p:nvSpPr>
          <p:cNvPr id="80" name="Google Shape;80;p4"/>
          <p:cNvSpPr txBox="1"/>
          <p:nvPr>
            <p:ph idx="4294967295" type="sldNum"/>
          </p:nvPr>
        </p:nvSpPr>
        <p:spPr>
          <a:xfrm>
            <a:off x="8940975" y="6153148"/>
            <a:ext cx="203021" cy="288821"/>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ph type="title"/>
          </p:nvPr>
        </p:nvSpPr>
        <p:spPr>
          <a:xfrm>
            <a:off x="457200" y="198437"/>
            <a:ext cx="8229600" cy="1143004"/>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Why use a framework ?</a:t>
            </a:r>
            <a:endParaRPr/>
          </a:p>
        </p:txBody>
      </p:sp>
      <p:sp>
        <p:nvSpPr>
          <p:cNvPr id="86" name="Google Shape;86;p5"/>
          <p:cNvSpPr txBox="1"/>
          <p:nvPr>
            <p:ph idx="1" type="body"/>
          </p:nvPr>
        </p:nvSpPr>
        <p:spPr>
          <a:xfrm>
            <a:off x="457200" y="1282700"/>
            <a:ext cx="8229600" cy="5025331"/>
          </a:xfrm>
          <a:prstGeom prst="rect">
            <a:avLst/>
          </a:prstGeom>
          <a:noFill/>
          <a:ln>
            <a:noFill/>
          </a:ln>
        </p:spPr>
        <p:txBody>
          <a:bodyPr anchorCtr="0" anchor="t" bIns="45700" lIns="45700" spcFirstLastPara="1" rIns="45700" wrap="square" tIns="45700">
            <a:normAutofit fontScale="77500" lnSpcReduction="10000"/>
          </a:bodyPr>
          <a:lstStyle/>
          <a:p>
            <a:pPr indent="0" lvl="0" marL="0" rtl="0" algn="l">
              <a:lnSpc>
                <a:spcPct val="100000"/>
              </a:lnSpc>
              <a:spcBef>
                <a:spcPts val="0"/>
              </a:spcBef>
              <a:spcAft>
                <a:spcPts val="0"/>
              </a:spcAft>
              <a:buClr>
                <a:srgbClr val="579D1C"/>
              </a:buClr>
              <a:buSzPct val="100000"/>
              <a:buFont typeface="Constantia"/>
              <a:buNone/>
            </a:pPr>
            <a:r>
              <a:t/>
            </a:r>
            <a:endParaRPr sz="2132">
              <a:solidFill>
                <a:srgbClr val="579D1C"/>
              </a:solidFill>
              <a:latin typeface="Constantia"/>
              <a:ea typeface="Constantia"/>
              <a:cs typeface="Constantia"/>
              <a:sym typeface="Constantia"/>
            </a:endParaRPr>
          </a:p>
          <a:p>
            <a:pPr indent="-195405" lvl="0" marL="221297" rtl="0" algn="l">
              <a:lnSpc>
                <a:spcPct val="100000"/>
              </a:lnSpc>
              <a:spcBef>
                <a:spcPts val="1100"/>
              </a:spcBef>
              <a:spcAft>
                <a:spcPts val="0"/>
              </a:spcAft>
              <a:buClr>
                <a:srgbClr val="F3A447"/>
              </a:buClr>
              <a:buSzPct val="85000"/>
              <a:buFont typeface="Constantia"/>
              <a:buChar char="●"/>
            </a:pPr>
            <a:r>
              <a:rPr lang="en-US" sz="2132">
                <a:solidFill>
                  <a:srgbClr val="579D1C"/>
                </a:solidFill>
                <a:latin typeface="Constantia"/>
                <a:ea typeface="Constantia"/>
                <a:cs typeface="Constantia"/>
                <a:sym typeface="Constantia"/>
              </a:rPr>
              <a:t>Framework reuses and assembles existing components to </a:t>
            </a:r>
            <a:r>
              <a:rPr lang="en-US">
                <a:solidFill>
                  <a:srgbClr val="579D27"/>
                </a:solidFill>
              </a:rPr>
              <a:t>provide</a:t>
            </a:r>
            <a:r>
              <a:rPr lang="en-US" sz="2132">
                <a:solidFill>
                  <a:srgbClr val="579D1C"/>
                </a:solidFill>
                <a:latin typeface="Constantia"/>
                <a:ea typeface="Constantia"/>
                <a:cs typeface="Constantia"/>
                <a:sym typeface="Constantia"/>
              </a:rPr>
              <a:t> you with a cohesive layer upon which you can build your web applications in a more structured and pragmatic way</a:t>
            </a:r>
            <a:endParaRPr/>
          </a:p>
          <a:p>
            <a:pPr indent="-89182" lvl="0" marL="124837" rtl="0" algn="l">
              <a:lnSpc>
                <a:spcPct val="182926"/>
              </a:lnSpc>
              <a:spcBef>
                <a:spcPts val="900"/>
              </a:spcBef>
              <a:spcAft>
                <a:spcPts val="0"/>
              </a:spcAft>
              <a:buClr>
                <a:srgbClr val="F3A447"/>
              </a:buClr>
              <a:buSzPct val="85000"/>
              <a:buFont typeface="Constantia"/>
              <a:buChar char="●"/>
            </a:pPr>
            <a:r>
              <a:rPr lang="en-US" sz="2132">
                <a:solidFill>
                  <a:srgbClr val="569D27"/>
                </a:solidFill>
                <a:latin typeface="Constantia"/>
                <a:ea typeface="Constantia"/>
                <a:cs typeface="Constantia"/>
                <a:sym typeface="Constantia"/>
              </a:rPr>
              <a:t> The benefit of using a framework in general is that someone has made decisions not just about individual components for you, but also about </a:t>
            </a:r>
            <a:r>
              <a:rPr i="1" lang="en-US" sz="2400"/>
              <a:t>how those components should fit together. </a:t>
            </a:r>
            <a:endParaRPr i="1" sz="2400"/>
          </a:p>
          <a:p>
            <a:pPr indent="-99333" lvl="0" marL="124837" rtl="0" algn="l">
              <a:lnSpc>
                <a:spcPct val="182926"/>
              </a:lnSpc>
              <a:spcBef>
                <a:spcPts val="900"/>
              </a:spcBef>
              <a:spcAft>
                <a:spcPts val="0"/>
              </a:spcAft>
              <a:buClr>
                <a:srgbClr val="F3A447"/>
              </a:buClr>
              <a:buSzPct val="55781"/>
              <a:buFont typeface="Constantia"/>
              <a:buChar char="●"/>
            </a:pPr>
            <a:r>
              <a:rPr i="1" lang="en-US"/>
              <a:t> </a:t>
            </a:r>
            <a:r>
              <a:rPr lang="en-US" sz="2132">
                <a:solidFill>
                  <a:srgbClr val="569D27"/>
                </a:solidFill>
                <a:latin typeface="Constantia"/>
                <a:ea typeface="Constantia"/>
                <a:cs typeface="Constantia"/>
                <a:sym typeface="Constantia"/>
              </a:rPr>
              <a:t>Consistency and flexibility. Frameworks provide a carefully considered answer to the question “Which component should we use here?” and ensuring that the particular components chosen work well together. Additionally, frameworks provide conventions that reduce the amount of code a developer new to the project.</a:t>
            </a:r>
            <a:endParaRPr/>
          </a:p>
        </p:txBody>
      </p:sp>
      <p:sp>
        <p:nvSpPr>
          <p:cNvPr id="87" name="Google Shape;87;p5"/>
          <p:cNvSpPr txBox="1"/>
          <p:nvPr>
            <p:ph idx="4294967295" type="sldNum"/>
          </p:nvPr>
        </p:nvSpPr>
        <p:spPr>
          <a:xfrm>
            <a:off x="8940975" y="6153148"/>
            <a:ext cx="203021" cy="288821"/>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6"/>
          <p:cNvSpPr txBox="1"/>
          <p:nvPr/>
        </p:nvSpPr>
        <p:spPr>
          <a:xfrm>
            <a:off x="609600" y="2430779"/>
            <a:ext cx="8229600" cy="1310637"/>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4000"/>
              <a:buFont typeface="Impact"/>
              <a:buNone/>
            </a:pPr>
            <a:r>
              <a:rPr b="0" i="0" lang="en-US" sz="4000" u="none" cap="none" strike="noStrike">
                <a:solidFill>
                  <a:srgbClr val="000000"/>
                </a:solidFill>
                <a:latin typeface="Impact"/>
                <a:ea typeface="Impact"/>
                <a:cs typeface="Impact"/>
                <a:sym typeface="Impact"/>
              </a:rPr>
              <a:t>A new approach to developing PHP applications</a:t>
            </a:r>
            <a:endParaRPr/>
          </a:p>
        </p:txBody>
      </p:sp>
      <p:sp>
        <p:nvSpPr>
          <p:cNvPr id="93" name="Google Shape;93;p6"/>
          <p:cNvSpPr txBox="1"/>
          <p:nvPr>
            <p:ph idx="4294967295" type="sldNum"/>
          </p:nvPr>
        </p:nvSpPr>
        <p:spPr>
          <a:xfrm>
            <a:off x="8940975" y="6153148"/>
            <a:ext cx="203021" cy="288821"/>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7"/>
          <p:cNvSpPr txBox="1"/>
          <p:nvPr>
            <p:ph type="title"/>
          </p:nvPr>
        </p:nvSpPr>
        <p:spPr>
          <a:xfrm>
            <a:off x="457200" y="274637"/>
            <a:ext cx="8229600" cy="1143004"/>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3600"/>
              <a:buFont typeface="Arial"/>
              <a:buNone/>
            </a:pPr>
            <a:r>
              <a:rPr lang="en-US" sz="3600"/>
              <a:t>A new approach to developing PHP applications</a:t>
            </a:r>
            <a:endParaRPr/>
          </a:p>
        </p:txBody>
      </p:sp>
      <p:sp>
        <p:nvSpPr>
          <p:cNvPr id="99" name="Google Shape;99;p7"/>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251144" lvl="0" marL="251144" rtl="0" algn="l">
              <a:lnSpc>
                <a:spcPct val="100000"/>
              </a:lnSpc>
              <a:spcBef>
                <a:spcPts val="0"/>
              </a:spcBef>
              <a:spcAft>
                <a:spcPts val="0"/>
              </a:spcAft>
              <a:buClr>
                <a:srgbClr val="F3A447"/>
              </a:buClr>
              <a:buSzPts val="2020"/>
              <a:buFont typeface="Constantia"/>
              <a:buChar char="●"/>
            </a:pPr>
            <a:r>
              <a:rPr lang="en-US" sz="2376">
                <a:solidFill>
                  <a:srgbClr val="579D1C"/>
                </a:solidFill>
                <a:latin typeface="Constantia"/>
                <a:ea typeface="Constantia"/>
                <a:cs typeface="Constantia"/>
                <a:sym typeface="Constantia"/>
              </a:rPr>
              <a:t>The PHP has rapidly evolved to include new features such as closures and traits, and a de facto package manager in Composer</a:t>
            </a:r>
            <a:endParaRPr/>
          </a:p>
          <a:p>
            <a:pPr indent="-251144" lvl="0" marL="251144" rtl="0" algn="l">
              <a:lnSpc>
                <a:spcPct val="100000"/>
              </a:lnSpc>
              <a:spcBef>
                <a:spcPts val="1200"/>
              </a:spcBef>
              <a:spcAft>
                <a:spcPts val="0"/>
              </a:spcAft>
              <a:buClr>
                <a:srgbClr val="F3A447"/>
              </a:buClr>
              <a:buSzPts val="2020"/>
              <a:buFont typeface="Constantia"/>
              <a:buChar char="●"/>
            </a:pPr>
            <a:r>
              <a:rPr lang="en-US" sz="2376">
                <a:solidFill>
                  <a:srgbClr val="579D1C"/>
                </a:solidFill>
                <a:latin typeface="Constantia"/>
                <a:ea typeface="Constantia"/>
                <a:cs typeface="Constantia"/>
                <a:sym typeface="Constantia"/>
              </a:rPr>
              <a:t>A more robust HTTP foundation. Instead of re-inventing the wheel, Laravel decided to hop on the shoulder of giants and embrace these pre-existing mature components.</a:t>
            </a:r>
            <a:endParaRPr/>
          </a:p>
          <a:p>
            <a:pPr indent="-251144" lvl="0" marL="251144" rtl="0" algn="l">
              <a:lnSpc>
                <a:spcPct val="100000"/>
              </a:lnSpc>
              <a:spcBef>
                <a:spcPts val="1200"/>
              </a:spcBef>
              <a:spcAft>
                <a:spcPts val="0"/>
              </a:spcAft>
              <a:buClr>
                <a:srgbClr val="F3A447"/>
              </a:buClr>
              <a:buSzPts val="2020"/>
              <a:buFont typeface="Constantia"/>
              <a:buChar char="●"/>
            </a:pPr>
            <a:r>
              <a:rPr lang="en-US" sz="2376">
                <a:solidFill>
                  <a:srgbClr val="579D1C"/>
                </a:solidFill>
                <a:latin typeface="Constantia"/>
                <a:ea typeface="Constantia"/>
                <a:cs typeface="Constantia"/>
                <a:sym typeface="Constantia"/>
              </a:rPr>
              <a:t>Embracing PHP. Using Laravel, you will get to grips with some of the newer features of PHP (Namespaces, Interfaces, Anonymous functions, Overloading, Shorter array syntax)</a:t>
            </a:r>
            <a:endParaRPr/>
          </a:p>
        </p:txBody>
      </p:sp>
      <p:sp>
        <p:nvSpPr>
          <p:cNvPr id="100" name="Google Shape;100;p7"/>
          <p:cNvSpPr txBox="1"/>
          <p:nvPr>
            <p:ph idx="4294967295" type="sldNum"/>
          </p:nvPr>
        </p:nvSpPr>
        <p:spPr>
          <a:xfrm>
            <a:off x="8940975" y="6153150"/>
            <a:ext cx="203021" cy="28882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sz="1400">
                <a:latin typeface="Arial"/>
                <a:ea typeface="Arial"/>
                <a:cs typeface="Arial"/>
                <a:sym typeface="Arial"/>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8"/>
          <p:cNvSpPr txBox="1"/>
          <p:nvPr/>
        </p:nvSpPr>
        <p:spPr>
          <a:xfrm>
            <a:off x="3089321" y="2147413"/>
            <a:ext cx="2965358" cy="701037"/>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4000"/>
              <a:buFont typeface="Impact"/>
              <a:buNone/>
            </a:pPr>
            <a:r>
              <a:rPr b="0" i="0" lang="en-US" sz="4000" u="none" cap="none" strike="noStrike">
                <a:solidFill>
                  <a:srgbClr val="000000"/>
                </a:solidFill>
                <a:latin typeface="Impact"/>
                <a:ea typeface="Impact"/>
                <a:cs typeface="Impact"/>
                <a:sym typeface="Impact"/>
              </a:rPr>
              <a:t>Why Laravel ?</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9"/>
          <p:cNvSpPr txBox="1"/>
          <p:nvPr>
            <p:ph type="title"/>
          </p:nvPr>
        </p:nvSpPr>
        <p:spPr>
          <a:xfrm>
            <a:off x="457200" y="274638"/>
            <a:ext cx="8229600" cy="1143001"/>
          </a:xfrm>
          <a:prstGeom prst="rect">
            <a:avLst/>
          </a:prstGeom>
          <a:noFill/>
          <a:ln>
            <a:noFill/>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00B0F0"/>
              </a:buClr>
              <a:buSzPts val="4400"/>
              <a:buFont typeface="Arial"/>
              <a:buNone/>
            </a:pPr>
            <a:r>
              <a:rPr b="0" i="0" lang="en-US" sz="4400" u="none" cap="none" strike="noStrike">
                <a:solidFill>
                  <a:srgbClr val="00B0F0"/>
                </a:solidFill>
                <a:latin typeface="Arial"/>
                <a:ea typeface="Arial"/>
                <a:cs typeface="Arial"/>
                <a:sym typeface="Arial"/>
              </a:rPr>
              <a:t>Why Laravel ?</a:t>
            </a:r>
            <a:endParaRPr/>
          </a:p>
        </p:txBody>
      </p:sp>
      <p:sp>
        <p:nvSpPr>
          <p:cNvPr id="111" name="Google Shape;111;p9"/>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rgbClr val="92D050"/>
              </a:buClr>
              <a:buSzPts val="2600"/>
              <a:buFont typeface="Constantia"/>
              <a:buChar char="•"/>
            </a:pPr>
            <a:r>
              <a:rPr lang="en-US" sz="2600">
                <a:latin typeface="Constantia"/>
                <a:ea typeface="Constantia"/>
                <a:cs typeface="Constantia"/>
                <a:sym typeface="Constantia"/>
              </a:rPr>
              <a:t> Laravel provide clear, simple, and beautiful code and features that help developers quickly learn, start, and develop, and write code that’s simple, clear, and lasting.</a:t>
            </a:r>
            <a:endParaRPr/>
          </a:p>
          <a:p>
            <a:pPr indent="-342900" lvl="0" marL="342900" rtl="0" algn="l">
              <a:lnSpc>
                <a:spcPct val="100000"/>
              </a:lnSpc>
              <a:spcBef>
                <a:spcPts val="700"/>
              </a:spcBef>
              <a:spcAft>
                <a:spcPts val="0"/>
              </a:spcAft>
              <a:buClr>
                <a:srgbClr val="92D050"/>
              </a:buClr>
              <a:buSzPts val="2600"/>
              <a:buFont typeface="Constantia"/>
              <a:buChar char="•"/>
            </a:pPr>
            <a:r>
              <a:rPr lang="en-US" sz="2600">
                <a:latin typeface="Constantia"/>
                <a:ea typeface="Constantia"/>
                <a:cs typeface="Constantia"/>
                <a:sym typeface="Constantia"/>
              </a:rPr>
              <a:t>Laravel is a rapid application development framework. It focuses on a shallow (easy) learning curve and on minimizing the steps between starting a new app and publishing it </a:t>
            </a:r>
            <a:endParaRPr sz="1200"/>
          </a:p>
          <a:p>
            <a:pPr indent="-266700" lvl="0" marL="342900" rtl="0" algn="l">
              <a:lnSpc>
                <a:spcPct val="100000"/>
              </a:lnSpc>
              <a:spcBef>
                <a:spcPts val="700"/>
              </a:spcBef>
              <a:spcAft>
                <a:spcPts val="0"/>
              </a:spcAft>
              <a:buClr>
                <a:srgbClr val="92D050"/>
              </a:buClr>
              <a:buSzPts val="1200"/>
              <a:buFont typeface="Constantia"/>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