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Constanti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LrSVCUpTRTjEPgBDlAcFtmrGd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onstanti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nstanti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nstantia-boldItalic.fntdata"/><Relationship Id="rId30" Type="http://schemas.openxmlformats.org/officeDocument/2006/relationships/font" Target="fonts/Constantia-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11" name="Google Shape;11;p25"/>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000000"/>
              </a:buClr>
              <a:buSzPts val="3200"/>
              <a:buFont typeface="Arial"/>
              <a:buNone/>
              <a:defRPr>
                <a:solidFill>
                  <a:srgbClr val="000000"/>
                </a:solidFill>
              </a:defRPr>
            </a:lvl1pPr>
            <a:lvl2pPr indent="-228600" lvl="1" marL="914400" algn="ctr">
              <a:lnSpc>
                <a:spcPct val="100000"/>
              </a:lnSpc>
              <a:spcBef>
                <a:spcPts val="700"/>
              </a:spcBef>
              <a:spcAft>
                <a:spcPts val="0"/>
              </a:spcAft>
              <a:buClr>
                <a:srgbClr val="000000"/>
              </a:buClr>
              <a:buSzPts val="3200"/>
              <a:buFont typeface="Arial"/>
              <a:buNone/>
              <a:defRPr>
                <a:solidFill>
                  <a:srgbClr val="000000"/>
                </a:solidFill>
              </a:defRPr>
            </a:lvl2pPr>
            <a:lvl3pPr indent="-228600" lvl="2" marL="1371600" algn="ctr">
              <a:lnSpc>
                <a:spcPct val="100000"/>
              </a:lnSpc>
              <a:spcBef>
                <a:spcPts val="700"/>
              </a:spcBef>
              <a:spcAft>
                <a:spcPts val="0"/>
              </a:spcAft>
              <a:buClr>
                <a:srgbClr val="000000"/>
              </a:buClr>
              <a:buSzPts val="3200"/>
              <a:buFont typeface="Arial"/>
              <a:buNone/>
              <a:defRPr>
                <a:solidFill>
                  <a:srgbClr val="000000"/>
                </a:solidFill>
              </a:defRPr>
            </a:lvl3pPr>
            <a:lvl4pPr indent="-228600" lvl="3" marL="1828800" algn="ctr">
              <a:lnSpc>
                <a:spcPct val="100000"/>
              </a:lnSpc>
              <a:spcBef>
                <a:spcPts val="700"/>
              </a:spcBef>
              <a:spcAft>
                <a:spcPts val="0"/>
              </a:spcAft>
              <a:buClr>
                <a:srgbClr val="000000"/>
              </a:buClr>
              <a:buSzPts val="3200"/>
              <a:buFont typeface="Arial"/>
              <a:buNone/>
              <a:defRPr>
                <a:solidFill>
                  <a:srgbClr val="000000"/>
                </a:solidFill>
              </a:defRPr>
            </a:lvl4pPr>
            <a:lvl5pPr indent="-228600" lvl="4" marL="2286000" algn="ctr">
              <a:lnSpc>
                <a:spcPct val="100000"/>
              </a:lnSpc>
              <a:spcBef>
                <a:spcPts val="700"/>
              </a:spcBef>
              <a:spcAft>
                <a:spcPts val="0"/>
              </a:spcAft>
              <a:buClr>
                <a:srgbClr val="000000"/>
              </a:buClr>
              <a:buSzPts val="3200"/>
              <a:buFont typeface="Arial"/>
              <a:buNone/>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12" name="Google Shape;12;p25"/>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45" name="Shape 45"/>
        <p:cNvGrpSpPr/>
        <p:nvPr/>
      </p:nvGrpSpPr>
      <p:grpSpPr>
        <a:xfrm>
          <a:off x="0" y="0"/>
          <a:ext cx="0" cy="0"/>
          <a:chOff x="0" y="0"/>
          <a:chExt cx="0" cy="0"/>
        </a:xfrm>
      </p:grpSpPr>
      <p:sp>
        <p:nvSpPr>
          <p:cNvPr id="46" name="Google Shape;46;p34"/>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47" name="Google Shape;47;p34"/>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Font typeface="Arial"/>
              <a:buChar char="•"/>
              <a:defRPr>
                <a:solidFill>
                  <a:srgbClr val="000000"/>
                </a:solidFill>
              </a:defRPr>
            </a:lvl1pPr>
            <a:lvl2pPr indent="-431800" lvl="1" marL="914400" algn="l">
              <a:lnSpc>
                <a:spcPct val="100000"/>
              </a:lnSpc>
              <a:spcBef>
                <a:spcPts val="700"/>
              </a:spcBef>
              <a:spcAft>
                <a:spcPts val="0"/>
              </a:spcAft>
              <a:buClr>
                <a:srgbClr val="000000"/>
              </a:buClr>
              <a:buSzPts val="3200"/>
              <a:buFont typeface="Arial"/>
              <a:buChar char="–"/>
              <a:defRPr>
                <a:solidFill>
                  <a:srgbClr val="000000"/>
                </a:solidFill>
              </a:defRPr>
            </a:lvl2pPr>
            <a:lvl3pPr indent="-431800" lvl="2" marL="1371600" algn="l">
              <a:lnSpc>
                <a:spcPct val="100000"/>
              </a:lnSpc>
              <a:spcBef>
                <a:spcPts val="700"/>
              </a:spcBef>
              <a:spcAft>
                <a:spcPts val="0"/>
              </a:spcAft>
              <a:buClr>
                <a:srgbClr val="000000"/>
              </a:buClr>
              <a:buSzPts val="3200"/>
              <a:buFont typeface="Arial"/>
              <a:buChar char="•"/>
              <a:defRPr>
                <a:solidFill>
                  <a:srgbClr val="000000"/>
                </a:solidFill>
              </a:defRPr>
            </a:lvl3pPr>
            <a:lvl4pPr indent="-431800" lvl="3" marL="1828800" algn="l">
              <a:lnSpc>
                <a:spcPct val="100000"/>
              </a:lnSpc>
              <a:spcBef>
                <a:spcPts val="700"/>
              </a:spcBef>
              <a:spcAft>
                <a:spcPts val="0"/>
              </a:spcAft>
              <a:buClr>
                <a:srgbClr val="000000"/>
              </a:buClr>
              <a:buSzPts val="3200"/>
              <a:buFont typeface="Arial"/>
              <a:buChar char="–"/>
              <a:defRPr>
                <a:solidFill>
                  <a:srgbClr val="000000"/>
                </a:solidFill>
              </a:defRPr>
            </a:lvl4pPr>
            <a:lvl5pPr indent="-431800" lvl="4" marL="2286000" algn="l">
              <a:lnSpc>
                <a:spcPct val="100000"/>
              </a:lnSpc>
              <a:spcBef>
                <a:spcPts val="700"/>
              </a:spcBef>
              <a:spcAft>
                <a:spcPts val="0"/>
              </a:spcAft>
              <a:buClr>
                <a:srgbClr val="000000"/>
              </a:buClr>
              <a:buSzPts val="3200"/>
              <a:buFont typeface="Arial"/>
              <a:buChar char="»"/>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48" name="Google Shape;48;p34"/>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49" name="Shape 49"/>
        <p:cNvGrpSpPr/>
        <p:nvPr/>
      </p:nvGrpSpPr>
      <p:grpSpPr>
        <a:xfrm>
          <a:off x="0" y="0"/>
          <a:ext cx="0" cy="0"/>
          <a:chOff x="0" y="0"/>
          <a:chExt cx="0" cy="0"/>
        </a:xfrm>
      </p:grpSpPr>
      <p:sp>
        <p:nvSpPr>
          <p:cNvPr id="50" name="Google Shape;50;p35"/>
          <p:cNvSpPr txBox="1"/>
          <p:nvPr>
            <p:ph type="title"/>
          </p:nvPr>
        </p:nvSpPr>
        <p:spPr>
          <a:xfrm>
            <a:off x="6629400" y="274638"/>
            <a:ext cx="2057400" cy="5851527"/>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51" name="Google Shape;51;p35"/>
          <p:cNvSpPr txBox="1"/>
          <p:nvPr>
            <p:ph idx="1" type="body"/>
          </p:nvPr>
        </p:nvSpPr>
        <p:spPr>
          <a:xfrm>
            <a:off x="457200" y="274638"/>
            <a:ext cx="6019800" cy="5851527"/>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Font typeface="Arial"/>
              <a:buChar char="•"/>
              <a:defRPr>
                <a:solidFill>
                  <a:srgbClr val="000000"/>
                </a:solidFill>
              </a:defRPr>
            </a:lvl1pPr>
            <a:lvl2pPr indent="-431800" lvl="1" marL="914400" algn="l">
              <a:lnSpc>
                <a:spcPct val="100000"/>
              </a:lnSpc>
              <a:spcBef>
                <a:spcPts val="700"/>
              </a:spcBef>
              <a:spcAft>
                <a:spcPts val="0"/>
              </a:spcAft>
              <a:buClr>
                <a:srgbClr val="000000"/>
              </a:buClr>
              <a:buSzPts val="3200"/>
              <a:buFont typeface="Arial"/>
              <a:buChar char="–"/>
              <a:defRPr>
                <a:solidFill>
                  <a:srgbClr val="000000"/>
                </a:solidFill>
              </a:defRPr>
            </a:lvl2pPr>
            <a:lvl3pPr indent="-431800" lvl="2" marL="1371600" algn="l">
              <a:lnSpc>
                <a:spcPct val="100000"/>
              </a:lnSpc>
              <a:spcBef>
                <a:spcPts val="700"/>
              </a:spcBef>
              <a:spcAft>
                <a:spcPts val="0"/>
              </a:spcAft>
              <a:buClr>
                <a:srgbClr val="000000"/>
              </a:buClr>
              <a:buSzPts val="3200"/>
              <a:buFont typeface="Arial"/>
              <a:buChar char="•"/>
              <a:defRPr>
                <a:solidFill>
                  <a:srgbClr val="000000"/>
                </a:solidFill>
              </a:defRPr>
            </a:lvl3pPr>
            <a:lvl4pPr indent="-431800" lvl="3" marL="1828800" algn="l">
              <a:lnSpc>
                <a:spcPct val="100000"/>
              </a:lnSpc>
              <a:spcBef>
                <a:spcPts val="700"/>
              </a:spcBef>
              <a:spcAft>
                <a:spcPts val="0"/>
              </a:spcAft>
              <a:buClr>
                <a:srgbClr val="000000"/>
              </a:buClr>
              <a:buSzPts val="3200"/>
              <a:buFont typeface="Arial"/>
              <a:buChar char="–"/>
              <a:defRPr>
                <a:solidFill>
                  <a:srgbClr val="000000"/>
                </a:solidFill>
              </a:defRPr>
            </a:lvl4pPr>
            <a:lvl5pPr indent="-431800" lvl="4" marL="2286000" algn="l">
              <a:lnSpc>
                <a:spcPct val="100000"/>
              </a:lnSpc>
              <a:spcBef>
                <a:spcPts val="700"/>
              </a:spcBef>
              <a:spcAft>
                <a:spcPts val="0"/>
              </a:spcAft>
              <a:buClr>
                <a:srgbClr val="000000"/>
              </a:buClr>
              <a:buSzPts val="3200"/>
              <a:buFont typeface="Arial"/>
              <a:buChar char="»"/>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52" name="Google Shape;52;p35"/>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26"/>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B0F0"/>
              </a:buClr>
              <a:buSzPts val="1800"/>
              <a:buNone/>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15" name="Google Shape;15;p26"/>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92D050"/>
              </a:buClr>
              <a:buSzPts val="1800"/>
              <a:buChar char="•"/>
              <a:defRPr/>
            </a:lvl1pPr>
            <a:lvl2pPr indent="-342900" lvl="1" marL="914400" algn="l">
              <a:lnSpc>
                <a:spcPct val="100000"/>
              </a:lnSpc>
              <a:spcBef>
                <a:spcPts val="700"/>
              </a:spcBef>
              <a:spcAft>
                <a:spcPts val="0"/>
              </a:spcAft>
              <a:buClr>
                <a:srgbClr val="92D050"/>
              </a:buClr>
              <a:buSzPts val="1800"/>
              <a:buChar char="–"/>
              <a:defRPr/>
            </a:lvl2pPr>
            <a:lvl3pPr indent="-342900" lvl="2" marL="1371600" algn="l">
              <a:lnSpc>
                <a:spcPct val="100000"/>
              </a:lnSpc>
              <a:spcBef>
                <a:spcPts val="700"/>
              </a:spcBef>
              <a:spcAft>
                <a:spcPts val="0"/>
              </a:spcAft>
              <a:buClr>
                <a:srgbClr val="92D050"/>
              </a:buClr>
              <a:buSzPts val="1800"/>
              <a:buChar char="•"/>
              <a:defRPr/>
            </a:lvl3pPr>
            <a:lvl4pPr indent="-342900" lvl="3" marL="1828800" algn="l">
              <a:lnSpc>
                <a:spcPct val="100000"/>
              </a:lnSpc>
              <a:spcBef>
                <a:spcPts val="700"/>
              </a:spcBef>
              <a:spcAft>
                <a:spcPts val="0"/>
              </a:spcAft>
              <a:buClr>
                <a:srgbClr val="92D050"/>
              </a:buClr>
              <a:buSzPts val="1800"/>
              <a:buChar char="–"/>
              <a:defRPr/>
            </a:lvl4pPr>
            <a:lvl5pPr indent="-342900" lvl="4" marL="2286000" algn="l">
              <a:lnSpc>
                <a:spcPct val="100000"/>
              </a:lnSpc>
              <a:spcBef>
                <a:spcPts val="700"/>
              </a:spcBef>
              <a:spcAft>
                <a:spcPts val="0"/>
              </a:spcAft>
              <a:buClr>
                <a:srgbClr val="92D050"/>
              </a:buClr>
              <a:buSzPts val="1800"/>
              <a:buChar char="»"/>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16" name="Google Shape;16;p26"/>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 name="Shape 17"/>
        <p:cNvGrpSpPr/>
        <p:nvPr/>
      </p:nvGrpSpPr>
      <p:grpSpPr>
        <a:xfrm>
          <a:off x="0" y="0"/>
          <a:ext cx="0" cy="0"/>
          <a:chOff x="0" y="0"/>
          <a:chExt cx="0" cy="0"/>
        </a:xfrm>
      </p:grpSpPr>
      <p:sp>
        <p:nvSpPr>
          <p:cNvPr id="18" name="Google Shape;18;p27"/>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Arial"/>
              <a:buNone/>
              <a:defRPr b="1" sz="4000" cap="none">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19" name="Google Shape;19;p27"/>
          <p:cNvSpPr txBox="1"/>
          <p:nvPr>
            <p:ph idx="1" type="body"/>
          </p:nvPr>
        </p:nvSpPr>
        <p:spPr>
          <a:xfrm>
            <a:off x="722312" y="2906713"/>
            <a:ext cx="7772401" cy="150019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000000"/>
              </a:buClr>
              <a:buSzPts val="2000"/>
              <a:buFont typeface="Arial"/>
              <a:buNone/>
              <a:defRPr sz="2000">
                <a:solidFill>
                  <a:srgbClr val="000000"/>
                </a:solidFill>
              </a:defRPr>
            </a:lvl1pPr>
            <a:lvl2pPr indent="-228600" lvl="1" marL="914400" algn="l">
              <a:lnSpc>
                <a:spcPct val="100000"/>
              </a:lnSpc>
              <a:spcBef>
                <a:spcPts val="400"/>
              </a:spcBef>
              <a:spcAft>
                <a:spcPts val="0"/>
              </a:spcAft>
              <a:buClr>
                <a:srgbClr val="000000"/>
              </a:buClr>
              <a:buSzPts val="2000"/>
              <a:buFont typeface="Arial"/>
              <a:buNone/>
              <a:defRPr sz="2000">
                <a:solidFill>
                  <a:srgbClr val="000000"/>
                </a:solidFill>
              </a:defRPr>
            </a:lvl2pPr>
            <a:lvl3pPr indent="-228600" lvl="2" marL="1371600" algn="l">
              <a:lnSpc>
                <a:spcPct val="100000"/>
              </a:lnSpc>
              <a:spcBef>
                <a:spcPts val="400"/>
              </a:spcBef>
              <a:spcAft>
                <a:spcPts val="0"/>
              </a:spcAft>
              <a:buClr>
                <a:srgbClr val="000000"/>
              </a:buClr>
              <a:buSzPts val="2000"/>
              <a:buFont typeface="Arial"/>
              <a:buNone/>
              <a:defRPr sz="2000">
                <a:solidFill>
                  <a:srgbClr val="000000"/>
                </a:solidFill>
              </a:defRPr>
            </a:lvl3pPr>
            <a:lvl4pPr indent="-228600" lvl="3" marL="1828800" algn="l">
              <a:lnSpc>
                <a:spcPct val="100000"/>
              </a:lnSpc>
              <a:spcBef>
                <a:spcPts val="400"/>
              </a:spcBef>
              <a:spcAft>
                <a:spcPts val="0"/>
              </a:spcAft>
              <a:buClr>
                <a:srgbClr val="000000"/>
              </a:buClr>
              <a:buSzPts val="2000"/>
              <a:buFont typeface="Arial"/>
              <a:buNone/>
              <a:defRPr sz="2000">
                <a:solidFill>
                  <a:srgbClr val="000000"/>
                </a:solidFill>
              </a:defRPr>
            </a:lvl4pPr>
            <a:lvl5pPr indent="-228600" lvl="4" marL="2286000" algn="l">
              <a:lnSpc>
                <a:spcPct val="100000"/>
              </a:lnSpc>
              <a:spcBef>
                <a:spcPts val="400"/>
              </a:spcBef>
              <a:spcAft>
                <a:spcPts val="0"/>
              </a:spcAft>
              <a:buClr>
                <a:srgbClr val="000000"/>
              </a:buClr>
              <a:buSzPts val="2000"/>
              <a:buFont typeface="Arial"/>
              <a:buNone/>
              <a:defRPr sz="20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0" name="Google Shape;20;p27"/>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23" name="Google Shape;23;p28"/>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Font typeface="Arial"/>
              <a:buChar char="•"/>
              <a:defRPr sz="2800">
                <a:solidFill>
                  <a:srgbClr val="000000"/>
                </a:solidFill>
              </a:defRPr>
            </a:lvl1pPr>
            <a:lvl2pPr indent="-406400" lvl="1" marL="914400" algn="l">
              <a:lnSpc>
                <a:spcPct val="100000"/>
              </a:lnSpc>
              <a:spcBef>
                <a:spcPts val="600"/>
              </a:spcBef>
              <a:spcAft>
                <a:spcPts val="0"/>
              </a:spcAft>
              <a:buClr>
                <a:srgbClr val="000000"/>
              </a:buClr>
              <a:buSzPts val="2800"/>
              <a:buFont typeface="Arial"/>
              <a:buChar char="–"/>
              <a:defRPr sz="2800">
                <a:solidFill>
                  <a:srgbClr val="000000"/>
                </a:solidFill>
              </a:defRPr>
            </a:lvl2pPr>
            <a:lvl3pPr indent="-406400" lvl="2" marL="1371600" algn="l">
              <a:lnSpc>
                <a:spcPct val="100000"/>
              </a:lnSpc>
              <a:spcBef>
                <a:spcPts val="600"/>
              </a:spcBef>
              <a:spcAft>
                <a:spcPts val="0"/>
              </a:spcAft>
              <a:buClr>
                <a:srgbClr val="000000"/>
              </a:buClr>
              <a:buSzPts val="2800"/>
              <a:buFont typeface="Arial"/>
              <a:buChar char="•"/>
              <a:defRPr sz="2800">
                <a:solidFill>
                  <a:srgbClr val="000000"/>
                </a:solidFill>
              </a:defRPr>
            </a:lvl3pPr>
            <a:lvl4pPr indent="-406400" lvl="3" marL="1828800" algn="l">
              <a:lnSpc>
                <a:spcPct val="100000"/>
              </a:lnSpc>
              <a:spcBef>
                <a:spcPts val="600"/>
              </a:spcBef>
              <a:spcAft>
                <a:spcPts val="0"/>
              </a:spcAft>
              <a:buClr>
                <a:srgbClr val="000000"/>
              </a:buClr>
              <a:buSzPts val="2800"/>
              <a:buFont typeface="Arial"/>
              <a:buChar char="–"/>
              <a:defRPr sz="2800">
                <a:solidFill>
                  <a:srgbClr val="000000"/>
                </a:solidFill>
              </a:defRPr>
            </a:lvl4pPr>
            <a:lvl5pPr indent="-406400" lvl="4" marL="2286000" algn="l">
              <a:lnSpc>
                <a:spcPct val="100000"/>
              </a:lnSpc>
              <a:spcBef>
                <a:spcPts val="600"/>
              </a:spcBef>
              <a:spcAft>
                <a:spcPts val="0"/>
              </a:spcAft>
              <a:buClr>
                <a:srgbClr val="000000"/>
              </a:buClr>
              <a:buSzPts val="2800"/>
              <a:buFont typeface="Arial"/>
              <a:buChar char="»"/>
              <a:defRPr sz="28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4" name="Google Shape;24;p28"/>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29"/>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27" name="Google Shape;27;p29"/>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Arial"/>
              <a:buNone/>
              <a:defRPr b="1" sz="2400">
                <a:solidFill>
                  <a:srgbClr val="000000"/>
                </a:solidFill>
              </a:defRPr>
            </a:lvl1pPr>
            <a:lvl2pPr indent="-228600" lvl="1" marL="914400" algn="l">
              <a:lnSpc>
                <a:spcPct val="100000"/>
              </a:lnSpc>
              <a:spcBef>
                <a:spcPts val="500"/>
              </a:spcBef>
              <a:spcAft>
                <a:spcPts val="0"/>
              </a:spcAft>
              <a:buClr>
                <a:srgbClr val="000000"/>
              </a:buClr>
              <a:buSzPts val="2400"/>
              <a:buFont typeface="Arial"/>
              <a:buNone/>
              <a:defRPr b="1" sz="2400">
                <a:solidFill>
                  <a:srgbClr val="000000"/>
                </a:solidFill>
              </a:defRPr>
            </a:lvl2pPr>
            <a:lvl3pPr indent="-228600" lvl="2" marL="1371600" algn="l">
              <a:lnSpc>
                <a:spcPct val="100000"/>
              </a:lnSpc>
              <a:spcBef>
                <a:spcPts val="500"/>
              </a:spcBef>
              <a:spcAft>
                <a:spcPts val="0"/>
              </a:spcAft>
              <a:buClr>
                <a:srgbClr val="000000"/>
              </a:buClr>
              <a:buSzPts val="2400"/>
              <a:buFont typeface="Arial"/>
              <a:buNone/>
              <a:defRPr b="1" sz="2400">
                <a:solidFill>
                  <a:srgbClr val="000000"/>
                </a:solidFill>
              </a:defRPr>
            </a:lvl3pPr>
            <a:lvl4pPr indent="-228600" lvl="3" marL="1828800" algn="l">
              <a:lnSpc>
                <a:spcPct val="100000"/>
              </a:lnSpc>
              <a:spcBef>
                <a:spcPts val="500"/>
              </a:spcBef>
              <a:spcAft>
                <a:spcPts val="0"/>
              </a:spcAft>
              <a:buClr>
                <a:srgbClr val="000000"/>
              </a:buClr>
              <a:buSzPts val="2400"/>
              <a:buFont typeface="Arial"/>
              <a:buNone/>
              <a:defRPr b="1" sz="2400">
                <a:solidFill>
                  <a:srgbClr val="000000"/>
                </a:solidFill>
              </a:defRPr>
            </a:lvl4pPr>
            <a:lvl5pPr indent="-228600" lvl="4" marL="2286000" algn="l">
              <a:lnSpc>
                <a:spcPct val="100000"/>
              </a:lnSpc>
              <a:spcBef>
                <a:spcPts val="500"/>
              </a:spcBef>
              <a:spcAft>
                <a:spcPts val="0"/>
              </a:spcAft>
              <a:buClr>
                <a:srgbClr val="000000"/>
              </a:buClr>
              <a:buSzPts val="2400"/>
              <a:buFont typeface="Arial"/>
              <a:buNone/>
              <a:defRPr b="1" sz="24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8" name="Google Shape;28;p29"/>
          <p:cNvSpPr txBox="1"/>
          <p:nvPr>
            <p:ph idx="2" type="body"/>
          </p:nvPr>
        </p:nvSpPr>
        <p:spPr>
          <a:xfrm>
            <a:off x="4645025" y="1535111"/>
            <a:ext cx="4041775" cy="639767"/>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92D050"/>
              </a:buClr>
              <a:buSzPts val="1800"/>
              <a:buChar char="•"/>
              <a:defRPr/>
            </a:lvl1pPr>
            <a:lvl2pPr indent="-342900" lvl="1" marL="914400" algn="l">
              <a:lnSpc>
                <a:spcPct val="100000"/>
              </a:lnSpc>
              <a:spcBef>
                <a:spcPts val="700"/>
              </a:spcBef>
              <a:spcAft>
                <a:spcPts val="0"/>
              </a:spcAft>
              <a:buClr>
                <a:srgbClr val="92D050"/>
              </a:buClr>
              <a:buSzPts val="1800"/>
              <a:buChar char="–"/>
              <a:defRPr/>
            </a:lvl2pPr>
            <a:lvl3pPr indent="-342900" lvl="2" marL="1371600" algn="l">
              <a:lnSpc>
                <a:spcPct val="100000"/>
              </a:lnSpc>
              <a:spcBef>
                <a:spcPts val="700"/>
              </a:spcBef>
              <a:spcAft>
                <a:spcPts val="0"/>
              </a:spcAft>
              <a:buClr>
                <a:srgbClr val="92D050"/>
              </a:buClr>
              <a:buSzPts val="1800"/>
              <a:buChar char="•"/>
              <a:defRPr/>
            </a:lvl3pPr>
            <a:lvl4pPr indent="-342900" lvl="3" marL="1828800" algn="l">
              <a:lnSpc>
                <a:spcPct val="100000"/>
              </a:lnSpc>
              <a:spcBef>
                <a:spcPts val="700"/>
              </a:spcBef>
              <a:spcAft>
                <a:spcPts val="0"/>
              </a:spcAft>
              <a:buClr>
                <a:srgbClr val="92D050"/>
              </a:buClr>
              <a:buSzPts val="1800"/>
              <a:buChar char="–"/>
              <a:defRPr/>
            </a:lvl4pPr>
            <a:lvl5pPr indent="-342900" lvl="4" marL="2286000" algn="l">
              <a:lnSpc>
                <a:spcPct val="100000"/>
              </a:lnSpc>
              <a:spcBef>
                <a:spcPts val="700"/>
              </a:spcBef>
              <a:spcAft>
                <a:spcPts val="0"/>
              </a:spcAft>
              <a:buClr>
                <a:srgbClr val="92D050"/>
              </a:buClr>
              <a:buSzPts val="1800"/>
              <a:buChar char="»"/>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9" name="Google Shape;29;p29"/>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30"/>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32" name="Google Shape;32;p30"/>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31"/>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32"/>
          <p:cNvSpPr txBox="1"/>
          <p:nvPr>
            <p:ph type="title"/>
          </p:nvPr>
        </p:nvSpPr>
        <p:spPr>
          <a:xfrm>
            <a:off x="457200" y="273050"/>
            <a:ext cx="3008316"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Arial"/>
              <a:buNone/>
              <a:defRPr b="1" sz="2000">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37" name="Google Shape;37;p32"/>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Font typeface="Arial"/>
              <a:buChar char="•"/>
              <a:defRPr>
                <a:solidFill>
                  <a:srgbClr val="000000"/>
                </a:solidFill>
              </a:defRPr>
            </a:lvl1pPr>
            <a:lvl2pPr indent="-431800" lvl="1" marL="914400" algn="l">
              <a:lnSpc>
                <a:spcPct val="100000"/>
              </a:lnSpc>
              <a:spcBef>
                <a:spcPts val="700"/>
              </a:spcBef>
              <a:spcAft>
                <a:spcPts val="0"/>
              </a:spcAft>
              <a:buClr>
                <a:srgbClr val="000000"/>
              </a:buClr>
              <a:buSzPts val="3200"/>
              <a:buFont typeface="Arial"/>
              <a:buChar char="–"/>
              <a:defRPr>
                <a:solidFill>
                  <a:srgbClr val="000000"/>
                </a:solidFill>
              </a:defRPr>
            </a:lvl2pPr>
            <a:lvl3pPr indent="-431800" lvl="2" marL="1371600" algn="l">
              <a:lnSpc>
                <a:spcPct val="100000"/>
              </a:lnSpc>
              <a:spcBef>
                <a:spcPts val="700"/>
              </a:spcBef>
              <a:spcAft>
                <a:spcPts val="0"/>
              </a:spcAft>
              <a:buClr>
                <a:srgbClr val="000000"/>
              </a:buClr>
              <a:buSzPts val="3200"/>
              <a:buFont typeface="Arial"/>
              <a:buChar char="•"/>
              <a:defRPr>
                <a:solidFill>
                  <a:srgbClr val="000000"/>
                </a:solidFill>
              </a:defRPr>
            </a:lvl3pPr>
            <a:lvl4pPr indent="-431800" lvl="3" marL="1828800" algn="l">
              <a:lnSpc>
                <a:spcPct val="100000"/>
              </a:lnSpc>
              <a:spcBef>
                <a:spcPts val="700"/>
              </a:spcBef>
              <a:spcAft>
                <a:spcPts val="0"/>
              </a:spcAft>
              <a:buClr>
                <a:srgbClr val="000000"/>
              </a:buClr>
              <a:buSzPts val="3200"/>
              <a:buFont typeface="Arial"/>
              <a:buChar char="–"/>
              <a:defRPr>
                <a:solidFill>
                  <a:srgbClr val="000000"/>
                </a:solidFill>
              </a:defRPr>
            </a:lvl4pPr>
            <a:lvl5pPr indent="-431800" lvl="4" marL="2286000" algn="l">
              <a:lnSpc>
                <a:spcPct val="100000"/>
              </a:lnSpc>
              <a:spcBef>
                <a:spcPts val="700"/>
              </a:spcBef>
              <a:spcAft>
                <a:spcPts val="0"/>
              </a:spcAft>
              <a:buClr>
                <a:srgbClr val="000000"/>
              </a:buClr>
              <a:buSzPts val="3200"/>
              <a:buFont typeface="Arial"/>
              <a:buChar char="»"/>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38" name="Google Shape;38;p32"/>
          <p:cNvSpPr txBox="1"/>
          <p:nvPr>
            <p:ph idx="2" type="body"/>
          </p:nvPr>
        </p:nvSpPr>
        <p:spPr>
          <a:xfrm>
            <a:off x="457198" y="1435100"/>
            <a:ext cx="3008317"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92D050"/>
              </a:buClr>
              <a:buSzPts val="1800"/>
              <a:buChar char="•"/>
              <a:defRPr/>
            </a:lvl1pPr>
            <a:lvl2pPr indent="-342900" lvl="1" marL="914400" algn="l">
              <a:lnSpc>
                <a:spcPct val="100000"/>
              </a:lnSpc>
              <a:spcBef>
                <a:spcPts val="700"/>
              </a:spcBef>
              <a:spcAft>
                <a:spcPts val="0"/>
              </a:spcAft>
              <a:buClr>
                <a:srgbClr val="92D050"/>
              </a:buClr>
              <a:buSzPts val="1800"/>
              <a:buChar char="–"/>
              <a:defRPr/>
            </a:lvl2pPr>
            <a:lvl3pPr indent="-342900" lvl="2" marL="1371600" algn="l">
              <a:lnSpc>
                <a:spcPct val="100000"/>
              </a:lnSpc>
              <a:spcBef>
                <a:spcPts val="700"/>
              </a:spcBef>
              <a:spcAft>
                <a:spcPts val="0"/>
              </a:spcAft>
              <a:buClr>
                <a:srgbClr val="92D050"/>
              </a:buClr>
              <a:buSzPts val="1800"/>
              <a:buChar char="•"/>
              <a:defRPr/>
            </a:lvl3pPr>
            <a:lvl4pPr indent="-342900" lvl="3" marL="1828800" algn="l">
              <a:lnSpc>
                <a:spcPct val="100000"/>
              </a:lnSpc>
              <a:spcBef>
                <a:spcPts val="700"/>
              </a:spcBef>
              <a:spcAft>
                <a:spcPts val="0"/>
              </a:spcAft>
              <a:buClr>
                <a:srgbClr val="92D050"/>
              </a:buClr>
              <a:buSzPts val="1800"/>
              <a:buChar char="–"/>
              <a:defRPr/>
            </a:lvl4pPr>
            <a:lvl5pPr indent="-342900" lvl="4" marL="2286000" algn="l">
              <a:lnSpc>
                <a:spcPct val="100000"/>
              </a:lnSpc>
              <a:spcBef>
                <a:spcPts val="700"/>
              </a:spcBef>
              <a:spcAft>
                <a:spcPts val="0"/>
              </a:spcAft>
              <a:buClr>
                <a:srgbClr val="92D050"/>
              </a:buClr>
              <a:buSzPts val="1800"/>
              <a:buChar char="»"/>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39" name="Google Shape;39;p32"/>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33"/>
          <p:cNvSpPr txBox="1"/>
          <p:nvPr>
            <p:ph type="title"/>
          </p:nvPr>
        </p:nvSpPr>
        <p:spPr>
          <a:xfrm>
            <a:off x="1792288" y="4800600"/>
            <a:ext cx="5486404"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Arial"/>
              <a:buNone/>
              <a:defRPr b="1" sz="2000">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42" name="Google Shape;42;p33"/>
          <p:cNvSpPr/>
          <p:nvPr>
            <p:ph idx="2" type="pic"/>
          </p:nvPr>
        </p:nvSpPr>
        <p:spPr>
          <a:xfrm>
            <a:off x="1792288" y="612775"/>
            <a:ext cx="5486404" cy="4114800"/>
          </a:xfrm>
          <a:prstGeom prst="rect">
            <a:avLst/>
          </a:prstGeom>
          <a:noFill/>
          <a:ln>
            <a:noFill/>
          </a:ln>
        </p:spPr>
      </p:sp>
      <p:sp>
        <p:nvSpPr>
          <p:cNvPr id="43" name="Google Shape;43;p33"/>
          <p:cNvSpPr txBox="1"/>
          <p:nvPr>
            <p:ph idx="1" type="body"/>
          </p:nvPr>
        </p:nvSpPr>
        <p:spPr>
          <a:xfrm>
            <a:off x="1792288" y="5367337"/>
            <a:ext cx="5486404" cy="80486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Arial"/>
              <a:buNone/>
              <a:defRPr sz="1400">
                <a:solidFill>
                  <a:srgbClr val="000000"/>
                </a:solidFill>
              </a:defRPr>
            </a:lvl1pPr>
            <a:lvl2pPr indent="-228600" lvl="1" marL="914400" algn="l">
              <a:lnSpc>
                <a:spcPct val="100000"/>
              </a:lnSpc>
              <a:spcBef>
                <a:spcPts val="300"/>
              </a:spcBef>
              <a:spcAft>
                <a:spcPts val="0"/>
              </a:spcAft>
              <a:buClr>
                <a:srgbClr val="000000"/>
              </a:buClr>
              <a:buSzPts val="1400"/>
              <a:buFont typeface="Arial"/>
              <a:buNone/>
              <a:defRPr sz="1400">
                <a:solidFill>
                  <a:srgbClr val="000000"/>
                </a:solidFill>
              </a:defRPr>
            </a:lvl2pPr>
            <a:lvl3pPr indent="-228600" lvl="2" marL="1371600" algn="l">
              <a:lnSpc>
                <a:spcPct val="100000"/>
              </a:lnSpc>
              <a:spcBef>
                <a:spcPts val="300"/>
              </a:spcBef>
              <a:spcAft>
                <a:spcPts val="0"/>
              </a:spcAft>
              <a:buClr>
                <a:srgbClr val="000000"/>
              </a:buClr>
              <a:buSzPts val="1400"/>
              <a:buFont typeface="Arial"/>
              <a:buNone/>
              <a:defRPr sz="1400">
                <a:solidFill>
                  <a:srgbClr val="000000"/>
                </a:solidFill>
              </a:defRPr>
            </a:lvl3pPr>
            <a:lvl4pPr indent="-228600" lvl="3" marL="1828800" algn="l">
              <a:lnSpc>
                <a:spcPct val="100000"/>
              </a:lnSpc>
              <a:spcBef>
                <a:spcPts val="300"/>
              </a:spcBef>
              <a:spcAft>
                <a:spcPts val="0"/>
              </a:spcAft>
              <a:buClr>
                <a:srgbClr val="000000"/>
              </a:buClr>
              <a:buSzPts val="1400"/>
              <a:buFont typeface="Arial"/>
              <a:buNone/>
              <a:defRPr sz="1400">
                <a:solidFill>
                  <a:srgbClr val="000000"/>
                </a:solidFill>
              </a:defRPr>
            </a:lvl4pPr>
            <a:lvl5pPr indent="-228600" lvl="4" marL="2286000" algn="l">
              <a:lnSpc>
                <a:spcPct val="100000"/>
              </a:lnSpc>
              <a:spcBef>
                <a:spcPts val="300"/>
              </a:spcBef>
              <a:spcAft>
                <a:spcPts val="0"/>
              </a:spcAft>
              <a:buClr>
                <a:srgbClr val="000000"/>
              </a:buClr>
              <a:buSzPts val="1400"/>
              <a:buFont typeface="Arial"/>
              <a:buNone/>
              <a:defRPr sz="14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44" name="Google Shape;44;p33"/>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1pPr>
            <a:lvl2pPr lvl="1"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2pPr>
            <a:lvl3pPr lvl="2"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3pPr>
            <a:lvl4pPr lvl="3"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4pPr>
            <a:lvl5pPr lvl="4"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5pPr>
            <a:lvl6pPr lvl="5"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6pPr>
            <a:lvl7pPr lvl="6"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7pPr>
            <a:lvl8pPr lvl="7"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8pPr>
            <a:lvl9pPr lvl="8"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431800" lvl="0" marL="4572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1pPr>
            <a:lvl2pPr indent="-431800" lvl="1" marL="9144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2pPr>
            <a:lvl3pPr indent="-431800" lvl="2" marL="13716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3pPr>
            <a:lvl4pPr indent="-431800" lvl="3" marL="18288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4pPr>
            <a:lvl5pPr indent="-431800" lvl="4" marL="22860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5pPr>
            <a:lvl6pPr indent="-431800" lvl="5" marL="27432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6pPr>
            <a:lvl7pPr indent="-431800" lvl="6" marL="32004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7pPr>
            <a:lvl8pPr indent="-431800" lvl="7" marL="36576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8pPr>
            <a:lvl9pPr indent="-431800" lvl="8" marL="41148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9pPr>
          </a:lstStyle>
          <a:p/>
        </p:txBody>
      </p:sp>
      <p:sp>
        <p:nvSpPr>
          <p:cNvPr id="8" name="Google Shape;8;p24"/>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nginx.com/" TargetMode="External"/><Relationship Id="rId4" Type="http://schemas.openxmlformats.org/officeDocument/2006/relationships/hyperlink" Target="https://en.wikipedia.org/wiki/Dnsmas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1"/>
          <p:cNvSpPr txBox="1"/>
          <p:nvPr>
            <p:ph idx="4294967295" type="ctrTitle"/>
          </p:nvPr>
        </p:nvSpPr>
        <p:spPr>
          <a:xfrm>
            <a:off x="381000" y="1752600"/>
            <a:ext cx="7772400" cy="1470025"/>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Chapter 2</a:t>
            </a:r>
            <a:endParaRPr/>
          </a:p>
        </p:txBody>
      </p:sp>
      <p:sp>
        <p:nvSpPr>
          <p:cNvPr id="58" name="Google Shape;58;p1"/>
          <p:cNvSpPr txBox="1"/>
          <p:nvPr>
            <p:ph idx="4294967295" type="subTitle"/>
          </p:nvPr>
        </p:nvSpPr>
        <p:spPr>
          <a:xfrm>
            <a:off x="533400" y="3048000"/>
            <a:ext cx="8458200" cy="175260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Setting Up a Development Environment</a:t>
            </a:r>
            <a:endParaRPr/>
          </a:p>
        </p:txBody>
      </p:sp>
      <p:pic>
        <p:nvPicPr>
          <p:cNvPr descr="image1.png" id="59" name="Google Shape;59;p1"/>
          <p:cNvPicPr preferRelativeResize="0"/>
          <p:nvPr/>
        </p:nvPicPr>
        <p:blipFill rotWithShape="1">
          <a:blip r:embed="rId4">
            <a:alphaModFix/>
          </a:blip>
          <a:srcRect b="0" l="0" r="0" t="0"/>
          <a:stretch/>
        </p:blipFill>
        <p:spPr>
          <a:xfrm>
            <a:off x="5194300" y="493015"/>
            <a:ext cx="3920067" cy="14700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p:nvPr/>
        </p:nvSpPr>
        <p:spPr>
          <a:xfrm>
            <a:off x="609600" y="2462530"/>
            <a:ext cx="8229600" cy="12471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Local Development Environments</a:t>
            </a:r>
            <a:endParaRPr b="0" i="0" sz="2600" u="none" cap="none" strike="noStrike">
              <a:solidFill>
                <a:srgbClr val="579D1C"/>
              </a:solidFill>
              <a:latin typeface="Constantia"/>
              <a:ea typeface="Constantia"/>
              <a:cs typeface="Constantia"/>
              <a:sym typeface="Constantia"/>
            </a:endParaRPr>
          </a:p>
        </p:txBody>
      </p:sp>
      <p:sp>
        <p:nvSpPr>
          <p:cNvPr id="116" name="Google Shape;116;p10"/>
          <p:cNvSpPr txBox="1"/>
          <p:nvPr>
            <p:ph idx="4294967295" type="sldNum"/>
          </p:nvPr>
        </p:nvSpPr>
        <p:spPr>
          <a:xfrm>
            <a:off x="8842095" y="6153148"/>
            <a:ext cx="301905"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Laravel Valet </a:t>
            </a:r>
            <a:br>
              <a:rPr lang="en-US" sz="1200"/>
            </a:br>
            <a:endParaRPr sz="1200"/>
          </a:p>
        </p:txBody>
      </p:sp>
      <p:sp>
        <p:nvSpPr>
          <p:cNvPr id="122" name="Google Shape;122;p11"/>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Valet is a Laravel development environment for Mac minimalists. No Vagrant, no </a:t>
            </a:r>
            <a:r>
              <a:rPr lang="en-US">
                <a:solidFill>
                  <a:srgbClr val="090910"/>
                </a:solidFill>
              </a:rPr>
              <a:t>/</a:t>
            </a:r>
            <a:r>
              <a:rPr lang="en-US">
                <a:solidFill>
                  <a:srgbClr val="CA473F"/>
                </a:solidFill>
              </a:rPr>
              <a:t>etc</a:t>
            </a:r>
            <a:r>
              <a:rPr lang="en-US">
                <a:solidFill>
                  <a:srgbClr val="090910"/>
                </a:solidFill>
              </a:rPr>
              <a:t>/</a:t>
            </a:r>
            <a:r>
              <a:rPr lang="en-US">
                <a:solidFill>
                  <a:srgbClr val="CA473F"/>
                </a:solidFill>
              </a:rPr>
              <a:t>hosts</a:t>
            </a:r>
            <a:r>
              <a:rPr lang="en-US" sz="2600">
                <a:latin typeface="Constantia"/>
                <a:ea typeface="Constantia"/>
                <a:cs typeface="Constantia"/>
                <a:sym typeface="Constantia"/>
              </a:rPr>
              <a:t> file. You can even share your sites publicly using local tunnels.</a:t>
            </a:r>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Laravel Valet configures your Mac to always run </a:t>
            </a:r>
            <a:r>
              <a:rPr lang="en-US" u="sng">
                <a:solidFill>
                  <a:srgbClr val="FF2D20"/>
                </a:solidFill>
                <a:hlinkClick r:id="rId3">
                  <a:extLst>
                    <a:ext uri="{A12FA001-AC4F-418D-AE19-62706E023703}">
                      <ahyp:hlinkClr val="tx"/>
                    </a:ext>
                  </a:extLst>
                </a:hlinkClick>
              </a:rPr>
              <a:t>Nginx</a:t>
            </a:r>
            <a:r>
              <a:rPr lang="en-US" sz="2600">
                <a:latin typeface="Constantia"/>
                <a:ea typeface="Constantia"/>
                <a:cs typeface="Constantia"/>
                <a:sym typeface="Constantia"/>
              </a:rPr>
              <a:t> in the background when your machine starts. Then, using </a:t>
            </a:r>
            <a:r>
              <a:rPr lang="en-US" u="sng">
                <a:solidFill>
                  <a:srgbClr val="FF2D20"/>
                </a:solidFill>
                <a:hlinkClick r:id="rId4">
                  <a:extLst>
                    <a:ext uri="{A12FA001-AC4F-418D-AE19-62706E023703}">
                      <ahyp:hlinkClr val="tx"/>
                    </a:ext>
                  </a:extLst>
                </a:hlinkClick>
              </a:rPr>
              <a:t>DnsMasq</a:t>
            </a:r>
            <a:r>
              <a:rPr lang="en-US" sz="2600">
                <a:latin typeface="Constantia"/>
                <a:ea typeface="Constantia"/>
                <a:cs typeface="Constantia"/>
                <a:sym typeface="Constantia"/>
              </a:rPr>
              <a:t>, Valet proxies all requests on the </a:t>
            </a:r>
            <a:r>
              <a:rPr lang="en-US">
                <a:solidFill>
                  <a:srgbClr val="090910"/>
                </a:solidFill>
              </a:rPr>
              <a:t>*.</a:t>
            </a:r>
            <a:r>
              <a:rPr lang="en-US">
                <a:solidFill>
                  <a:srgbClr val="CA473F"/>
                </a:solidFill>
              </a:rPr>
              <a:t>test</a:t>
            </a:r>
            <a:r>
              <a:rPr lang="en-US" sz="2600">
                <a:latin typeface="Constantia"/>
                <a:ea typeface="Constantia"/>
                <a:cs typeface="Constantia"/>
                <a:sym typeface="Constantia"/>
              </a:rPr>
              <a:t> domain to point to sites installed on your local machine.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Meet Homestead</a:t>
            </a:r>
            <a:endParaRPr/>
          </a:p>
        </p:txBody>
      </p:sp>
      <p:sp>
        <p:nvSpPr>
          <p:cNvPr id="128" name="Google Shape;128;p12"/>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59186" lvl="0" marL="259186" rtl="0" algn="l">
              <a:lnSpc>
                <a:spcPct val="100000"/>
              </a:lnSpc>
              <a:spcBef>
                <a:spcPts val="0"/>
              </a:spcBef>
              <a:spcAft>
                <a:spcPts val="0"/>
              </a:spcAft>
              <a:buClr>
                <a:srgbClr val="F3A447"/>
              </a:buClr>
              <a:buSzPts val="2083"/>
              <a:buFont typeface="Constantia"/>
              <a:buChar char="●"/>
            </a:pPr>
            <a:r>
              <a:rPr lang="en-US" sz="2450">
                <a:solidFill>
                  <a:srgbClr val="579D1C"/>
                </a:solidFill>
                <a:latin typeface="Constantia"/>
                <a:ea typeface="Constantia"/>
                <a:cs typeface="Constantia"/>
                <a:sym typeface="Constantia"/>
              </a:rPr>
              <a:t>The creators of Laravel have created an official Vagrant box called Homestead. Vagrant is software that allows you to create virtual development environments on your personal computer. You can install Homestead and start creating Laravel projects right away</a:t>
            </a:r>
            <a:endParaRPr/>
          </a:p>
          <a:p>
            <a:pPr indent="-259186" lvl="0" marL="259186" rtl="0" algn="l">
              <a:lnSpc>
                <a:spcPct val="100000"/>
              </a:lnSpc>
              <a:spcBef>
                <a:spcPts val="1200"/>
              </a:spcBef>
              <a:spcAft>
                <a:spcPts val="0"/>
              </a:spcAft>
              <a:buClr>
                <a:srgbClr val="F3A447"/>
              </a:buClr>
              <a:buSzPts val="2083"/>
              <a:buFont typeface="Constantia"/>
              <a:buChar char="●"/>
            </a:pPr>
            <a:r>
              <a:rPr lang="en-US" sz="2450">
                <a:solidFill>
                  <a:srgbClr val="579D1C"/>
                </a:solidFill>
                <a:latin typeface="Constantia"/>
                <a:ea typeface="Constantia"/>
                <a:cs typeface="Constantia"/>
                <a:sym typeface="Constantia"/>
              </a:rPr>
              <a:t>if you don't need it any more, you can just remove it from your machine, without anything else being affected</a:t>
            </a:r>
            <a:endParaRPr/>
          </a:p>
          <a:p>
            <a:pPr indent="-259186" lvl="0" marL="259186" rtl="0" algn="l">
              <a:lnSpc>
                <a:spcPct val="100000"/>
              </a:lnSpc>
              <a:spcBef>
                <a:spcPts val="1200"/>
              </a:spcBef>
              <a:spcAft>
                <a:spcPts val="0"/>
              </a:spcAft>
              <a:buClr>
                <a:srgbClr val="F3A447"/>
              </a:buClr>
              <a:buSzPts val="2083"/>
              <a:buFont typeface="Constantia"/>
              <a:buChar char="●"/>
            </a:pPr>
            <a:r>
              <a:rPr lang="en-US" sz="2450">
                <a:solidFill>
                  <a:srgbClr val="579D1C"/>
                </a:solidFill>
                <a:latin typeface="Constantia"/>
                <a:ea typeface="Constantia"/>
                <a:cs typeface="Constantia"/>
                <a:sym typeface="Constantia"/>
              </a:rPr>
              <a:t>if you are currently using a globally installed development environment such as WAMP or MAMP, Homestead won't conflict with it</a:t>
            </a:r>
            <a:endParaRPr/>
          </a:p>
        </p:txBody>
      </p:sp>
      <p:sp>
        <p:nvSpPr>
          <p:cNvPr id="129" name="Google Shape;129;p12"/>
          <p:cNvSpPr txBox="1"/>
          <p:nvPr>
            <p:ph idx="4294967295" type="sldNum"/>
          </p:nvPr>
        </p:nvSpPr>
        <p:spPr>
          <a:xfrm>
            <a:off x="8842097" y="6153148"/>
            <a:ext cx="301904"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Installing Homestead</a:t>
            </a:r>
            <a:endParaRPr/>
          </a:p>
        </p:txBody>
      </p:sp>
      <p:sp>
        <p:nvSpPr>
          <p:cNvPr id="135" name="Google Shape;135;p13"/>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Homestead is a Vagrant-based VM. Therefore, before using it you will need to install two utilities: </a:t>
            </a:r>
            <a:endParaRPr/>
          </a:p>
          <a:p>
            <a:pPr indent="-269875" lvl="1" marL="7270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VirtualBox (https://www.virtualbox.org/wiki/Downloads) </a:t>
            </a:r>
            <a:endParaRPr/>
          </a:p>
          <a:p>
            <a:pPr indent="-269875" lvl="1" marL="7270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Vagrant (http://www.vagrantup.com/downloads.html) </a:t>
            </a:r>
            <a:endParaRPr/>
          </a:p>
        </p:txBody>
      </p:sp>
      <p:sp>
        <p:nvSpPr>
          <p:cNvPr id="136" name="Google Shape;136;p13"/>
          <p:cNvSpPr txBox="1"/>
          <p:nvPr>
            <p:ph idx="4294967295" type="sldNum"/>
          </p:nvPr>
        </p:nvSpPr>
        <p:spPr>
          <a:xfrm>
            <a:off x="8842097" y="6153150"/>
            <a:ext cx="301904"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Installing Homestead</a:t>
            </a:r>
            <a:endParaRPr/>
          </a:p>
        </p:txBody>
      </p:sp>
      <p:sp>
        <p:nvSpPr>
          <p:cNvPr id="142" name="Google Shape;142;p14"/>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To install Homestead, follow these steps </a:t>
            </a:r>
            <a:endParaRPr/>
          </a:p>
          <a:p>
            <a:pPr indent="-347578" lvl="1" marL="855578" rtl="0" algn="l">
              <a:lnSpc>
                <a:spcPct val="100000"/>
              </a:lnSpc>
              <a:spcBef>
                <a:spcPts val="1400"/>
              </a:spcBef>
              <a:spcAft>
                <a:spcPts val="0"/>
              </a:spcAft>
              <a:buClr>
                <a:srgbClr val="579D1C"/>
              </a:buClr>
              <a:buSzPts val="2600"/>
              <a:buFont typeface="Constantia"/>
              <a:buAutoNum type="arabicPeriod"/>
            </a:pPr>
            <a:r>
              <a:rPr lang="en-US" sz="2600">
                <a:solidFill>
                  <a:srgbClr val="579D1C"/>
                </a:solidFill>
                <a:latin typeface="Constantia"/>
                <a:ea typeface="Constantia"/>
                <a:cs typeface="Constantia"/>
                <a:sym typeface="Constantia"/>
              </a:rPr>
              <a:t>&gt; </a:t>
            </a:r>
            <a:r>
              <a:rPr lang="en-US">
                <a:solidFill>
                  <a:srgbClr val="000000"/>
                </a:solidFill>
              </a:rPr>
              <a:t>$ composer global require “laravel/homestead=~2.0"</a:t>
            </a:r>
            <a:endParaRPr/>
          </a:p>
          <a:p>
            <a:pPr indent="-347578" lvl="1" marL="855578" rtl="0" algn="l">
              <a:lnSpc>
                <a:spcPct val="100000"/>
              </a:lnSpc>
              <a:spcBef>
                <a:spcPts val="1400"/>
              </a:spcBef>
              <a:spcAft>
                <a:spcPts val="0"/>
              </a:spcAft>
              <a:buClr>
                <a:srgbClr val="579D1C"/>
              </a:buClr>
              <a:buSzPts val="2600"/>
              <a:buFont typeface="Constantia"/>
              <a:buAutoNum type="arabicPeriod"/>
            </a:pPr>
            <a:r>
              <a:rPr lang="en-US" sz="2600">
                <a:solidFill>
                  <a:srgbClr val="579D1C"/>
                </a:solidFill>
                <a:latin typeface="Constantia"/>
                <a:ea typeface="Constantia"/>
                <a:cs typeface="Constantia"/>
                <a:sym typeface="Constantia"/>
              </a:rPr>
              <a:t>&gt; </a:t>
            </a:r>
            <a:r>
              <a:rPr lang="en-US">
                <a:solidFill>
                  <a:srgbClr val="000000"/>
                </a:solidFill>
              </a:rPr>
              <a:t>$ homestead init</a:t>
            </a:r>
            <a:endParaRPr/>
          </a:p>
          <a:p>
            <a:pPr indent="-347578" lvl="1" marL="855578" rtl="0" algn="l">
              <a:lnSpc>
                <a:spcPct val="100000"/>
              </a:lnSpc>
              <a:spcBef>
                <a:spcPts val="1400"/>
              </a:spcBef>
              <a:spcAft>
                <a:spcPts val="0"/>
              </a:spcAft>
              <a:buClr>
                <a:srgbClr val="579D1C"/>
              </a:buClr>
              <a:buSzPts val="2600"/>
              <a:buFont typeface="Constantia"/>
              <a:buAutoNum type="arabicPeriod"/>
            </a:pPr>
            <a:r>
              <a:rPr lang="en-US" sz="2600">
                <a:solidFill>
                  <a:srgbClr val="579D1C"/>
                </a:solidFill>
                <a:latin typeface="Constantia"/>
                <a:ea typeface="Constantia"/>
                <a:cs typeface="Constantia"/>
                <a:sym typeface="Constantia"/>
              </a:rPr>
              <a:t>&gt; </a:t>
            </a:r>
            <a:r>
              <a:rPr lang="en-US">
                <a:solidFill>
                  <a:srgbClr val="000000"/>
                </a:solidFill>
              </a:rPr>
              <a:t>$ homestead edit</a:t>
            </a:r>
            <a:endParaRPr/>
          </a:p>
          <a:p>
            <a:pPr indent="-347578" lvl="1" marL="855578" rtl="0" algn="l">
              <a:lnSpc>
                <a:spcPct val="100000"/>
              </a:lnSpc>
              <a:spcBef>
                <a:spcPts val="1400"/>
              </a:spcBef>
              <a:spcAft>
                <a:spcPts val="0"/>
              </a:spcAft>
              <a:buClr>
                <a:srgbClr val="579D1C"/>
              </a:buClr>
              <a:buSzPts val="2600"/>
              <a:buFont typeface="Constantia"/>
              <a:buAutoNum type="arabicPeriod"/>
            </a:pPr>
            <a:r>
              <a:rPr lang="en-US" sz="2600">
                <a:solidFill>
                  <a:srgbClr val="579D1C"/>
                </a:solidFill>
                <a:latin typeface="Constantia"/>
                <a:ea typeface="Constantia"/>
                <a:cs typeface="Constantia"/>
                <a:sym typeface="Constantia"/>
              </a:rPr>
              <a:t>Edit </a:t>
            </a:r>
            <a:r>
              <a:rPr b="1" lang="en-US"/>
              <a:t>folders</a:t>
            </a:r>
            <a:r>
              <a:rPr lang="en-US" sz="2600">
                <a:solidFill>
                  <a:srgbClr val="579D1C"/>
                </a:solidFill>
                <a:latin typeface="Constantia"/>
                <a:ea typeface="Constantia"/>
                <a:cs typeface="Constantia"/>
                <a:sym typeface="Constantia"/>
              </a:rPr>
              <a:t> and </a:t>
            </a:r>
            <a:r>
              <a:rPr b="1" lang="en-US"/>
              <a:t>sites</a:t>
            </a:r>
            <a:r>
              <a:rPr lang="en-US" sz="2600">
                <a:solidFill>
                  <a:srgbClr val="579D1C"/>
                </a:solidFill>
                <a:latin typeface="Constantia"/>
                <a:ea typeface="Constantia"/>
                <a:cs typeface="Constantia"/>
                <a:sym typeface="Constantia"/>
              </a:rPr>
              <a:t> sections in Homestead.yml file</a:t>
            </a:r>
            <a:endParaRPr/>
          </a:p>
        </p:txBody>
      </p:sp>
      <p:sp>
        <p:nvSpPr>
          <p:cNvPr id="143" name="Google Shape;143;p14"/>
          <p:cNvSpPr txBox="1"/>
          <p:nvPr>
            <p:ph idx="4294967295" type="sldNum"/>
          </p:nvPr>
        </p:nvSpPr>
        <p:spPr>
          <a:xfrm>
            <a:off x="8842092" y="6153150"/>
            <a:ext cx="301905"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Installing Homestead</a:t>
            </a:r>
            <a:endParaRPr/>
          </a:p>
        </p:txBody>
      </p:sp>
      <p:sp>
        <p:nvSpPr>
          <p:cNvPr id="149" name="Google Shape;149;p15"/>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To install Homestead, follow these steps </a:t>
            </a:r>
            <a:endParaRPr/>
          </a:p>
          <a:p>
            <a:pPr indent="-347578" lvl="1" marL="855578" rtl="0" algn="l">
              <a:lnSpc>
                <a:spcPct val="100000"/>
              </a:lnSpc>
              <a:spcBef>
                <a:spcPts val="1400"/>
              </a:spcBef>
              <a:spcAft>
                <a:spcPts val="0"/>
              </a:spcAft>
              <a:buClr>
                <a:srgbClr val="579D1C"/>
              </a:buClr>
              <a:buSzPts val="2600"/>
              <a:buFont typeface="Constantia"/>
              <a:buAutoNum type="arabicPeriod" startAt="5"/>
            </a:pPr>
            <a:r>
              <a:rPr lang="en-US" sz="2600">
                <a:solidFill>
                  <a:srgbClr val="579D1C"/>
                </a:solidFill>
                <a:latin typeface="Constantia"/>
                <a:ea typeface="Constantia"/>
                <a:cs typeface="Constantia"/>
                <a:sym typeface="Constantia"/>
              </a:rPr>
              <a:t>&gt; </a:t>
            </a:r>
            <a:r>
              <a:rPr lang="en-US">
                <a:solidFill>
                  <a:srgbClr val="000000"/>
                </a:solidFill>
              </a:rPr>
              <a:t>$ homestead up</a:t>
            </a:r>
            <a:endParaRPr/>
          </a:p>
          <a:p>
            <a:pPr indent="-347578" lvl="1" marL="855578" rtl="0" algn="l">
              <a:lnSpc>
                <a:spcPct val="100000"/>
              </a:lnSpc>
              <a:spcBef>
                <a:spcPts val="1400"/>
              </a:spcBef>
              <a:spcAft>
                <a:spcPts val="0"/>
              </a:spcAft>
              <a:buClr>
                <a:srgbClr val="579D1C"/>
              </a:buClr>
              <a:buSzPts val="2600"/>
              <a:buFont typeface="Constantia"/>
              <a:buAutoNum type="arabicPeriod" startAt="5"/>
            </a:pPr>
            <a:r>
              <a:rPr lang="en-US" sz="2600">
                <a:solidFill>
                  <a:srgbClr val="579D1C"/>
                </a:solidFill>
                <a:latin typeface="Constantia"/>
                <a:ea typeface="Constantia"/>
                <a:cs typeface="Constantia"/>
                <a:sym typeface="Constantia"/>
              </a:rPr>
              <a:t>Edit hosts file, add the following line to the bottom</a:t>
            </a:r>
            <a:br>
              <a:rPr lang="en-US" sz="2600">
                <a:solidFill>
                  <a:srgbClr val="579D1C"/>
                </a:solidFill>
                <a:latin typeface="Constantia"/>
                <a:ea typeface="Constantia"/>
                <a:cs typeface="Constantia"/>
                <a:sym typeface="Constantia"/>
              </a:rPr>
            </a:br>
            <a:r>
              <a:rPr lang="en-US" sz="2600">
                <a:solidFill>
                  <a:srgbClr val="579D1C"/>
                </a:solidFill>
                <a:latin typeface="Constantia"/>
                <a:ea typeface="Constantia"/>
                <a:cs typeface="Constantia"/>
                <a:sym typeface="Constantia"/>
              </a:rPr>
              <a:t>	</a:t>
            </a:r>
            <a:r>
              <a:rPr lang="en-US">
                <a:solidFill>
                  <a:srgbClr val="000000"/>
                </a:solidFill>
              </a:rPr>
              <a:t>192.168.10.10  homesteap.app</a:t>
            </a:r>
            <a:endParaRPr/>
          </a:p>
        </p:txBody>
      </p:sp>
      <p:sp>
        <p:nvSpPr>
          <p:cNvPr id="150" name="Google Shape;150;p15"/>
          <p:cNvSpPr txBox="1"/>
          <p:nvPr>
            <p:ph idx="4294967295" type="sldNum"/>
          </p:nvPr>
        </p:nvSpPr>
        <p:spPr>
          <a:xfrm>
            <a:off x="8842097" y="6153150"/>
            <a:ext cx="301904"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pic>
        <p:nvPicPr>
          <p:cNvPr descr="Screen Shot 2017-02-03 at 12.41.43 PM.png" id="151" name="Google Shape;151;p15"/>
          <p:cNvPicPr preferRelativeResize="0"/>
          <p:nvPr/>
        </p:nvPicPr>
        <p:blipFill rotWithShape="1">
          <a:blip r:embed="rId3">
            <a:alphaModFix/>
          </a:blip>
          <a:srcRect b="0" l="0" r="0" t="0"/>
          <a:stretch/>
        </p:blipFill>
        <p:spPr>
          <a:xfrm>
            <a:off x="1340632" y="3754613"/>
            <a:ext cx="5459922" cy="2478091"/>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Everyday usage of Homestead</a:t>
            </a:r>
            <a:endParaRPr/>
          </a:p>
        </p:txBody>
      </p:sp>
      <p:sp>
        <p:nvSpPr>
          <p:cNvPr id="157" name="Google Shape;157;p16"/>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38433" lvl="0" marL="238433" rtl="0" algn="l">
              <a:lnSpc>
                <a:spcPct val="100000"/>
              </a:lnSpc>
              <a:spcBef>
                <a:spcPts val="0"/>
              </a:spcBef>
              <a:spcAft>
                <a:spcPts val="0"/>
              </a:spcAft>
              <a:buClr>
                <a:srgbClr val="F3A447"/>
              </a:buClr>
              <a:buSzPts val="1938"/>
              <a:buFont typeface="Constantia"/>
              <a:buChar char="●"/>
            </a:pPr>
            <a:r>
              <a:rPr lang="en-US" sz="2280">
                <a:solidFill>
                  <a:srgbClr val="579D1C"/>
                </a:solidFill>
                <a:latin typeface="Constantia"/>
                <a:ea typeface="Constantia"/>
                <a:cs typeface="Constantia"/>
                <a:sym typeface="Constantia"/>
              </a:rPr>
              <a:t>To stop and save current state Homestead</a:t>
            </a:r>
            <a:br>
              <a:rPr lang="en-US" sz="2280">
                <a:solidFill>
                  <a:srgbClr val="579D1C"/>
                </a:solidFill>
                <a:latin typeface="Constantia"/>
                <a:ea typeface="Constantia"/>
                <a:cs typeface="Constantia"/>
                <a:sym typeface="Constantia"/>
              </a:rPr>
            </a:br>
            <a:r>
              <a:rPr lang="en-US" sz="2280">
                <a:solidFill>
                  <a:srgbClr val="579D1C"/>
                </a:solidFill>
                <a:latin typeface="Constantia"/>
                <a:ea typeface="Constantia"/>
                <a:cs typeface="Constantia"/>
                <a:sym typeface="Constantia"/>
              </a:rPr>
              <a:t>&gt; </a:t>
            </a:r>
            <a:r>
              <a:rPr lang="en-US">
                <a:solidFill>
                  <a:srgbClr val="000000"/>
                </a:solidFill>
              </a:rPr>
              <a:t>$ homestead suspend</a:t>
            </a:r>
            <a:endParaRPr>
              <a:solidFill>
                <a:srgbClr val="000000"/>
              </a:solidFill>
            </a:endParaRPr>
          </a:p>
          <a:p>
            <a:pPr indent="-238433" lvl="0" marL="238433" rtl="0" algn="l">
              <a:lnSpc>
                <a:spcPct val="100000"/>
              </a:lnSpc>
              <a:spcBef>
                <a:spcPts val="1200"/>
              </a:spcBef>
              <a:spcAft>
                <a:spcPts val="0"/>
              </a:spcAft>
              <a:buClr>
                <a:srgbClr val="F3A447"/>
              </a:buClr>
              <a:buSzPts val="1938"/>
              <a:buFont typeface="Constantia"/>
              <a:buChar char="●"/>
            </a:pPr>
            <a:r>
              <a:rPr lang="en-US" sz="2280">
                <a:solidFill>
                  <a:srgbClr val="579D1C"/>
                </a:solidFill>
                <a:latin typeface="Constantia"/>
                <a:ea typeface="Constantia"/>
                <a:cs typeface="Constantia"/>
                <a:sym typeface="Constantia"/>
              </a:rPr>
              <a:t>To resume Homestead</a:t>
            </a:r>
            <a:br>
              <a:rPr lang="en-US" sz="2280">
                <a:solidFill>
                  <a:srgbClr val="579D1C"/>
                </a:solidFill>
                <a:latin typeface="Constantia"/>
                <a:ea typeface="Constantia"/>
                <a:cs typeface="Constantia"/>
                <a:sym typeface="Constantia"/>
              </a:rPr>
            </a:br>
            <a:r>
              <a:rPr lang="en-US" sz="2280">
                <a:solidFill>
                  <a:srgbClr val="579D1C"/>
                </a:solidFill>
                <a:latin typeface="Constantia"/>
                <a:ea typeface="Constantia"/>
                <a:cs typeface="Constantia"/>
                <a:sym typeface="Constantia"/>
              </a:rPr>
              <a:t>&gt; </a:t>
            </a:r>
            <a:r>
              <a:rPr lang="en-US">
                <a:solidFill>
                  <a:srgbClr val="000000"/>
                </a:solidFill>
              </a:rPr>
              <a:t>$ homestead resume</a:t>
            </a:r>
            <a:endParaRPr/>
          </a:p>
          <a:p>
            <a:pPr indent="-238433" lvl="0" marL="238433" rtl="0" algn="l">
              <a:lnSpc>
                <a:spcPct val="100000"/>
              </a:lnSpc>
              <a:spcBef>
                <a:spcPts val="1200"/>
              </a:spcBef>
              <a:spcAft>
                <a:spcPts val="0"/>
              </a:spcAft>
              <a:buClr>
                <a:srgbClr val="F3A447"/>
              </a:buClr>
              <a:buSzPts val="1938"/>
              <a:buFont typeface="Constantia"/>
              <a:buChar char="●"/>
            </a:pPr>
            <a:r>
              <a:rPr lang="en-US" sz="2280">
                <a:solidFill>
                  <a:srgbClr val="579D1C"/>
                </a:solidFill>
                <a:latin typeface="Constantia"/>
                <a:ea typeface="Constantia"/>
                <a:cs typeface="Constantia"/>
                <a:sym typeface="Constantia"/>
              </a:rPr>
              <a:t>To shutdown virtual machine</a:t>
            </a:r>
            <a:br>
              <a:rPr lang="en-US" sz="2280">
                <a:solidFill>
                  <a:srgbClr val="579D1C"/>
                </a:solidFill>
                <a:latin typeface="Constantia"/>
                <a:ea typeface="Constantia"/>
                <a:cs typeface="Constantia"/>
                <a:sym typeface="Constantia"/>
              </a:rPr>
            </a:br>
            <a:r>
              <a:rPr lang="en-US" sz="2280">
                <a:solidFill>
                  <a:srgbClr val="579D1C"/>
                </a:solidFill>
                <a:latin typeface="Constantia"/>
                <a:ea typeface="Constantia"/>
                <a:cs typeface="Constantia"/>
                <a:sym typeface="Constantia"/>
              </a:rPr>
              <a:t>&gt; </a:t>
            </a:r>
            <a:r>
              <a:rPr lang="en-US">
                <a:solidFill>
                  <a:srgbClr val="000000"/>
                </a:solidFill>
              </a:rPr>
              <a:t>$ homestead halt</a:t>
            </a:r>
            <a:endParaRPr>
              <a:solidFill>
                <a:srgbClr val="000000"/>
              </a:solidFill>
            </a:endParaRPr>
          </a:p>
          <a:p>
            <a:pPr indent="-238433" lvl="0" marL="238433" rtl="0" algn="l">
              <a:lnSpc>
                <a:spcPct val="100000"/>
              </a:lnSpc>
              <a:spcBef>
                <a:spcPts val="1200"/>
              </a:spcBef>
              <a:spcAft>
                <a:spcPts val="0"/>
              </a:spcAft>
              <a:buClr>
                <a:srgbClr val="F3A447"/>
              </a:buClr>
              <a:buSzPts val="1938"/>
              <a:buFont typeface="Constantia"/>
              <a:buChar char="●"/>
            </a:pPr>
            <a:r>
              <a:rPr lang="en-US" sz="2280">
                <a:solidFill>
                  <a:srgbClr val="579D1C"/>
                </a:solidFill>
                <a:latin typeface="Constantia"/>
                <a:ea typeface="Constantia"/>
                <a:cs typeface="Constantia"/>
                <a:sym typeface="Constantia"/>
              </a:rPr>
              <a:t>To start Homestead</a:t>
            </a:r>
            <a:br>
              <a:rPr lang="en-US" sz="2280">
                <a:solidFill>
                  <a:srgbClr val="579D1C"/>
                </a:solidFill>
                <a:latin typeface="Constantia"/>
                <a:ea typeface="Constantia"/>
                <a:cs typeface="Constantia"/>
                <a:sym typeface="Constantia"/>
              </a:rPr>
            </a:br>
            <a:r>
              <a:rPr lang="en-US" sz="2280">
                <a:solidFill>
                  <a:srgbClr val="579D1C"/>
                </a:solidFill>
                <a:latin typeface="Constantia"/>
                <a:ea typeface="Constantia"/>
                <a:cs typeface="Constantia"/>
                <a:sym typeface="Constantia"/>
              </a:rPr>
              <a:t>&gt; </a:t>
            </a:r>
            <a:r>
              <a:rPr lang="en-US">
                <a:solidFill>
                  <a:srgbClr val="000000"/>
                </a:solidFill>
              </a:rPr>
              <a:t>$ homestead up</a:t>
            </a:r>
            <a:endParaRPr/>
          </a:p>
          <a:p>
            <a:pPr indent="-238433" lvl="0" marL="238433" rtl="0" algn="l">
              <a:lnSpc>
                <a:spcPct val="100000"/>
              </a:lnSpc>
              <a:spcBef>
                <a:spcPts val="1200"/>
              </a:spcBef>
              <a:spcAft>
                <a:spcPts val="0"/>
              </a:spcAft>
              <a:buClr>
                <a:srgbClr val="F3A447"/>
              </a:buClr>
              <a:buSzPts val="1938"/>
              <a:buFont typeface="Constantia"/>
              <a:buChar char="●"/>
            </a:pPr>
            <a:r>
              <a:rPr lang="en-US" sz="2280">
                <a:solidFill>
                  <a:srgbClr val="579D1C"/>
                </a:solidFill>
                <a:latin typeface="Constantia"/>
                <a:ea typeface="Constantia"/>
                <a:cs typeface="Constantia"/>
                <a:sym typeface="Constantia"/>
              </a:rPr>
              <a:t>To connect to the machine</a:t>
            </a:r>
            <a:br>
              <a:rPr lang="en-US" sz="2280">
                <a:solidFill>
                  <a:srgbClr val="579D1C"/>
                </a:solidFill>
                <a:latin typeface="Constantia"/>
                <a:ea typeface="Constantia"/>
                <a:cs typeface="Constantia"/>
                <a:sym typeface="Constantia"/>
              </a:rPr>
            </a:br>
            <a:r>
              <a:rPr lang="en-US" sz="2280">
                <a:solidFill>
                  <a:srgbClr val="579D1C"/>
                </a:solidFill>
                <a:latin typeface="Constantia"/>
                <a:ea typeface="Constantia"/>
                <a:cs typeface="Constantia"/>
                <a:sym typeface="Constantia"/>
              </a:rPr>
              <a:t>&gt; </a:t>
            </a:r>
            <a:r>
              <a:rPr lang="en-US">
                <a:solidFill>
                  <a:srgbClr val="000000"/>
                </a:solidFill>
              </a:rPr>
              <a:t>$ homestead ssh</a:t>
            </a:r>
            <a:endParaRPr/>
          </a:p>
        </p:txBody>
      </p:sp>
      <p:sp>
        <p:nvSpPr>
          <p:cNvPr id="158" name="Google Shape;158;p16"/>
          <p:cNvSpPr txBox="1"/>
          <p:nvPr>
            <p:ph idx="4294967295" type="sldNum"/>
          </p:nvPr>
        </p:nvSpPr>
        <p:spPr>
          <a:xfrm>
            <a:off x="8842092" y="6153150"/>
            <a:ext cx="301905"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Connecting to your databases</a:t>
            </a:r>
            <a:endParaRPr/>
          </a:p>
        </p:txBody>
      </p:sp>
      <p:sp>
        <p:nvSpPr>
          <p:cNvPr id="164" name="Google Shape;164;p17"/>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To connect, all you have to do is specify the following parameters: </a:t>
            </a:r>
            <a:endParaRPr/>
          </a:p>
          <a:p>
            <a:pPr indent="-269875" lvl="1" marL="7270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Host: 127.0.0.1 </a:t>
            </a:r>
            <a:endParaRPr/>
          </a:p>
          <a:p>
            <a:pPr indent="-269875" lvl="1" marL="7270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Port: 33060 </a:t>
            </a:r>
            <a:endParaRPr/>
          </a:p>
          <a:p>
            <a:pPr indent="-269875" lvl="1" marL="7270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Username: homestead </a:t>
            </a:r>
            <a:endParaRPr/>
          </a:p>
          <a:p>
            <a:pPr indent="-269875" lvl="1" marL="7270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Password: secret </a:t>
            </a:r>
            <a:endParaRPr/>
          </a:p>
        </p:txBody>
      </p:sp>
      <p:sp>
        <p:nvSpPr>
          <p:cNvPr id="165" name="Google Shape;165;p17"/>
          <p:cNvSpPr txBox="1"/>
          <p:nvPr>
            <p:ph idx="4294967295" type="sldNum"/>
          </p:nvPr>
        </p:nvSpPr>
        <p:spPr>
          <a:xfrm>
            <a:off x="8842092" y="6153150"/>
            <a:ext cx="301905"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p:nvPr/>
        </p:nvSpPr>
        <p:spPr>
          <a:xfrm>
            <a:off x="609600" y="2735577"/>
            <a:ext cx="8229600" cy="7010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Creating a new Laravel application</a:t>
            </a:r>
            <a:endParaRPr/>
          </a:p>
        </p:txBody>
      </p:sp>
      <p:sp>
        <p:nvSpPr>
          <p:cNvPr id="171" name="Google Shape;171;p18"/>
          <p:cNvSpPr txBox="1"/>
          <p:nvPr>
            <p:ph idx="4294967295" type="sldNum"/>
          </p:nvPr>
        </p:nvSpPr>
        <p:spPr>
          <a:xfrm>
            <a:off x="8842098" y="6153148"/>
            <a:ext cx="301904"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100"/>
              <a:buFont typeface="Arial"/>
              <a:buNone/>
            </a:pPr>
            <a:r>
              <a:rPr lang="en-US" sz="4100"/>
              <a:t>Creating a new Laravel application</a:t>
            </a:r>
            <a:endParaRPr/>
          </a:p>
        </p:txBody>
      </p:sp>
      <p:sp>
        <p:nvSpPr>
          <p:cNvPr id="177" name="Google Shape;177;p19"/>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7578" lvl="0" marL="347578" rtl="0" algn="l">
              <a:lnSpc>
                <a:spcPct val="100000"/>
              </a:lnSpc>
              <a:spcBef>
                <a:spcPts val="0"/>
              </a:spcBef>
              <a:spcAft>
                <a:spcPts val="0"/>
              </a:spcAft>
              <a:buClr>
                <a:srgbClr val="579D1C"/>
              </a:buClr>
              <a:buSzPts val="2600"/>
              <a:buFont typeface="Constantia"/>
              <a:buAutoNum type="arabicPeriod"/>
            </a:pPr>
            <a:r>
              <a:rPr lang="en-US" sz="2600">
                <a:solidFill>
                  <a:srgbClr val="579D1C"/>
                </a:solidFill>
                <a:latin typeface="Constantia"/>
                <a:ea typeface="Constantia"/>
                <a:cs typeface="Constantia"/>
                <a:sym typeface="Constantia"/>
              </a:rPr>
              <a:t>First, check whether Homestead is running by using the following command: </a:t>
            </a:r>
            <a:br>
              <a:rPr lang="en-US" sz="2600">
                <a:solidFill>
                  <a:srgbClr val="579D1C"/>
                </a:solidFill>
                <a:latin typeface="Constantia"/>
                <a:ea typeface="Constantia"/>
                <a:cs typeface="Constantia"/>
                <a:sym typeface="Constantia"/>
              </a:rPr>
            </a:br>
            <a:r>
              <a:rPr lang="en-US" sz="2600">
                <a:solidFill>
                  <a:srgbClr val="579D1C"/>
                </a:solidFill>
                <a:latin typeface="Constantia"/>
                <a:ea typeface="Constantia"/>
                <a:cs typeface="Constantia"/>
                <a:sym typeface="Constantia"/>
              </a:rPr>
              <a:t>&gt; </a:t>
            </a:r>
            <a:r>
              <a:rPr lang="en-US">
                <a:solidFill>
                  <a:srgbClr val="000000"/>
                </a:solidFill>
              </a:rPr>
              <a:t>$ homestead status</a:t>
            </a:r>
            <a:endParaRPr>
              <a:solidFill>
                <a:srgbClr val="000000"/>
              </a:solidFill>
            </a:endParaRPr>
          </a:p>
          <a:p>
            <a:pPr indent="-347578" lvl="0" marL="347578" rtl="0" algn="l">
              <a:lnSpc>
                <a:spcPct val="100000"/>
              </a:lnSpc>
              <a:spcBef>
                <a:spcPts val="1400"/>
              </a:spcBef>
              <a:spcAft>
                <a:spcPts val="0"/>
              </a:spcAft>
              <a:buClr>
                <a:srgbClr val="579D1C"/>
              </a:buClr>
              <a:buSzPts val="2600"/>
              <a:buFont typeface="Constantia"/>
              <a:buAutoNum type="arabicPeriod"/>
            </a:pPr>
            <a:r>
              <a:rPr lang="en-US" sz="2600">
                <a:solidFill>
                  <a:srgbClr val="579D1C"/>
                </a:solidFill>
                <a:latin typeface="Constantia"/>
                <a:ea typeface="Constantia"/>
                <a:cs typeface="Constantia"/>
                <a:sym typeface="Constantia"/>
              </a:rPr>
              <a:t>If the status is anything other than running, bring it up with the homestead reload command. We now need to add our site. It will be a browsable database of cat profiles, so let's call it "Furbook" and give it the fictional domain name of furbook.com. </a:t>
            </a:r>
            <a:endParaRPr/>
          </a:p>
        </p:txBody>
      </p:sp>
      <p:sp>
        <p:nvSpPr>
          <p:cNvPr id="178" name="Google Shape;178;p19"/>
          <p:cNvSpPr txBox="1"/>
          <p:nvPr>
            <p:ph idx="4294967295" type="sldNum"/>
          </p:nvPr>
        </p:nvSpPr>
        <p:spPr>
          <a:xfrm>
            <a:off x="8842092" y="6153150"/>
            <a:ext cx="301905"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457200" y="274638"/>
            <a:ext cx="8229600" cy="1143002"/>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Objectives</a:t>
            </a:r>
            <a:endParaRPr/>
          </a:p>
        </p:txBody>
      </p:sp>
      <p:sp>
        <p:nvSpPr>
          <p:cNvPr id="65" name="Google Shape;65;p2"/>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System Requirements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Meeting Composer</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Working with the command line</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Local Development Environments</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Create a new Laravel application</a:t>
            </a:r>
            <a:endParaRPr/>
          </a:p>
        </p:txBody>
      </p:sp>
      <p:sp>
        <p:nvSpPr>
          <p:cNvPr id="66" name="Google Shape;66;p2"/>
          <p:cNvSpPr txBox="1"/>
          <p:nvPr>
            <p:ph idx="4294967295" type="sldNum"/>
          </p:nvPr>
        </p:nvSpPr>
        <p:spPr>
          <a:xfrm>
            <a:off x="8940975" y="6153148"/>
            <a:ext cx="203021"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pic>
        <p:nvPicPr>
          <p:cNvPr descr="image2.png" id="67" name="Google Shape;67;p2"/>
          <p:cNvPicPr preferRelativeResize="0"/>
          <p:nvPr/>
        </p:nvPicPr>
        <p:blipFill rotWithShape="1">
          <a:blip r:embed="rId3">
            <a:alphaModFix/>
          </a:blip>
          <a:srcRect b="0" l="0" r="0" t="0"/>
          <a:stretch/>
        </p:blipFill>
        <p:spPr>
          <a:xfrm>
            <a:off x="6360967" y="52614"/>
            <a:ext cx="2762254" cy="211455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100"/>
              <a:buFont typeface="Arial"/>
              <a:buNone/>
            </a:pPr>
            <a:r>
              <a:rPr lang="en-US" sz="4100"/>
              <a:t>Creating a new Laravel application</a:t>
            </a:r>
            <a:endParaRPr/>
          </a:p>
        </p:txBody>
      </p:sp>
      <p:sp>
        <p:nvSpPr>
          <p:cNvPr id="184" name="Google Shape;184;p20"/>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0626" lvl="0" marL="340626" rtl="0" algn="l">
              <a:lnSpc>
                <a:spcPct val="100000"/>
              </a:lnSpc>
              <a:spcBef>
                <a:spcPts val="0"/>
              </a:spcBef>
              <a:spcAft>
                <a:spcPts val="0"/>
              </a:spcAft>
              <a:buClr>
                <a:srgbClr val="579D1C"/>
              </a:buClr>
              <a:buSzPts val="2548"/>
              <a:buFont typeface="Constantia"/>
              <a:buAutoNum type="arabicPeriod" startAt="3"/>
            </a:pPr>
            <a:r>
              <a:rPr lang="en-US" sz="2548">
                <a:solidFill>
                  <a:srgbClr val="579D1C"/>
                </a:solidFill>
                <a:latin typeface="Constantia"/>
                <a:ea typeface="Constantia"/>
                <a:cs typeface="Constantia"/>
                <a:sym typeface="Constantia"/>
              </a:rPr>
              <a:t>We can set this up in Homestead by editing the configuration file and adding the following mappings: </a:t>
            </a:r>
            <a:br>
              <a:rPr lang="en-US" sz="2548">
                <a:solidFill>
                  <a:srgbClr val="579D1C"/>
                </a:solidFill>
                <a:latin typeface="Constantia"/>
                <a:ea typeface="Constantia"/>
                <a:cs typeface="Constantia"/>
                <a:sym typeface="Constantia"/>
              </a:rPr>
            </a:br>
            <a:br>
              <a:rPr lang="en-US" sz="2548">
                <a:solidFill>
                  <a:srgbClr val="579D1C"/>
                </a:solidFill>
                <a:latin typeface="Constantia"/>
                <a:ea typeface="Constantia"/>
                <a:cs typeface="Constantia"/>
                <a:sym typeface="Constantia"/>
              </a:rPr>
            </a:br>
            <a:br>
              <a:rPr lang="en-US" sz="2548">
                <a:solidFill>
                  <a:srgbClr val="579D1C"/>
                </a:solidFill>
                <a:latin typeface="Constantia"/>
                <a:ea typeface="Constantia"/>
                <a:cs typeface="Constantia"/>
                <a:sym typeface="Constantia"/>
              </a:rPr>
            </a:br>
            <a:br>
              <a:rPr lang="en-US" sz="2548">
                <a:solidFill>
                  <a:srgbClr val="579D1C"/>
                </a:solidFill>
                <a:latin typeface="Constantia"/>
                <a:ea typeface="Constantia"/>
                <a:cs typeface="Constantia"/>
                <a:sym typeface="Constantia"/>
              </a:rPr>
            </a:br>
            <a:br>
              <a:rPr lang="en-US" sz="2548">
                <a:solidFill>
                  <a:srgbClr val="579D1C"/>
                </a:solidFill>
                <a:latin typeface="Constantia"/>
                <a:ea typeface="Constantia"/>
                <a:cs typeface="Constantia"/>
                <a:sym typeface="Constantia"/>
              </a:rPr>
            </a:br>
            <a:endParaRPr/>
          </a:p>
          <a:p>
            <a:pPr indent="-340626" lvl="0" marL="340626" rtl="0" algn="l">
              <a:lnSpc>
                <a:spcPct val="100000"/>
              </a:lnSpc>
              <a:spcBef>
                <a:spcPts val="1300"/>
              </a:spcBef>
              <a:spcAft>
                <a:spcPts val="0"/>
              </a:spcAft>
              <a:buClr>
                <a:srgbClr val="579D1C"/>
              </a:buClr>
              <a:buSzPts val="2548"/>
              <a:buFont typeface="Constantia"/>
              <a:buAutoNum type="arabicPeriod" startAt="3"/>
            </a:pPr>
            <a:r>
              <a:rPr lang="en-US" sz="2548">
                <a:solidFill>
                  <a:srgbClr val="579D1C"/>
                </a:solidFill>
                <a:latin typeface="Constantia"/>
                <a:ea typeface="Constantia"/>
                <a:cs typeface="Constantia"/>
                <a:sym typeface="Constantia"/>
              </a:rPr>
              <a:t>Run $ homestead reload, which should reprovision the sites and also create a new, empty database</a:t>
            </a:r>
            <a:endParaRPr/>
          </a:p>
        </p:txBody>
      </p:sp>
      <p:sp>
        <p:nvSpPr>
          <p:cNvPr id="185" name="Google Shape;185;p20"/>
          <p:cNvSpPr txBox="1"/>
          <p:nvPr>
            <p:ph idx="4294967295" type="sldNum"/>
          </p:nvPr>
        </p:nvSpPr>
        <p:spPr>
          <a:xfrm>
            <a:off x="8842092" y="6153150"/>
            <a:ext cx="301905"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pic>
        <p:nvPicPr>
          <p:cNvPr descr="Screen Shot 2017-02-03 at 12.51.13 PM.png" id="186" name="Google Shape;186;p20"/>
          <p:cNvPicPr preferRelativeResize="0"/>
          <p:nvPr/>
        </p:nvPicPr>
        <p:blipFill rotWithShape="1">
          <a:blip r:embed="rId3">
            <a:alphaModFix/>
          </a:blip>
          <a:srcRect b="0" l="0" r="0" t="0"/>
          <a:stretch/>
        </p:blipFill>
        <p:spPr>
          <a:xfrm>
            <a:off x="1150816" y="2639971"/>
            <a:ext cx="6495974" cy="1578059"/>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100"/>
              <a:buFont typeface="Arial"/>
              <a:buNone/>
            </a:pPr>
            <a:r>
              <a:rPr lang="en-US" sz="4100"/>
              <a:t>Creating a new Laravel application</a:t>
            </a:r>
            <a:endParaRPr/>
          </a:p>
        </p:txBody>
      </p:sp>
      <p:sp>
        <p:nvSpPr>
          <p:cNvPr id="192" name="Google Shape;192;p21"/>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13655" lvl="0" marL="313655" rtl="0" algn="l">
              <a:lnSpc>
                <a:spcPct val="100000"/>
              </a:lnSpc>
              <a:spcBef>
                <a:spcPts val="0"/>
              </a:spcBef>
              <a:spcAft>
                <a:spcPts val="0"/>
              </a:spcAft>
              <a:buClr>
                <a:srgbClr val="579D1C"/>
              </a:buClr>
              <a:buSzPts val="2304"/>
              <a:buFont typeface="Constantia"/>
              <a:buAutoNum type="arabicPeriod" startAt="5"/>
            </a:pPr>
            <a:r>
              <a:rPr lang="en-US" sz="2304">
                <a:solidFill>
                  <a:srgbClr val="579D1C"/>
                </a:solidFill>
                <a:latin typeface="Constantia"/>
                <a:ea typeface="Constantia"/>
                <a:cs typeface="Constantia"/>
                <a:sym typeface="Constantia"/>
              </a:rPr>
              <a:t>Now with our workspace prepared, we need to actually create a new Laravel project. To do this, we need to SSH into our running VM. Homestead makes this incredibly simple: </a:t>
            </a:r>
            <a:br>
              <a:rPr lang="en-US" sz="2304">
                <a:solidFill>
                  <a:srgbClr val="579D1C"/>
                </a:solidFill>
                <a:latin typeface="Constantia"/>
                <a:ea typeface="Constantia"/>
                <a:cs typeface="Constantia"/>
                <a:sym typeface="Constantia"/>
              </a:rPr>
            </a:br>
            <a:r>
              <a:rPr lang="en-US" sz="2304">
                <a:solidFill>
                  <a:srgbClr val="579D1C"/>
                </a:solidFill>
                <a:latin typeface="Constantia"/>
                <a:ea typeface="Constantia"/>
                <a:cs typeface="Constantia"/>
                <a:sym typeface="Constantia"/>
              </a:rPr>
              <a:t>&gt; </a:t>
            </a:r>
            <a:r>
              <a:rPr lang="en-US">
                <a:solidFill>
                  <a:srgbClr val="000000"/>
                </a:solidFill>
              </a:rPr>
              <a:t>$ homestead ssh</a:t>
            </a:r>
            <a:endParaRPr>
              <a:solidFill>
                <a:srgbClr val="000000"/>
              </a:solidFill>
            </a:endParaRPr>
          </a:p>
          <a:p>
            <a:pPr indent="-313655" lvl="0" marL="313655" rtl="0" algn="l">
              <a:lnSpc>
                <a:spcPct val="100000"/>
              </a:lnSpc>
              <a:spcBef>
                <a:spcPts val="1200"/>
              </a:spcBef>
              <a:spcAft>
                <a:spcPts val="0"/>
              </a:spcAft>
              <a:buClr>
                <a:srgbClr val="579D1C"/>
              </a:buClr>
              <a:buSzPts val="2304"/>
              <a:buFont typeface="Constantia"/>
              <a:buAutoNum type="arabicPeriod" startAt="5"/>
            </a:pPr>
            <a:r>
              <a:rPr lang="en-US" sz="2304">
                <a:solidFill>
                  <a:srgbClr val="579D1C"/>
                </a:solidFill>
                <a:latin typeface="Constantia"/>
                <a:ea typeface="Constantia"/>
                <a:cs typeface="Constantia"/>
                <a:sym typeface="Constantia"/>
              </a:rPr>
              <a:t>This will create a new SSH session and log us in to the running Homestead VM instance. We can now run a Composer command to create a brand new Laravel project as follows: </a:t>
            </a:r>
            <a:br>
              <a:rPr lang="en-US" sz="2304">
                <a:solidFill>
                  <a:srgbClr val="579D1C"/>
                </a:solidFill>
                <a:latin typeface="Constantia"/>
                <a:ea typeface="Constantia"/>
                <a:cs typeface="Constantia"/>
                <a:sym typeface="Constantia"/>
              </a:rPr>
            </a:br>
            <a:r>
              <a:rPr lang="en-US" sz="2304">
                <a:solidFill>
                  <a:srgbClr val="579D1C"/>
                </a:solidFill>
                <a:latin typeface="Constantia"/>
                <a:ea typeface="Constantia"/>
                <a:cs typeface="Constantia"/>
                <a:sym typeface="Constantia"/>
              </a:rPr>
              <a:t>&gt; </a:t>
            </a:r>
            <a:r>
              <a:rPr lang="en-US">
                <a:solidFill>
                  <a:srgbClr val="000000"/>
                </a:solidFill>
              </a:rPr>
              <a:t>$ cd /home/vagrant/Code/furbook.com</a:t>
            </a:r>
            <a:br>
              <a:rPr lang="en-US">
                <a:solidFill>
                  <a:srgbClr val="000000"/>
                </a:solidFill>
              </a:rPr>
            </a:br>
            <a:r>
              <a:rPr lang="en-US" sz="2304">
                <a:solidFill>
                  <a:srgbClr val="579D1C"/>
                </a:solidFill>
                <a:latin typeface="Constantia"/>
                <a:ea typeface="Constantia"/>
                <a:cs typeface="Constantia"/>
                <a:sym typeface="Constantia"/>
              </a:rPr>
              <a:t>&gt; </a:t>
            </a:r>
            <a:r>
              <a:rPr lang="en-US">
                <a:solidFill>
                  <a:srgbClr val="000000"/>
                </a:solidFill>
              </a:rPr>
              <a:t>$ composer create-project --prefer-dist  laravel/laravel 5.8.*</a:t>
            </a:r>
            <a:endParaRPr/>
          </a:p>
        </p:txBody>
      </p:sp>
      <p:sp>
        <p:nvSpPr>
          <p:cNvPr id="193" name="Google Shape;193;p21"/>
          <p:cNvSpPr txBox="1"/>
          <p:nvPr>
            <p:ph idx="4294967295" type="sldNum"/>
          </p:nvPr>
        </p:nvSpPr>
        <p:spPr>
          <a:xfrm>
            <a:off x="8842092" y="6153150"/>
            <a:ext cx="301905"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457200" y="274638"/>
            <a:ext cx="8229600" cy="1143002"/>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Summary</a:t>
            </a:r>
            <a:endParaRPr/>
          </a:p>
        </p:txBody>
      </p:sp>
      <p:sp>
        <p:nvSpPr>
          <p:cNvPr id="199" name="Google Shape;199;p22"/>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800"/>
              <a:buFont typeface="Arial"/>
              <a:buChar char="•"/>
            </a:pPr>
            <a:r>
              <a:rPr lang="en-US" sz="2800"/>
              <a:t>Composer</a:t>
            </a:r>
            <a:endParaRPr/>
          </a:p>
          <a:p>
            <a:pPr indent="-342900" lvl="0" marL="342900" rtl="0" algn="l">
              <a:lnSpc>
                <a:spcPct val="100000"/>
              </a:lnSpc>
              <a:spcBef>
                <a:spcPts val="600"/>
              </a:spcBef>
              <a:spcAft>
                <a:spcPts val="0"/>
              </a:spcAft>
              <a:buClr>
                <a:srgbClr val="92D050"/>
              </a:buClr>
              <a:buSzPts val="2800"/>
              <a:buFont typeface="Arial"/>
              <a:buChar char="•"/>
            </a:pPr>
            <a:r>
              <a:rPr lang="en-US" sz="2800"/>
              <a:t>Working with the command line</a:t>
            </a:r>
            <a:endParaRPr/>
          </a:p>
          <a:p>
            <a:pPr indent="-342900" lvl="0" marL="342900" rtl="0" algn="l">
              <a:lnSpc>
                <a:spcPct val="100000"/>
              </a:lnSpc>
              <a:spcBef>
                <a:spcPts val="600"/>
              </a:spcBef>
              <a:spcAft>
                <a:spcPts val="0"/>
              </a:spcAft>
              <a:buClr>
                <a:srgbClr val="92D050"/>
              </a:buClr>
              <a:buSzPts val="2800"/>
              <a:buFont typeface="Arial"/>
              <a:buChar char="•"/>
            </a:pPr>
            <a:r>
              <a:rPr lang="en-US" sz="2800"/>
              <a:t>Homestead</a:t>
            </a:r>
            <a:endParaRPr/>
          </a:p>
          <a:p>
            <a:pPr indent="-342900" lvl="0" marL="342900" rtl="0" algn="l">
              <a:lnSpc>
                <a:spcPct val="100000"/>
              </a:lnSpc>
              <a:spcBef>
                <a:spcPts val="600"/>
              </a:spcBef>
              <a:spcAft>
                <a:spcPts val="0"/>
              </a:spcAft>
              <a:buClr>
                <a:srgbClr val="92D050"/>
              </a:buClr>
              <a:buSzPts val="2800"/>
              <a:buFont typeface="Arial"/>
              <a:buChar char="•"/>
            </a:pPr>
            <a:r>
              <a:rPr lang="en-US" sz="2800"/>
              <a:t>Create a new Laravel application</a:t>
            </a:r>
            <a:endParaRPr/>
          </a:p>
        </p:txBody>
      </p:sp>
      <p:pic>
        <p:nvPicPr>
          <p:cNvPr descr="image4.png" id="200" name="Google Shape;200;p22"/>
          <p:cNvPicPr preferRelativeResize="0"/>
          <p:nvPr/>
        </p:nvPicPr>
        <p:blipFill rotWithShape="1">
          <a:blip r:embed="rId3">
            <a:alphaModFix/>
          </a:blip>
          <a:srcRect b="0" l="0" r="0" t="0"/>
          <a:stretch/>
        </p:blipFill>
        <p:spPr>
          <a:xfrm>
            <a:off x="6934200" y="76200"/>
            <a:ext cx="1397665" cy="1578687"/>
          </a:xfrm>
          <a:prstGeom prst="rect">
            <a:avLst/>
          </a:prstGeom>
          <a:noFill/>
          <a:ln>
            <a:noFill/>
          </a:ln>
        </p:spPr>
      </p:pic>
      <p:sp>
        <p:nvSpPr>
          <p:cNvPr id="201" name="Google Shape;201;p22"/>
          <p:cNvSpPr txBox="1"/>
          <p:nvPr>
            <p:ph idx="4294967295" type="sldNum"/>
          </p:nvPr>
        </p:nvSpPr>
        <p:spPr>
          <a:xfrm>
            <a:off x="8842092" y="6153148"/>
            <a:ext cx="301904"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idx="4294967295" type="ctr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The End</a:t>
            </a:r>
            <a:endParaRPr/>
          </a:p>
        </p:txBody>
      </p:sp>
      <p:sp>
        <p:nvSpPr>
          <p:cNvPr id="207" name="Google Shape;207;p23"/>
          <p:cNvSpPr txBox="1"/>
          <p:nvPr>
            <p:ph idx="4294967295" type="subTitle"/>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p:nvPr/>
        </p:nvSpPr>
        <p:spPr>
          <a:xfrm>
            <a:off x="609600" y="2583177"/>
            <a:ext cx="8229600" cy="10058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System Requirements </a:t>
            </a:r>
            <a:endParaRPr b="0" i="0" sz="1200" u="none" cap="none" strike="noStrike">
              <a:solidFill>
                <a:srgbClr val="000000"/>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System Requirements </a:t>
            </a:r>
            <a:endParaRPr/>
          </a:p>
        </p:txBody>
      </p:sp>
      <p:sp>
        <p:nvSpPr>
          <p:cNvPr id="78" name="Google Shape;78;p4"/>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PHP &gt;= 7.1.3 for Laravel versions 5.6 to 5.8, PHP &gt;= 7.0.0 for version 5.5, PHP &gt;= 5.6.4 for version 5.4, PHP between 5.6.4 and 7.1.* for version 5.3, or PHP &gt;= 5.5.9 for versions 5.2 and 5.1 </a:t>
            </a:r>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OpenSSL PHP extension </a:t>
            </a:r>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PDO PHP extension </a:t>
            </a:r>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Mbstring PHP extension </a:t>
            </a:r>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Tokenizer PHP extension </a:t>
            </a:r>
            <a:br>
              <a:rPr lang="en-US" sz="2600">
                <a:latin typeface="Constantia"/>
                <a:ea typeface="Constantia"/>
                <a:cs typeface="Constantia"/>
                <a:sym typeface="Constantia"/>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System Requirements </a:t>
            </a:r>
            <a:endParaRPr/>
          </a:p>
        </p:txBody>
      </p:sp>
      <p:sp>
        <p:nvSpPr>
          <p:cNvPr id="84" name="Google Shape;84;p5"/>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XML PHP extension (Laravel 5.3 and higher) </a:t>
            </a:r>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Ctype PHP extension (Laravel 5.6 and higher) </a:t>
            </a:r>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JSON PHP extension (Laravel 5.6 and higher) </a:t>
            </a:r>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BCMath PHP extension (Laravel 5.7 and higher)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p:nvPr/>
        </p:nvSpPr>
        <p:spPr>
          <a:xfrm>
            <a:off x="609600" y="2735577"/>
            <a:ext cx="8229600" cy="7010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Metting Composer</a:t>
            </a:r>
            <a:endParaRPr/>
          </a:p>
        </p:txBody>
      </p:sp>
      <p:sp>
        <p:nvSpPr>
          <p:cNvPr id="90" name="Google Shape;90;p6"/>
          <p:cNvSpPr txBox="1"/>
          <p:nvPr>
            <p:ph idx="4294967295" type="sldNum"/>
          </p:nvPr>
        </p:nvSpPr>
        <p:spPr>
          <a:xfrm>
            <a:off x="8940975" y="6153148"/>
            <a:ext cx="203021"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457200" y="274638"/>
            <a:ext cx="8229600" cy="1143002"/>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Metting Composer</a:t>
            </a:r>
            <a:endParaRPr/>
          </a:p>
        </p:txBody>
      </p:sp>
      <p:sp>
        <p:nvSpPr>
          <p:cNvPr id="96" name="Google Shape;96;p7"/>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Rather than including these external dependencies in its own source code, Laravel uses a dependency manager called Composer to download them and keep them up to date. Since Laravel is made up of multiple packages, they too are downloaded and installed each time you create a new Laravel project</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Composer brings these features to PHP and has quickly become the de facto dependency manager in PHP</a:t>
            </a:r>
            <a:endParaRPr/>
          </a:p>
        </p:txBody>
      </p:sp>
      <p:sp>
        <p:nvSpPr>
          <p:cNvPr id="97" name="Google Shape;97;p7"/>
          <p:cNvSpPr txBox="1"/>
          <p:nvPr>
            <p:ph idx="4294967295" type="sldNum"/>
          </p:nvPr>
        </p:nvSpPr>
        <p:spPr>
          <a:xfrm>
            <a:off x="8940975" y="6153148"/>
            <a:ext cx="203021"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p:nvPr/>
        </p:nvSpPr>
        <p:spPr>
          <a:xfrm>
            <a:off x="609600" y="2735581"/>
            <a:ext cx="8229600" cy="7010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Working with the command line</a:t>
            </a:r>
            <a:endParaRPr/>
          </a:p>
        </p:txBody>
      </p:sp>
      <p:sp>
        <p:nvSpPr>
          <p:cNvPr id="103" name="Google Shape;103;p8"/>
          <p:cNvSpPr txBox="1"/>
          <p:nvPr>
            <p:ph idx="4294967295" type="sldNum"/>
          </p:nvPr>
        </p:nvSpPr>
        <p:spPr>
          <a:xfrm>
            <a:off x="8940975" y="6153148"/>
            <a:ext cx="203021"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Working with the command line</a:t>
            </a:r>
            <a:endParaRPr/>
          </a:p>
        </p:txBody>
      </p:sp>
      <p:sp>
        <p:nvSpPr>
          <p:cNvPr id="109" name="Google Shape;109;p9"/>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08396" lvl="0" marL="208396" rtl="0" algn="l">
              <a:lnSpc>
                <a:spcPct val="100000"/>
              </a:lnSpc>
              <a:spcBef>
                <a:spcPts val="0"/>
              </a:spcBef>
              <a:spcAft>
                <a:spcPts val="0"/>
              </a:spcAft>
              <a:buClr>
                <a:srgbClr val="F3A447"/>
              </a:buClr>
              <a:buSzPts val="1682"/>
              <a:buFont typeface="Constantia"/>
              <a:buChar char="●"/>
            </a:pPr>
            <a:r>
              <a:rPr lang="en-US" sz="1979">
                <a:solidFill>
                  <a:srgbClr val="579D1C"/>
                </a:solidFill>
                <a:latin typeface="Constantia"/>
                <a:ea typeface="Constantia"/>
                <a:cs typeface="Constantia"/>
                <a:sym typeface="Constantia"/>
              </a:rPr>
              <a:t>If you are just getting started with web development, you might not be completely familiar with the command-line interface (CLI). Working with Composer, virtual machines, and Homestead, and later on with Artisan, Laravel's CLI utility, will require some interaction with it.</a:t>
            </a:r>
            <a:endParaRPr/>
          </a:p>
          <a:p>
            <a:pPr indent="-208396" lvl="0" marL="208396" rtl="0" algn="l">
              <a:lnSpc>
                <a:spcPct val="100000"/>
              </a:lnSpc>
              <a:spcBef>
                <a:spcPts val="900"/>
              </a:spcBef>
              <a:spcAft>
                <a:spcPts val="0"/>
              </a:spcAft>
              <a:buClr>
                <a:srgbClr val="F3A447"/>
              </a:buClr>
              <a:buSzPts val="1682"/>
              <a:buFont typeface="Constantia"/>
              <a:buChar char="●"/>
            </a:pPr>
            <a:r>
              <a:rPr lang="en-US" sz="1979">
                <a:solidFill>
                  <a:srgbClr val="579D1C"/>
                </a:solidFill>
                <a:latin typeface="Constantia"/>
                <a:ea typeface="Constantia"/>
                <a:cs typeface="Constantia"/>
                <a:sym typeface="Constantia"/>
              </a:rPr>
              <a:t>Here is how you can start with CLI:</a:t>
            </a:r>
            <a:endParaRPr/>
          </a:p>
          <a:p>
            <a:pPr indent="-268399" lvl="1" marL="660677" rtl="0" algn="l">
              <a:lnSpc>
                <a:spcPct val="100000"/>
              </a:lnSpc>
              <a:spcBef>
                <a:spcPts val="900"/>
              </a:spcBef>
              <a:spcAft>
                <a:spcPts val="0"/>
              </a:spcAft>
              <a:buClr>
                <a:srgbClr val="579D1C"/>
              </a:buClr>
              <a:buSzPts val="1979"/>
              <a:buFont typeface="Constantia"/>
              <a:buAutoNum type="arabicPeriod"/>
            </a:pPr>
            <a:r>
              <a:rPr lang="en-US" sz="1979">
                <a:solidFill>
                  <a:srgbClr val="579D1C"/>
                </a:solidFill>
                <a:latin typeface="Constantia"/>
                <a:ea typeface="Constantia"/>
                <a:cs typeface="Constantia"/>
                <a:sym typeface="Constantia"/>
              </a:rPr>
              <a:t>On Windows, look for the Command Prompt program. If you cannot find it, just navigate to Start | Run and type in cmd.exe.</a:t>
            </a:r>
            <a:endParaRPr/>
          </a:p>
          <a:p>
            <a:pPr indent="-268399" lvl="1" marL="660677" rtl="0" algn="l">
              <a:lnSpc>
                <a:spcPct val="100000"/>
              </a:lnSpc>
              <a:spcBef>
                <a:spcPts val="900"/>
              </a:spcBef>
              <a:spcAft>
                <a:spcPts val="0"/>
              </a:spcAft>
              <a:buClr>
                <a:srgbClr val="579D1C"/>
              </a:buClr>
              <a:buSzPts val="1979"/>
              <a:buFont typeface="Constantia"/>
              <a:buAutoNum type="arabicPeriod"/>
            </a:pPr>
            <a:r>
              <a:rPr lang="en-US" sz="1979">
                <a:solidFill>
                  <a:srgbClr val="579D1C"/>
                </a:solidFill>
                <a:latin typeface="Constantia"/>
                <a:ea typeface="Constantia"/>
                <a:cs typeface="Constantia"/>
                <a:sym typeface="Constantia"/>
              </a:rPr>
              <a:t>On Mac OS X, CLI is called Terminal, and it can be found at /Applications/Utilities.</a:t>
            </a:r>
            <a:endParaRPr/>
          </a:p>
          <a:p>
            <a:pPr indent="-268399" lvl="1" marL="660677" rtl="0" algn="l">
              <a:lnSpc>
                <a:spcPct val="100000"/>
              </a:lnSpc>
              <a:spcBef>
                <a:spcPts val="900"/>
              </a:spcBef>
              <a:spcAft>
                <a:spcPts val="0"/>
              </a:spcAft>
              <a:buClr>
                <a:srgbClr val="579D1C"/>
              </a:buClr>
              <a:buSzPts val="1979"/>
              <a:buFont typeface="Constantia"/>
              <a:buAutoNum type="arabicPeriod"/>
            </a:pPr>
            <a:r>
              <a:rPr lang="en-US" sz="1979">
                <a:solidFill>
                  <a:srgbClr val="579D1C"/>
                </a:solidFill>
                <a:latin typeface="Constantia"/>
                <a:ea typeface="Constantia"/>
                <a:cs typeface="Constantia"/>
                <a:sym typeface="Constantia"/>
              </a:rPr>
              <a:t>On Linux, depending on your distribution of Linux, it will be called Terminal or Konsole, but if you are running Linux, you are probably already familiar with it.</a:t>
            </a:r>
            <a:endParaRPr/>
          </a:p>
        </p:txBody>
      </p:sp>
      <p:sp>
        <p:nvSpPr>
          <p:cNvPr id="110" name="Google Shape;110;p9"/>
          <p:cNvSpPr txBox="1"/>
          <p:nvPr>
            <p:ph idx="4294967295" type="sldNum"/>
          </p:nvPr>
        </p:nvSpPr>
        <p:spPr>
          <a:xfrm>
            <a:off x="8940975" y="6153150"/>
            <a:ext cx="203021"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