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zkw+L+kfgWcCekHF/BhS1V69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10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working with dates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381000" y="2286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strtotime() function</a:t>
            </a:r>
            <a:endParaRPr sz="4000"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strtotime() function is one of the most versatile date and time functions in just about any programming language.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absolute template specifies a specific date, time, or both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relative template specifies an offset to the base date and time.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strtotime() function (cont.)</a:t>
            </a:r>
            <a:endParaRPr sz="4000"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strtotime() function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Types of templates used in strtotime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36.37 PM.png"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133600"/>
            <a:ext cx="7765887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36.42 PM.png" id="161" name="Google Shape;1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267199"/>
            <a:ext cx="7315200" cy="218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strtotime function (cont.)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generate a timestamp with an absolute template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generate a timestamp with a relative template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36.48 PM.png"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286000"/>
            <a:ext cx="813288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36.53 PM.png"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95799"/>
            <a:ext cx="7543800" cy="197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strtotime function (cont.)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modify a timestamp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36.58 PM.png"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6079067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3048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Examples of working with timestamps</a:t>
            </a:r>
            <a:endParaRPr sz="4000"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Determine if a year is a leap year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Display a simple message about an expiration date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40.54 PM.png"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133600"/>
            <a:ext cx="7148689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40.59 PM.png" id="184" name="Google Shape;1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648199"/>
            <a:ext cx="7239000" cy="159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Examples of working with timestamps (cont.)</a:t>
            </a:r>
            <a:endParaRPr sz="4000"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Display a detailed message about an expiration date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41.04 PM.png"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743200"/>
            <a:ext cx="7467600" cy="388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Examples of working with timestamps (cont.)</a:t>
            </a:r>
            <a:endParaRPr sz="4000"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Display a countdown until the New year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41.09 PM.png"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156" y="2339181"/>
            <a:ext cx="8112836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objects to work with dates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DateTime class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DateTime class provides an object-oriented way to work with dates and times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create a DateTime object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Using the current date and time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Using a strtotime format string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56.23 PM.png"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581400"/>
            <a:ext cx="3200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56.28 PM.png" id="211" name="Google Shape;2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0971" y="4648200"/>
            <a:ext cx="6509657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DateTime class (cont.)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Method of a DateTime object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56.34 PM.png"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7959544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timestamps to work with dates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objects to work with dates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DateTime class (cont.)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the methods of a DateTime object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56.41 PM.png"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6934200" cy="39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DateInterval</a:t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date interval represents a span of time, or a period of time, rather than a point in time.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a dateInterval object to represent a time span called a date interval.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Display a date part with a leading zero, change its format code to uppercase.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create a DateInterval object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6.02.21 PM.png"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105400"/>
            <a:ext cx="6019800" cy="39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DateInterval (cont.)</a:t>
            </a:r>
            <a:endParaRPr sz="4000"/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parts of the interval string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interval strings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6.02.26 PM.png"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057399"/>
            <a:ext cx="5791200" cy="2715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6.02.32 PM.png" id="240" name="Google Shape;2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99" y="5181600"/>
            <a:ext cx="7924801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DateInterval (cont.)</a:t>
            </a:r>
            <a:endParaRPr sz="4000"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format method of a DateInterval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Format codes for the DateInterval format method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6.02.38 PM.png"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095500"/>
            <a:ext cx="7402763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6.02.45 PM.png" id="248" name="Google Shape;2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028440"/>
            <a:ext cx="5257800" cy="24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DateInterval (cont.)</a:t>
            </a:r>
            <a:endParaRPr sz="4000"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display a date interval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6.02.50 PM.png" id="255" name="Google Shape;2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33600"/>
            <a:ext cx="828956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DateInterval and DateTime classes together</a:t>
            </a:r>
            <a:endParaRPr/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Methods of a DateTime object that use DateInterval objects.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add a dateInterval object to a DateTime object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6.09.20 PM.png" id="262" name="Google Shape;2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4600"/>
            <a:ext cx="7387988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6.09.28 PM.png" id="263" name="Google Shape;2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511800"/>
            <a:ext cx="5618922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DateInterval and DateTime classes together (cont)</a:t>
            </a:r>
            <a:endParaRPr sz="4000"/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subtract a DateInterval object from a DateTime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determine the amount of time between two dates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6.09.34 PM.png" id="270" name="Google Shape;2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67000"/>
            <a:ext cx="7375954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6.09.40 PM.png" id="271" name="Google Shape;2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953000"/>
            <a:ext cx="7897504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working with DateTime object</a:t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Determine if a year is a leap year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Display a simple message about an expiration date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6.13.11 PM.png"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722260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6.13.15 PM.png" id="279" name="Google Shape;2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648200"/>
            <a:ext cx="7620000" cy="165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working with DateTime object (cont.)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Display a detailed message about an expiration date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6.13.20 PM.png" id="286" name="Google Shape;2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90799"/>
            <a:ext cx="7162800" cy="3851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working with DateTime object (cont.)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Display a countdown until the New year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6.13.27 PM.png"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2133600"/>
            <a:ext cx="7739063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timestamps to </a:t>
            </a:r>
            <a:br>
              <a:rPr lang="en-US" sz="4000">
                <a:latin typeface="Impact"/>
                <a:ea typeface="Impact"/>
                <a:cs typeface="Impact"/>
                <a:sym typeface="Impact"/>
              </a:rPr>
            </a:b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work with dates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timestamp is an integer that represents a date and time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functions to create and format timestamp. You can use function to validate a date and to store the part of a date in an array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Datetime class provides an object-oriented way to work with dates and times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date interval is a span of time, not a point in time, that can be stored in a dateInterval object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create and format timestamps</a:t>
            </a:r>
            <a:endParaRPr sz="4000"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timestamp is an integer that represents a date and time as the number of seconds since midnight, January 1, 1970 GMT.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This date and time is known as the Unix epoch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date function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27.01 PM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038600"/>
            <a:ext cx="809997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format timestamps (cont.)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format codes for the date() function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27.07 PM.png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1981200"/>
            <a:ext cx="5956300" cy="4464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format timestamps (cont.)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format a timestamp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27.14 PM.png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7886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timestamps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Functions for working with timestamps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30.26 PM.png"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133600"/>
            <a:ext cx="8240617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work with timestamps (cont.)</a:t>
            </a:r>
            <a:endParaRPr sz="4000"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How to create a timestamp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How to validate a date</a:t>
            </a:r>
            <a:endParaRPr/>
          </a:p>
          <a:p>
            <a:pPr indent="-1905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How to validate a time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A custom function for validating time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A statement that calls the custom function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30.31 PM.png"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43088"/>
            <a:ext cx="767386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30.36 PM.png"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96" y="3372644"/>
            <a:ext cx="6877957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30.41 PM.png" id="139" name="Google Shape;1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2021" y="4724400"/>
            <a:ext cx="779185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30.46 PM.png" id="140" name="Google Shape;14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309" y="5900341"/>
            <a:ext cx="5867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work with timestamps (cont.)</a:t>
            </a:r>
            <a:endParaRPr sz="4000"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get the parts of a timestamp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30.52 PM.png"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329834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