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9144000"/>
  <p:notesSz cx="6858000" cy="9144000"/>
  <p:embeddedFontLst>
    <p:embeddedFont>
      <p:font typeface="Tahoma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2" roundtripDataSignature="AMtx7mis6PtZ2GmRFE2I/qpoRE1ZxdA+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customschemas.google.com/relationships/presentationmetadata" Target="meta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Tahoma-bold.fntdata"/><Relationship Id="rId70" Type="http://schemas.openxmlformats.org/officeDocument/2006/relationships/font" Target="fonts/Tahoma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6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7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7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6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64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Relationship Id="rId4" Type="http://schemas.openxmlformats.org/officeDocument/2006/relationships/image" Target="../media/image6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Relationship Id="rId5" Type="http://schemas.openxmlformats.org/officeDocument/2006/relationships/image" Target="../media/image5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Relationship Id="rId4" Type="http://schemas.openxmlformats.org/officeDocument/2006/relationships/image" Target="../media/image6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2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447800" y="289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a PHP application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six PHP data types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provides for the six data types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12.12 PM.png"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2286000"/>
            <a:ext cx="7543800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six PHP data types (cont.)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60248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descr="Screen Shot 2014-06-18 at 8.16.58 PM.png"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28800"/>
            <a:ext cx="5638800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declare variables and constants</a:t>
            </a:r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variables stores a value that can change as the application executes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declare a variable.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$variable_name = values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assignment operator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= : Assigns a value to the variable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declare variables and constants (cont.)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Rules for creating variable names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Variable names are case-sensitive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Variable names can contain letters, numbers, and underscores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Variable names can’t contain special characters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23.37 PM.png"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599"/>
            <a:ext cx="8153400" cy="222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declare variables and constants (cont.)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Variable names can’t begin with a digit or two underscores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Variable names can’t use names that are reserved by PHP such as  the variables named $this that’s reserved for use with objects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value of a constant can’t be changed. To declare a constant, use the defined function to specify the name and value of the constant</a:t>
            </a:r>
            <a:endParaRPr/>
          </a:p>
        </p:txBody>
      </p:sp>
      <p:pic>
        <p:nvPicPr>
          <p:cNvPr descr="Screen Shot 2014-06-18 at 8.29.08 PM.png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105400"/>
            <a:ext cx="7652456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get data from a request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built-in $_GET array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built-in $_GET array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When an HTML &lt;form&gt; tag uses the GET method to pass data to a PHP file, the values are stored in a $_GET array.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$_GET variable is an array that contains the keys and values for the data that is passed with the HTTP request.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$_GET variable is a superglobal variable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41.52 PM.png"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33600"/>
            <a:ext cx="7924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built-in $_GET array (cont.)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HTML form that performs an HTTP GET request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URL for the HTTP GET request with appended key/value pairs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43.24 PM.png"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514600"/>
            <a:ext cx="5715000" cy="19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8.43.30 PM.png" id="197" name="Google Shape;1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638800"/>
            <a:ext cx="7835900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built-in $_GET array (cont.)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$_GET array that created when the GET request is received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code that gets the data from the array and stores it in variables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&lt;a&gt; tag that performs an HTTP GET request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46.33 PM.png"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876" y="2514600"/>
            <a:ext cx="241212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8.46.40 PM.png" id="205" name="Google Shape;2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4495800"/>
            <a:ext cx="42164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8.46.45 PM.png" id="206" name="Google Shape;20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5715000"/>
            <a:ext cx="86614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built-in $_POST array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HTTP POST method works like the GET method but the parameters aren’t appended to the URL.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built-in $_POST array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PHP page for an HTTP POST request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50.35 PM.png"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505200"/>
            <a:ext cx="6235700" cy="795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8.50.40 PM.png" id="214" name="Google Shape;2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4953000"/>
            <a:ext cx="3748919" cy="139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Basic PHP skills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get data from a request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work with data: Variable and DataType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code control statements: If, Loop statement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Future Value application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the PHP documentation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built-in $_POST array (cont.)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HTML form that specifies the POST method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code that gets the data from the $_POST array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When to use the HTTP GET method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the request is for a page that writes data to a database server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the request can be executed multiple times without causing any problems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53.30 PM.png" id="221" name="Google Shape;2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600"/>
            <a:ext cx="56007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8.53.37 PM.png" id="222" name="Google Shape;2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429001"/>
            <a:ext cx="4953000" cy="7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built-in $_POST array (cont.)</a:t>
            </a:r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When to use the HTTP POST method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the request is for a page that writes data to a database server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executing the request multiple times my cause problems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you don’t want to include the parameters in the URL for security reasons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you don’t want users to be able to include parameters when they bookmark on page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When you need to transfer more than 4KB of data.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built-in $_POST array (cont.)</a:t>
            </a:r>
            <a:endParaRPr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Firefox dialog box that’s displayed if the user tries to refresh a post.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58.41 PM.png"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743200"/>
            <a:ext cx="7414846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5334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string expressions</a:t>
            </a:r>
            <a:endParaRPr/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expression can be a single value or a series of operations that result in a single value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echo statements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echo statement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an echo statement within HTML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an echo statement to output HTML tags and data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18.40 PM.png" id="253" name="Google Shape;2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09800"/>
            <a:ext cx="3962400" cy="49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18.45 PM.png" id="254" name="Google Shape;2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200400"/>
            <a:ext cx="5410200" cy="551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18.55 PM.png" id="255" name="Google Shape;25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4648200"/>
            <a:ext cx="8001000" cy="70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numeric expressions</a:t>
            </a:r>
            <a:endParaRPr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operators for coding numeric expressions.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arithmetic operators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22.56 PM.png" id="262" name="Google Shape;2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743200"/>
            <a:ext cx="6845300" cy="2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numeric expressions (cont.)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Some simple numeric expressions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Statements that calculate a discount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23.03 PM.png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95500"/>
            <a:ext cx="46482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23.12 PM.png" id="270" name="Google Shape;2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800600"/>
            <a:ext cx="74803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numeric expressions (cont.)</a:t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order of precedence for arithmetic expressions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Examples of precedence and the use of parentheses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23.18 PM.png" id="277" name="Google Shape;2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743200"/>
            <a:ext cx="6858000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23.25 PM.png" id="278" name="Google Shape;2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5638800"/>
            <a:ext cx="7213600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compound assignment operators</a:t>
            </a:r>
            <a:endParaRPr/>
          </a:p>
        </p:txBody>
      </p:sp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perform an operation on a variable and assign the result to the same variable, you can use a compound assignment operators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27.54 PM.png"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048000"/>
            <a:ext cx="6464300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Basic PHP skills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compound assignment operators (cont.)</a:t>
            </a:r>
            <a:endParaRPr/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Two ways to append string data to a variable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Three ways increment a counter variable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28.04 PM.png" id="292" name="Google Shape;2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133600"/>
            <a:ext cx="4688058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28.11 PM.png" id="293" name="Google Shape;2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826" y="4183765"/>
            <a:ext cx="3703574" cy="229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compound assignment operators (cont.)</a:t>
            </a:r>
            <a:endParaRPr/>
          </a:p>
        </p:txBody>
      </p:sp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More example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28.18 PM.png" id="300" name="Google Shape;3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5181600" cy="1935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some built-in function</a:t>
            </a:r>
            <a:endParaRPr/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provides many built-in functions that can be used to do a wide variety of tasks.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function for formatting numbers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Statements that format numbers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34.27 PM.png"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200400"/>
            <a:ext cx="830758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34.34 PM.png" id="308" name="Google Shape;3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105400"/>
            <a:ext cx="6286500" cy="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some built-in function (cont)</a:t>
            </a:r>
            <a:endParaRPr/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function for getting the current date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Commonly used characters for formatting a date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Statements that format a date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34.42 PM.png" id="315" name="Google Shape;3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1905000"/>
            <a:ext cx="7235687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34.48 PM.png" id="316" name="Google Shape;31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505200"/>
            <a:ext cx="81407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some built-in function (cont.)</a:t>
            </a:r>
            <a:endParaRPr/>
          </a:p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Three functions for checking variable values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 calls that check variable values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34.54 PM.png" id="323" name="Google Shape;3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47879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35.00 PM.png" id="324" name="Google Shape;3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200400"/>
            <a:ext cx="8107010" cy="1844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35.07 PM.png" id="325" name="Google Shape;32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5638800"/>
            <a:ext cx="86614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4572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Product Discount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form in the HTML file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first page (index.html)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43.03 PM.png" id="337" name="Google Shape;3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09800"/>
            <a:ext cx="6070600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form in the HTML file (cont.)</a:t>
            </a:r>
            <a:endParaRPr/>
          </a:p>
        </p:txBody>
      </p:sp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second page (product_discount.php)</a:t>
            </a:r>
            <a:endParaRPr/>
          </a:p>
        </p:txBody>
      </p:sp>
      <p:pic>
        <p:nvPicPr>
          <p:cNvPr descr="Screen Shot 2014-06-18 at 9.43.09 PM.png" id="344" name="Google Shape;3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133600"/>
            <a:ext cx="6096000" cy="3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form in the HTML file (cont.)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code for the form on the first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44.31 PM.png" id="351" name="Google Shape;3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09800"/>
            <a:ext cx="78613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PHP file</a:t>
            </a:r>
            <a:endParaRPr/>
          </a:p>
        </p:txBody>
      </p:sp>
      <p:sp>
        <p:nvSpPr>
          <p:cNvPr id="357" name="Google Shape;35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file (display_discount.php)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46.05 PM.png" id="358" name="Google Shape;3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286000"/>
            <a:ext cx="76939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embed PHP in HTML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embed PHP within HTML, code a PHP tag by beginning with </a:t>
            </a: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&lt;?php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and ending with </a:t>
            </a: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?&gt;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. The PHP codes are between these tag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processing before displaying the HTML, you embed PHP before the start of the HTML document.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PHP to display dynamic data within an HTML, you embed PHP within the HTML.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control statements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conditional expressions</a:t>
            </a:r>
            <a:endParaRPr/>
          </a:p>
        </p:txBody>
      </p:sp>
      <p:sp>
        <p:nvSpPr>
          <p:cNvPr id="369" name="Google Shape;369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conditional expression uses the relational operators to compare the results of two expressions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compound conditional expression joins two or more condition expressions using the logical operators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conditional expressions (cont.)</a:t>
            </a:r>
            <a:endParaRPr/>
          </a:p>
        </p:txBody>
      </p:sp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relational operators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logical operators in order of precedence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52.01 PM.png" id="376" name="Google Shape;3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057400"/>
            <a:ext cx="5562600" cy="2593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52.09 PM.png" id="377" name="Google Shape;37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5105400"/>
            <a:ext cx="5638800" cy="136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conditional expressions (cont.)</a:t>
            </a:r>
            <a:endParaRPr/>
          </a:p>
        </p:txBody>
      </p:sp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the logical operators work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Both tests with the AND operator must be TRUE for the overall test to be TRUE.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At least one test with the OR operator must be TRUE for the overall test to be TRUE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The NOT operator switches the result of the expression to the other Boolean value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To override the order of precedence when two or more logical operator are used in a conditional expression, you can use parentheses.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if statements</a:t>
            </a:r>
            <a:endParaRPr/>
          </a:p>
        </p:txBody>
      </p:sp>
      <p:sp>
        <p:nvSpPr>
          <p:cNvPr id="389" name="Google Shape;389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if statement starts with an if clause and include multiple else if clause and one else clause at the end.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if statement with no other clauses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if statement with an else clause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58.19 PM.png" id="390" name="Google Shape;3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581400"/>
            <a:ext cx="66421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58.25 PM.png" id="391" name="Google Shape;3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5105400"/>
            <a:ext cx="6286500" cy="1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if statements(cont.)</a:t>
            </a:r>
            <a:endParaRPr/>
          </a:p>
        </p:txBody>
      </p:sp>
      <p:sp>
        <p:nvSpPr>
          <p:cNvPr id="397" name="Google Shape;397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if statement with else if and else clauses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if statement with compound conditional expression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58.31 PM.png" id="398" name="Google Shape;3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6997700" cy="226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8 at 9.58.39 PM.png" id="399" name="Google Shape;39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638800"/>
            <a:ext cx="8534400" cy="83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if statements(cont.)</a:t>
            </a:r>
            <a:endParaRPr/>
          </a:p>
        </p:txBody>
      </p:sp>
      <p:sp>
        <p:nvSpPr>
          <p:cNvPr id="405" name="Google Shape;405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nested if statement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9.58.46 PM.png" id="406" name="Google Shape;40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" y="2184400"/>
            <a:ext cx="86614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while and for statements</a:t>
            </a:r>
            <a:endParaRPr/>
          </a:p>
        </p:txBody>
      </p:sp>
      <p:sp>
        <p:nvSpPr>
          <p:cNvPr id="412" name="Google Shape;412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while statement is used to create a while loop 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that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contains a block of code that is executed as long as a condition is TRUE. This condition is tested at the beginning of the loop. When the condition becomes FALSE, PHP skips to the code after the while loop.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while loop that stores the numbers from 1 through 5 in a string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while and for statements (cont.)</a:t>
            </a:r>
            <a:endParaRPr/>
          </a:p>
        </p:txBody>
      </p:sp>
      <p:sp>
        <p:nvSpPr>
          <p:cNvPr id="418" name="Google Shape;418;p48"/>
          <p:cNvSpPr txBox="1"/>
          <p:nvPr>
            <p:ph idx="1" type="body"/>
          </p:nvPr>
        </p:nvSpPr>
        <p:spPr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while loop that calculates the future value of a one-time investment</a:t>
            </a:r>
            <a:endParaRPr/>
          </a:p>
        </p:txBody>
      </p:sp>
      <p:pic>
        <p:nvPicPr>
          <p:cNvPr descr="Screen Shot 2014-06-19 at 8.05.54 PM.png" id="419" name="Google Shape;41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170" y="1594507"/>
            <a:ext cx="8276230" cy="14534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9 at 8.06.11 PM.png" id="420" name="Google Shape;42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810000"/>
            <a:ext cx="8305800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while and for statements (cont.)</a:t>
            </a:r>
            <a:endParaRPr/>
          </a:p>
        </p:txBody>
      </p:sp>
      <p:sp>
        <p:nvSpPr>
          <p:cNvPr id="426" name="Google Shape;426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for loop that stores the numbers from 1 through 5 in a string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for loop that calculates the future value of a one-time investment.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8.06.04 PM.png" id="427" name="Google Shape;42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514600"/>
            <a:ext cx="8077201" cy="1080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9 at 8.06.19 PM.png" id="428" name="Google Shape;42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114800"/>
            <a:ext cx="8140700" cy="2301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embed PHP in HTML (cont.)</a:t>
            </a:r>
            <a:endParaRPr sz="4000"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PHP file that includes HTML and embedded PHP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03.39 PM.png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642646"/>
            <a:ext cx="6858000" cy="360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pass control to another page</a:t>
            </a:r>
            <a:endParaRPr/>
          </a:p>
        </p:txBody>
      </p:sp>
      <p:sp>
        <p:nvSpPr>
          <p:cNvPr id="434" name="Google Shape;434;p5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include and require functions to pass control to another web page. When that page finishes, control returns to the statement after the include or require function.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Built-in functions that you can use to pass control to another page.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pass control to another page (cont.)</a:t>
            </a:r>
            <a:endParaRPr/>
          </a:p>
        </p:txBody>
      </p:sp>
      <p:pic>
        <p:nvPicPr>
          <p:cNvPr descr="Screen Shot 2014-06-19 at 8.15.40 PM.png" id="440" name="Google Shape;44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76400"/>
            <a:ext cx="8582487" cy="349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pass control to another page (cont.)</a:t>
            </a:r>
            <a:endParaRPr/>
          </a:p>
        </p:txBody>
      </p:sp>
      <p:sp>
        <p:nvSpPr>
          <p:cNvPr id="446" name="Google Shape;446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include function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require function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exit function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8.15.47 PM.png" id="447" name="Google Shape;44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09800"/>
            <a:ext cx="8229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9 at 8.15.53 PM.png" id="448" name="Google Shape;44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" y="3733800"/>
            <a:ext cx="8229601" cy="441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9 at 8.15.59 PM.png" id="449" name="Google Shape;44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724400"/>
            <a:ext cx="81534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pass control to another page (cont.)</a:t>
            </a:r>
            <a:endParaRPr/>
          </a:p>
        </p:txBody>
      </p:sp>
      <p:sp>
        <p:nvSpPr>
          <p:cNvPr id="455" name="Google Shape;455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pass control to another PHP file in the current directory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navigate up and down directories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8.16.06 PM.png" id="456" name="Google Shape;45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90800"/>
            <a:ext cx="77089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9 at 8.16.12 PM.png" id="457" name="Google Shape;45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267200"/>
            <a:ext cx="8089900" cy="1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"/>
          <p:cNvSpPr txBox="1"/>
          <p:nvPr>
            <p:ph type="title"/>
          </p:nvPr>
        </p:nvSpPr>
        <p:spPr>
          <a:xfrm>
            <a:off x="533400" y="304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Future Value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user interface</a:t>
            </a:r>
            <a:endParaRPr/>
          </a:p>
        </p:txBody>
      </p:sp>
      <p:sp>
        <p:nvSpPr>
          <p:cNvPr id="468" name="Google Shape;468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first page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second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8.22.35 PM.png" id="469" name="Google Shape;4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209800"/>
            <a:ext cx="3957074" cy="20027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9 at 8.22.41 PM.png" id="470" name="Google Shape;47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4648200"/>
            <a:ext cx="4025900" cy="184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user interface (cont.)</a:t>
            </a:r>
            <a:endParaRPr/>
          </a:p>
        </p:txBody>
      </p:sp>
      <p:sp>
        <p:nvSpPr>
          <p:cNvPr id="476" name="Google Shape;476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first page with an error message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8.22.47 PM.png" id="477" name="Google Shape;47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62200"/>
            <a:ext cx="6273800" cy="3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code for the index.php file</a:t>
            </a:r>
            <a:endParaRPr/>
          </a:p>
        </p:txBody>
      </p:sp>
      <p:sp>
        <p:nvSpPr>
          <p:cNvPr id="483" name="Google Shape;483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………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8.24.51 PM.png" id="484" name="Google Shape;4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05000"/>
            <a:ext cx="7061200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/>
          <p:cNvSpPr txBox="1"/>
          <p:nvPr>
            <p:ph type="title"/>
          </p:nvPr>
        </p:nvSpPr>
        <p:spPr>
          <a:xfrm>
            <a:off x="1524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code for the display_result.php</a:t>
            </a:r>
            <a:endParaRPr/>
          </a:p>
        </p:txBody>
      </p:sp>
      <p:sp>
        <p:nvSpPr>
          <p:cNvPr id="490" name="Google Shape;490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……….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8.26.05 PM.png" id="491" name="Google Shape;4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62100"/>
            <a:ext cx="72136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PHP document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embed PHP in HTML (cont.)</a:t>
            </a:r>
            <a:endParaRPr sz="4000"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PHP file displayed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03.46 PM.png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33600"/>
            <a:ext cx="78740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ctrTitle"/>
          </p:nvPr>
        </p:nvSpPr>
        <p:spPr>
          <a:xfrm>
            <a:off x="533400" y="2187575"/>
            <a:ext cx="8077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access the PHP manual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find the documentation you need</a:t>
            </a:r>
            <a:endParaRPr/>
          </a:p>
        </p:txBody>
      </p:sp>
      <p:sp>
        <p:nvSpPr>
          <p:cNvPr id="507" name="Google Shape;507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URL for the PHP documentation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Documentation for the if statement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9 at 8.29.22 PM.png" id="508" name="Google Shape;50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600"/>
            <a:ext cx="4114800" cy="579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6-19 at 8.29.27 PM.png" id="509" name="Google Shape;50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124200"/>
            <a:ext cx="4495800" cy="335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find the documentation you need (cont.)</a:t>
            </a:r>
            <a:endParaRPr/>
          </a:p>
        </p:txBody>
      </p:sp>
      <p:sp>
        <p:nvSpPr>
          <p:cNvPr id="515" name="Google Shape;515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access the PHP manual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the PHP manual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find the documentation for a function when you know its name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22" name="Google Shape;522;p63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Data type in PHP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Declare a variable and assign a value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built-in arrays named $_GET or $_POST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Built-in functions in PHP to formatting numbers, getting the current date and checking variable values.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conditional expression, relational operators and logical operators.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Description and syntax of if statement, consist of if, else if and else clauses, nested if statements.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(2)</a:t>
            </a:r>
            <a:endParaRPr/>
          </a:p>
        </p:txBody>
      </p:sp>
      <p:sp>
        <p:nvSpPr>
          <p:cNvPr id="528" name="Google Shape;528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while loop and for loop in PHP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built-in include, require, and exit function can be used to pass control from one PHP page to another.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code comments and statements</a:t>
            </a:r>
            <a:endParaRPr sz="4000"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has a syntax that’s similar to the syntax of Java or JavaScript.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statement controls the operations of a program.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comment helps document what the code does.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code a single-line comment, code two forward slashes (//) or a pound sign (#) and continue until the end of the line.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code a multiple-line comment code /*…*/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comments and statements (cont.)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code that includes comments and statements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6-18 at 8.09.16 PM.png"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67000"/>
            <a:ext cx="74168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comments and statements (cont.)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Syntax rules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PHP statements end with a semicolon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PHP ignores extra whitespace in statements.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