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>
        <p:scale>
          <a:sx n="69" d="100"/>
          <a:sy n="69" d="100"/>
        </p:scale>
        <p:origin x="-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Session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19400"/>
            <a:ext cx="6400800" cy="17526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test and debug </a:t>
            </a:r>
          </a:p>
          <a:p>
            <a:r>
              <a:rPr lang="en-US" sz="4000" dirty="0" smtClean="0">
                <a:latin typeface="Impact"/>
                <a:cs typeface="Impact"/>
              </a:rPr>
              <a:t>a PHP application</a:t>
            </a:r>
            <a:endParaRPr lang="en-US" sz="4000" dirty="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Common PHP errors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/>
                <a:cs typeface="Tahoma"/>
              </a:rPr>
              <a:t>Common syntax errors</a:t>
            </a:r>
          </a:p>
          <a:p>
            <a:pPr lvl="1"/>
            <a:r>
              <a:rPr lang="en-US" sz="2400" dirty="0">
                <a:latin typeface="Tahoma"/>
                <a:cs typeface="Tahoma"/>
              </a:rPr>
              <a:t>Misspelling keywords</a:t>
            </a:r>
          </a:p>
          <a:p>
            <a:pPr lvl="1"/>
            <a:r>
              <a:rPr lang="en-US" sz="2400" dirty="0">
                <a:latin typeface="Tahoma"/>
                <a:cs typeface="Tahoma"/>
              </a:rPr>
              <a:t>Forgetting an opening or closing parenthesis, bracket, brace, or comment character.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Forgetting to end a PHP statement with a semicolon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Forgetting an opening or closing quotation mark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Not using the same opening and closing quotation mark.</a:t>
            </a:r>
            <a:endParaRPr lang="en-US" sz="2400" dirty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165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Common PHP errors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Problems with variable names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Misspelling or incorrectly capitalizing a variable name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Using a keyword as a variable name</a:t>
            </a:r>
          </a:p>
          <a:p>
            <a:r>
              <a:rPr lang="en-US" sz="2800" dirty="0" smtClean="0">
                <a:latin typeface="Tahoma"/>
                <a:cs typeface="Tahoma"/>
              </a:rPr>
              <a:t>Problem with values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Not checking that a value is the right data type before processing it.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Using one equal sign instead of two when testing for equality.</a:t>
            </a:r>
          </a:p>
          <a:p>
            <a:pPr lvl="1"/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275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easy way to trace the execution of your PHP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An easy way to trace the execution of a PHP application is to insert echo statements at key points in the code.</a:t>
            </a:r>
          </a:p>
          <a:p>
            <a:r>
              <a:rPr lang="en-US" sz="2800" dirty="0" smtClean="0">
                <a:latin typeface="Tahoma"/>
                <a:cs typeface="Tahoma"/>
              </a:rPr>
              <a:t>The echo statement can display the values of variables or display messages that indicate what portion of the code is being executed.</a:t>
            </a:r>
          </a:p>
          <a:p>
            <a:r>
              <a:rPr lang="en-US" sz="2800" dirty="0" smtClean="0">
                <a:latin typeface="Tahoma"/>
                <a:cs typeface="Tahoma"/>
              </a:rPr>
              <a:t>The incorrect value displayed, there is a good chance that you have a logic error between the current echo statement and the previous one.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274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sz="4000" dirty="0"/>
              <a:t>An easy way to trace the execution of your PHP </a:t>
            </a:r>
            <a:r>
              <a:rPr lang="en-US" sz="4000" dirty="0" smtClean="0"/>
              <a:t>code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PHP with echo statements that trace the execution of the code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3 at 5.0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80772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9144000" cy="1143000"/>
          </a:xfrm>
        </p:spPr>
        <p:txBody>
          <a:bodyPr/>
          <a:lstStyle/>
          <a:p>
            <a:pPr algn="l"/>
            <a:r>
              <a:rPr lang="en-US" dirty="0"/>
              <a:t>An easy way to trace the execution of your PHP code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data displayed in a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3 at 5.08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5562600" cy="42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debug with </a:t>
            </a:r>
            <a:r>
              <a:rPr lang="en-US" sz="4000" dirty="0" err="1" smtClean="0">
                <a:latin typeface="Impact"/>
                <a:cs typeface="Impact"/>
              </a:rPr>
              <a:t>xDebug</a:t>
            </a:r>
            <a:r>
              <a:rPr lang="en-US" sz="4000" dirty="0" smtClean="0">
                <a:latin typeface="Impact"/>
                <a:cs typeface="Impact"/>
              </a:rPr>
              <a:t> and </a:t>
            </a:r>
            <a:r>
              <a:rPr lang="en-US" sz="4000" dirty="0" err="1" smtClean="0">
                <a:latin typeface="Impact"/>
                <a:cs typeface="Impact"/>
              </a:rPr>
              <a:t>NetBeans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349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pPr algn="l"/>
            <a:r>
              <a:rPr lang="en-US" dirty="0" smtClean="0"/>
              <a:t>How to set and remove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code editor window with a breakpoint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3 at 5.02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6794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set and remove </a:t>
            </a:r>
            <a:r>
              <a:rPr lang="en-US" dirty="0" smtClean="0"/>
              <a:t>breakpoints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breakpoint is indicated by a small red square.</a:t>
            </a:r>
          </a:p>
          <a:p>
            <a:r>
              <a:rPr lang="en-US" sz="2800" dirty="0" smtClean="0">
                <a:latin typeface="Tahoma"/>
                <a:cs typeface="Tahoma"/>
              </a:rPr>
              <a:t>Set a breakpoint.</a:t>
            </a:r>
          </a:p>
          <a:p>
            <a:r>
              <a:rPr lang="en-US" sz="2800" dirty="0" smtClean="0">
                <a:latin typeface="Tahoma"/>
                <a:cs typeface="Tahoma"/>
              </a:rPr>
              <a:t>Remove a breakpoint</a:t>
            </a:r>
          </a:p>
          <a:p>
            <a:r>
              <a:rPr lang="en-US" sz="2800" dirty="0" smtClean="0">
                <a:latin typeface="Tahoma"/>
                <a:cs typeface="Tahoma"/>
              </a:rPr>
              <a:t>Use the Debug Main project button on the toolbar to begin debugging.</a:t>
            </a:r>
          </a:p>
          <a:p>
            <a:r>
              <a:rPr lang="en-US" sz="2800" dirty="0" smtClean="0">
                <a:latin typeface="Tahoma"/>
                <a:cs typeface="Tahoma"/>
              </a:rPr>
              <a:t>When you begin debugging, </a:t>
            </a:r>
            <a:r>
              <a:rPr lang="en-US" sz="2800" dirty="0" err="1" smtClean="0">
                <a:latin typeface="Tahoma"/>
                <a:cs typeface="Tahoma"/>
              </a:rPr>
              <a:t>NetBeans</a:t>
            </a:r>
            <a:r>
              <a:rPr lang="en-US" sz="2800" dirty="0" smtClean="0">
                <a:latin typeface="Tahoma"/>
                <a:cs typeface="Tahoma"/>
              </a:rPr>
              <a:t> may display a dialog box that asks you want to debug.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205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step through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When you run an application with the debugger, it stops when it encounters the first PHP statement in the application.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23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inspect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When you being a debugging session, </a:t>
            </a:r>
            <a:r>
              <a:rPr lang="en-US" sz="2800" dirty="0" err="1" smtClean="0">
                <a:latin typeface="Tahoma"/>
                <a:cs typeface="Tahoma"/>
              </a:rPr>
              <a:t>NetBeans</a:t>
            </a:r>
            <a:r>
              <a:rPr lang="en-US" sz="2800" dirty="0" smtClean="0">
                <a:latin typeface="Tahoma"/>
                <a:cs typeface="Tahoma"/>
              </a:rPr>
              <a:t> stops on the first PHP statement that it encounters.</a:t>
            </a:r>
          </a:p>
          <a:p>
            <a:r>
              <a:rPr lang="en-US" sz="2800" dirty="0" smtClean="0">
                <a:latin typeface="Tahoma"/>
                <a:cs typeface="Tahoma"/>
              </a:rPr>
              <a:t>At this point, you can use the buttons in the debugging toolbar to continue program execution.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321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introduction to testing and debugging </a:t>
            </a:r>
          </a:p>
          <a:p>
            <a:r>
              <a:rPr lang="en-US" dirty="0" smtClean="0"/>
              <a:t>How </a:t>
            </a:r>
            <a:r>
              <a:rPr lang="en-US" dirty="0"/>
              <a:t>to debug with </a:t>
            </a:r>
            <a:r>
              <a:rPr lang="en-US" dirty="0" err="1"/>
              <a:t>xDebug</a:t>
            </a:r>
            <a:r>
              <a:rPr lang="en-US" dirty="0"/>
              <a:t> and </a:t>
            </a:r>
            <a:r>
              <a:rPr lang="en-US" dirty="0" err="1"/>
              <a:t>NetBeans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inspect </a:t>
            </a:r>
            <a:r>
              <a:rPr lang="en-US" dirty="0" smtClean="0"/>
              <a:t>variables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toolbar buttons and shortcut keys for stepping through the code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5 at 8.2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7734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inspect variables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debugging session with variables displayed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5 at 8.20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6858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inspect the stack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Call Stack window show the stack trace, which is a list of function in the reverse order in which they were called.</a:t>
            </a:r>
          </a:p>
          <a:p>
            <a:r>
              <a:rPr lang="en-US" sz="2800" dirty="0" smtClean="0">
                <a:latin typeface="Tahoma"/>
                <a:cs typeface="Tahoma"/>
              </a:rPr>
              <a:t>A debugging session with a stack trace displayed.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83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inspect the stack </a:t>
            </a:r>
            <a:r>
              <a:rPr lang="en-US" dirty="0" smtClean="0"/>
              <a:t>trace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7-15 at 8.2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943600" cy="47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goal of testing is to find all the errors in an application.</a:t>
            </a:r>
          </a:p>
          <a:p>
            <a:r>
              <a:rPr lang="en-US" sz="2800" dirty="0" smtClean="0">
                <a:latin typeface="Tahoma"/>
                <a:cs typeface="Tahoma"/>
              </a:rPr>
              <a:t>The goal of debugging is to fix all the errors before the application is put into production.</a:t>
            </a:r>
          </a:p>
          <a:p>
            <a:r>
              <a:rPr lang="en-US" sz="2800" dirty="0" smtClean="0">
                <a:latin typeface="Tahoma"/>
                <a:cs typeface="Tahoma"/>
              </a:rPr>
              <a:t>Three type of errors can occur when you test an application: syntax errors, runtime errors, and logic errors.</a:t>
            </a:r>
          </a:p>
          <a:p>
            <a:r>
              <a:rPr lang="en-US" sz="2800" dirty="0" smtClean="0">
                <a:latin typeface="Tahoma"/>
                <a:cs typeface="Tahoma"/>
              </a:rPr>
              <a:t>You can trace the execution of an application by inserting echo statement at appropriate.</a:t>
            </a:r>
          </a:p>
          <a:p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804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XAMPP includes a debugger known as </a:t>
            </a:r>
            <a:r>
              <a:rPr lang="en-US" sz="2800" dirty="0" err="1" smtClean="0">
                <a:latin typeface="Tahoma"/>
                <a:cs typeface="Tahoma"/>
              </a:rPr>
              <a:t>xDebug</a:t>
            </a:r>
            <a:r>
              <a:rPr lang="en-US" sz="2800" dirty="0" smtClean="0">
                <a:latin typeface="Tahoma"/>
                <a:cs typeface="Tahoma"/>
              </a:rPr>
              <a:t> that can be used with an IDE like </a:t>
            </a:r>
            <a:r>
              <a:rPr lang="en-US" sz="2800" dirty="0" err="1" smtClean="0">
                <a:latin typeface="Tahoma"/>
                <a:cs typeface="Tahoma"/>
              </a:rPr>
              <a:t>Netbeans</a:t>
            </a:r>
            <a:r>
              <a:rPr lang="en-US" sz="2800" dirty="0" smtClean="0">
                <a:latin typeface="Tahoma"/>
                <a:cs typeface="Tahoma"/>
              </a:rPr>
              <a:t>.</a:t>
            </a:r>
          </a:p>
          <a:p>
            <a:r>
              <a:rPr lang="en-US" sz="2800" dirty="0" smtClean="0">
                <a:latin typeface="Tahoma"/>
                <a:cs typeface="Tahoma"/>
              </a:rPr>
              <a:t>You can set breakpoints when you use a debugger.</a:t>
            </a:r>
          </a:p>
          <a:p>
            <a:r>
              <a:rPr lang="en-US" sz="2800" dirty="0" smtClean="0">
                <a:latin typeface="Tahoma"/>
                <a:cs typeface="Tahoma"/>
              </a:rPr>
              <a:t>You can get a stack trace when you use a debugger.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345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An introduction to </a:t>
            </a:r>
            <a:br>
              <a:rPr lang="en-US" sz="4000" dirty="0" smtClean="0">
                <a:latin typeface="Impact"/>
                <a:cs typeface="Impact"/>
              </a:rPr>
            </a:br>
            <a:r>
              <a:rPr lang="en-US" sz="4000" dirty="0" smtClean="0">
                <a:latin typeface="Impact"/>
                <a:cs typeface="Impact"/>
              </a:rPr>
              <a:t>testing and debugging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6815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Typical test phases for a PHP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3820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In the first phases, as you test the user interface.</a:t>
            </a:r>
          </a:p>
          <a:p>
            <a:r>
              <a:rPr lang="en-US" sz="2800" dirty="0" smtClean="0">
                <a:latin typeface="Tahoma"/>
                <a:cs typeface="Tahoma"/>
              </a:rPr>
              <a:t>In the second phase, you should test the application with valid data.</a:t>
            </a:r>
          </a:p>
          <a:p>
            <a:r>
              <a:rPr lang="en-US" sz="2800" dirty="0" smtClean="0">
                <a:latin typeface="Tahoma"/>
                <a:cs typeface="Tahoma"/>
              </a:rPr>
              <a:t>In the third phase, you go all to make the application fail by testing every combination of invalid data and user action that you can think of.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327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three types of errors that can occur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The goal of testing: To find all errors before the application is put into production.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The goal of debugging: to fix all errors before the application is put into production.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Three test phases</a:t>
            </a:r>
          </a:p>
          <a:p>
            <a:pPr lvl="1">
              <a:buFontTx/>
              <a:buChar char="-"/>
            </a:pPr>
            <a:r>
              <a:rPr lang="en-US" sz="2400" dirty="0" smtClean="0">
                <a:latin typeface="Tahoma"/>
                <a:cs typeface="Tahoma"/>
              </a:rPr>
              <a:t>Check the user interface to make sure that it works correctly</a:t>
            </a:r>
          </a:p>
          <a:p>
            <a:pPr lvl="1">
              <a:buFontTx/>
              <a:buChar char="-"/>
            </a:pPr>
            <a:r>
              <a:rPr lang="en-US" sz="2400" dirty="0" smtClean="0">
                <a:latin typeface="Tahoma"/>
                <a:cs typeface="Tahoma"/>
              </a:rPr>
              <a:t>Test the application with valid input data to make sure the results are correct</a:t>
            </a:r>
          </a:p>
          <a:p>
            <a:pPr lvl="1">
              <a:buFontTx/>
              <a:buChar char="-"/>
            </a:pPr>
            <a:r>
              <a:rPr lang="en-US" sz="2400" dirty="0" smtClean="0">
                <a:latin typeface="Tahoma"/>
                <a:cs typeface="Tahoma"/>
              </a:rPr>
              <a:t>Test the application with invalid data or unexpected user actions.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253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three types of errors that can </a:t>
            </a:r>
            <a:r>
              <a:rPr lang="en-US" dirty="0" smtClean="0"/>
              <a:t>occur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Three type of errors that can occur</a:t>
            </a:r>
          </a:p>
          <a:p>
            <a:pPr lvl="1"/>
            <a:r>
              <a:rPr lang="en-US" sz="2400" dirty="0" smtClean="0"/>
              <a:t>Syntax errors </a:t>
            </a:r>
          </a:p>
          <a:p>
            <a:pPr lvl="1"/>
            <a:r>
              <a:rPr lang="en-US" sz="2400" dirty="0" smtClean="0"/>
              <a:t>Runtime error</a:t>
            </a:r>
          </a:p>
          <a:p>
            <a:pPr lvl="1"/>
            <a:r>
              <a:rPr lang="en-US" sz="2400" dirty="0" smtClean="0"/>
              <a:t>Logic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14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three types of errors that can occur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Product Discount application with a logic error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7-13 at 4.5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97426"/>
            <a:ext cx="7073900" cy="38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PHP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PHP code that contains errors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7-13 at 5.0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722567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Common PHP </a:t>
            </a:r>
            <a:r>
              <a:rPr lang="en-US" dirty="0" smtClean="0"/>
              <a:t>errors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PHO code that contains errors in </a:t>
            </a:r>
            <a:r>
              <a:rPr lang="en-US" sz="2800" dirty="0" err="1" smtClean="0">
                <a:latin typeface="Tahoma"/>
                <a:cs typeface="Tahoma"/>
              </a:rPr>
              <a:t>NetBeans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3 at 5.02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794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824</Words>
  <Application>Microsoft Office PowerPoint</Application>
  <PresentationFormat>On-screen Show (4:3)</PresentationFormat>
  <Paragraphs>86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Session 6</vt:lpstr>
      <vt:lpstr>Objectives</vt:lpstr>
      <vt:lpstr>An introduction to  testing and debugging</vt:lpstr>
      <vt:lpstr>Typical test phases for a PHP application</vt:lpstr>
      <vt:lpstr>The three types of errors that can occur</vt:lpstr>
      <vt:lpstr>The three types of errors that can occur (cont.)</vt:lpstr>
      <vt:lpstr>The three types of errors that can occur (cont.)</vt:lpstr>
      <vt:lpstr>Common PHP errors</vt:lpstr>
      <vt:lpstr>Common PHP errors (cont.)</vt:lpstr>
      <vt:lpstr>Common PHP errors (cont.)</vt:lpstr>
      <vt:lpstr>Common PHP errors (cont.)</vt:lpstr>
      <vt:lpstr>An easy way to trace the execution of your PHP code</vt:lpstr>
      <vt:lpstr>An easy way to trace the execution of your PHP code (cont.)</vt:lpstr>
      <vt:lpstr>An easy way to trace the execution of your PHP code (cont.)</vt:lpstr>
      <vt:lpstr>How to debug with xDebug and NetBeans</vt:lpstr>
      <vt:lpstr>How to set and remove breakpoints</vt:lpstr>
      <vt:lpstr>How to set and remove breakpoints (cont.)</vt:lpstr>
      <vt:lpstr>How to step through code</vt:lpstr>
      <vt:lpstr>How to inspect variables</vt:lpstr>
      <vt:lpstr>How to inspect variables (cont.)</vt:lpstr>
      <vt:lpstr>How to inspect variables (cont.)</vt:lpstr>
      <vt:lpstr>How to inspect the stack trace</vt:lpstr>
      <vt:lpstr>How to inspect the stack trace (cont.)</vt:lpstr>
      <vt:lpstr>Summary</vt:lpstr>
      <vt:lpstr>Summary (2)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DucNhoLapTop</cp:lastModifiedBy>
  <cp:revision>36</cp:revision>
  <dcterms:created xsi:type="dcterms:W3CDTF">2014-02-09T07:44:29Z</dcterms:created>
  <dcterms:modified xsi:type="dcterms:W3CDTF">2014-09-23T11:39:43Z</dcterms:modified>
</cp:coreProperties>
</file>