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jmSmCq4qL/tMIL47L7uGCYEszs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ahom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Relationship Id="rId6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7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192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form data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 radio button (cont.)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PHP to access a radio button group that has a default button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PHP to access a radio button group that doesn’t have a default button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8.56.38 PM.png"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90800"/>
            <a:ext cx="62293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533400" y="4648835"/>
            <a:ext cx="8077200" cy="17543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$card_type = filter_input(INPUT_POST,’card_type’);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if($card_type == 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$card_type =“unknown”;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 check box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check box allows the user to select an option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isset function returns TRUE if the check box is selected and FALSE if it isn’t.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HTML &lt;input&gt; tag for check boxes.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9.05.36 PM.png"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962400"/>
            <a:ext cx="8074212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 check box (cont.)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three check boxes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check boxes in the browser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PHP to access the check box data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9.05.48 PM.png"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1" y="2057400"/>
            <a:ext cx="8674846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9.06.03 PM.png" id="171" name="Google Shape;17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3657599"/>
            <a:ext cx="3124200" cy="1151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9.06.09 PM.png" id="172" name="Google Shape;17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5105400"/>
            <a:ext cx="473491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457200" y="50292"/>
            <a:ext cx="8686800" cy="910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How to get data from an array of </a:t>
            </a:r>
            <a:r>
              <a:rPr lang="en-US" sz="3200"/>
              <a:t>checkboxes</a:t>
            </a:r>
            <a:endParaRPr sz="3200"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457200" y="838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HTML that stores three related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checkboxes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in an array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check boxes in the browser.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PHP that access the array and its values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9.31.28 PM.png"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552" y="1371600"/>
            <a:ext cx="80772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9.31.33 PM.png" id="180" name="Google Shape;1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7656" y="2770315"/>
            <a:ext cx="3581400" cy="116196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/>
        </p:nvSpPr>
        <p:spPr>
          <a:xfrm>
            <a:off x="606552" y="4284544"/>
            <a:ext cx="8458200" cy="25853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$topping = filter_input(INPUT_POST,’top’,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FILTER_SANITIZE_SPECIAL_CHARS, FILTER_REQUIRE_ARRAY);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if($toppings !== 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$top1 = $toppings[0];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$top2 = $toppings[1];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$top3 = $toppings[2];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an array of </a:t>
            </a:r>
            <a:r>
              <a:rPr lang="en-US"/>
              <a:t>checkboxes</a:t>
            </a:r>
            <a:r>
              <a:rPr lang="en-US"/>
              <a:t> (cont.)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PHP that uses a loop to process the array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message displayed by the browser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9.31.49 PM.png"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5638800"/>
            <a:ext cx="480060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/>
        </p:nvSpPr>
        <p:spPr>
          <a:xfrm>
            <a:off x="609600" y="2049840"/>
            <a:ext cx="8458200" cy="31393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$topping = filter_input(INPUT_POST,’top’,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FILTER_SANITIZE_SPECIAL_CHARS, FILTER_REQUIRE_ARRAY);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if($toppings !== 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foreach($toppings as $key =&gt; $value){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echo $key. ‘ = ’ .$value . ‘&lt;br&gt;’;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}else{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echo ‘No toppings selected.’;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228600" y="274638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 drop-down list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drop-down list lets the user select one option from a group of options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HTML &lt;select&gt; tag for drop-down lists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HTML &lt;option&gt; tag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9.39.32 PM.png"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505200"/>
            <a:ext cx="6019800" cy="1040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9.39.37 PM.png" id="197" name="Google Shape;1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5029199"/>
            <a:ext cx="6324600" cy="141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228600" y="274638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 drop-down list (cont.)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drop-down list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drop-down list in a browser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PHP to access the drop-down list data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9.39.42 PM.png" id="204" name="Google Shape;2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133600"/>
            <a:ext cx="7292051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9.42.18 PM.png" id="205" name="Google Shape;2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114799"/>
            <a:ext cx="3429000" cy="115248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/>
        </p:nvSpPr>
        <p:spPr>
          <a:xfrm>
            <a:off x="685800" y="5736233"/>
            <a:ext cx="8229600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$card_type =  filter_input(INPUT_POST,’card_type’);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 list box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list box allows the user to select zero or more options from a group of options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HTML &lt;select&gt; tag for list boxes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9.45.59 PM.png"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7600"/>
            <a:ext cx="794159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 list box (cont.)</a:t>
            </a:r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list box that doesn’t allow multiple options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list box that doesn’t allow multiple options to be selected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9.46.04 PM.png"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14600"/>
            <a:ext cx="7315200" cy="1379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9.46.10 PM.png" id="221" name="Google Shape;2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953000"/>
            <a:ext cx="4535424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 list box (cont.)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list box that allow multiple options to be selected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list box that allows multiple options to be selected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9.46.15 PM.png"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514600"/>
            <a:ext cx="8115759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9.46.20 PM.png" id="229" name="Google Shape;2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5105400"/>
            <a:ext cx="4267200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get data from a form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display data on a web page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 list box (cont.)</a:t>
            </a:r>
            <a:endParaRPr/>
          </a:p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PHP for a list box that allows multiple options to be selected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533400" y="2667000"/>
            <a:ext cx="8458200" cy="31393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$topping = filter_input(INPUT_POST,’top’,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FILTER_SANITIZE_SPECIAL_CHARS, FILTER_REQUIRE_ARRAY);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if($toppings !== 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foreach($toppings as $key =&gt; $value){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echo $key. ‘ = ’ .$value . ‘&lt;br&gt;’;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}else{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echo ‘No toppings selected.’;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 text area</a:t>
            </a:r>
            <a:endParaRPr/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text area allows the user to enter multiple lines of text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an HTML &lt;textarea&gt; tag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text area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10.01.06 PM.png" id="243" name="Google Shape;2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048000"/>
            <a:ext cx="8016844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10.01.11 PM.png" id="244" name="Google Shape;2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105400"/>
            <a:ext cx="8229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get data from a text area (cont.)</a:t>
            </a:r>
            <a:endParaRPr sz="4000"/>
          </a:p>
        </p:txBody>
      </p:sp>
      <p:sp>
        <p:nvSpPr>
          <p:cNvPr id="250" name="Google Shape;250;p22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text area in the browser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URL when using the GET method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PHP to get the data from the text area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10.01.16 PM.png" id="251" name="Google Shape;2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659271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10.01.22 PM.png" id="252" name="Google Shape;25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599" y="3200400"/>
            <a:ext cx="774604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/>
        </p:nvSpPr>
        <p:spPr>
          <a:xfrm>
            <a:off x="685800" y="5885585"/>
            <a:ext cx="8229600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$comment =  filter_input(INPUT_POST,’comment’);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4572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display data on a web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format special characters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HTML character entity lets you display some special characters on a web page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htmlspecialchars function converts some special characters into character entities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Syntax of the htmlspecialchars function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10.10.06 PM.png" id="265" name="Google Shape;2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038600"/>
            <a:ext cx="8610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format special characters (cont.)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Parameters of the htmlspecialchars function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HTML character entities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10.10.11 PM.png" id="272" name="Google Shape;2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33600"/>
            <a:ext cx="7861300" cy="242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10.10.17 PM.png" id="273" name="Google Shape;27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5105399"/>
            <a:ext cx="7391400" cy="13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format special characters (cont.)</a:t>
            </a:r>
            <a:endParaRPr/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double-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enclosed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less than entity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text entered by the user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PHP that converts special characters to character entities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data displayed in the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10.10.24 PM.png" id="280" name="Google Shape;2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1600200"/>
            <a:ext cx="180848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10.10.28 PM.png" id="281" name="Google Shape;28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400300"/>
            <a:ext cx="60452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10.10.32 PM.png" id="282" name="Google Shape;28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4419600"/>
            <a:ext cx="79629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10.10.38 PM.png" id="283" name="Google Shape;28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" y="5867400"/>
            <a:ext cx="51689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format line breaks</a:t>
            </a:r>
            <a:endParaRPr/>
          </a:p>
        </p:txBody>
      </p:sp>
      <p:sp>
        <p:nvSpPr>
          <p:cNvPr id="289" name="Google Shape;28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a user enters hard returns in a text area, you may want to render those hard returns in the browser.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nl2br function converts new line characters in a string to HTML &lt;br&gt; tags. This lets you display the line breaks on a web page.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Syntax of the nl2br function</a:t>
            </a:r>
            <a:endParaRPr sz="2800"/>
          </a:p>
        </p:txBody>
      </p:sp>
      <p:pic>
        <p:nvPicPr>
          <p:cNvPr descr="Screen Shot 2014-07-17 at 7.42.18 PM.png" id="290" name="Google Shape;2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4953000"/>
            <a:ext cx="464058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format line breaks (cont.)</a:t>
            </a:r>
            <a:endParaRPr/>
          </a:p>
        </p:txBody>
      </p:sp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Parameters of the nl2br function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text entered into the text area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7 at 7.42.25 PM.png" id="297" name="Google Shape;2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7681856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7 at 7.42.32 PM.png" id="298" name="Google Shape;29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191000"/>
            <a:ext cx="723441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457200" y="274638"/>
            <a:ext cx="85457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format line breaks (cont.)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PHP that converts line break characters to HTML line break tags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data displayed in the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7 at 7.42.44 PM.png" id="305" name="Google Shape;3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807" y="5263158"/>
            <a:ext cx="8240949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/>
          <p:nvPr/>
        </p:nvSpPr>
        <p:spPr>
          <a:xfrm>
            <a:off x="749807" y="2703790"/>
            <a:ext cx="8229600" cy="1631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$comment =  filter_input(INPUT_POST,’comment’);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$comment =  nl2br($comment,false);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&lt;p&gt;&lt;?php echo $comment; ?&gt;&lt;/p&gt;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get data from a form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display data with echo and print statements</a:t>
            </a:r>
            <a:endParaRPr/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echo and print statements send strings to the web page. Non-string values are converted to strings before they are sent to the web page.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echo statement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echo $var1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echo ($var1)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echo $var1[, $var2 …]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Examples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7 at 7.50.30 PM.png" id="313" name="Google Shape;3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5792946"/>
            <a:ext cx="4343400" cy="1031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display data with echo and print statements (cont.)</a:t>
            </a:r>
            <a:endParaRPr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print statement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Examples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Using print in an expression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7 at 7.50.36 PM.png" id="320" name="Google Shape;3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590799"/>
            <a:ext cx="2057400" cy="670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7 at 7.50.41 PM.png" id="321" name="Google Shape;3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7236" y="3886200"/>
            <a:ext cx="507076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7 at 7.50.48 PM.png" id="322" name="Google Shape;32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5410200"/>
            <a:ext cx="7156174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data that has been entered into the controls of a form is sent to the server as string data in an array of name/value pairs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Text boxes are used to get simple user entries.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Password boxes are used to get entries that are displayed as bullets.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Hidden field are used to pass data to the server that the user hasn’t entered.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Radio buttons let the user select only one option from a group of option.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(2)</a:t>
            </a:r>
            <a:endParaRPr/>
          </a:p>
        </p:txBody>
      </p:sp>
      <p:sp>
        <p:nvSpPr>
          <p:cNvPr id="334" name="Google Shape;334;p33"/>
          <p:cNvSpPr txBox="1"/>
          <p:nvPr>
            <p:ph idx="1" type="body"/>
          </p:nvPr>
        </p:nvSpPr>
        <p:spPr>
          <a:xfrm>
            <a:off x="5334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Check boxes let the user select independent options.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drop-down list lets the user select one option from a group of options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text area lets the user enter multiple lines of text that can include hard returns and soft returns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the htmlspecialchars function to control the way special characters that were entered by the user are displayed in the browser.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38100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get data from text boxes, password boxes, and hidden fields</a:t>
            </a:r>
            <a:endParaRPr sz="4000"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text box allows the user to type data into the box.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password box allows the user to type data into the box, but it obscures the characters typed by the user.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hidden field allows the programmer to add additional name/value pairs to the form.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304800" y="274638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get data from text boxes, password boxes, and hidden fields (cont.)</a:t>
            </a:r>
            <a:endParaRPr sz="3600"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HTML &lt;input&gt; tag for getting text input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three types of fields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8.48.03 PM.png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514600"/>
            <a:ext cx="787436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8.48.08 PM.png"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399" y="5105400"/>
            <a:ext cx="759124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3048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get data from text boxes, password boxes, and hidden fields (cont.)</a:t>
            </a:r>
            <a:endParaRPr sz="3600"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text and password fields in the browser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URL when using the GET method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PHP for the GET method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8.48.13 PM.png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09800"/>
            <a:ext cx="5415846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8.48.19 PM.png"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4191000"/>
            <a:ext cx="8534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838200" y="5334000"/>
            <a:ext cx="8077200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$user_name = filter_input(INPUT_GET,’user_name’);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$password = filter_input(INPUT_GET,’password’);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$action = filter_input(INPUT_GET,’action’);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3048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get data from text boxes, password boxes, and hidden fields (cont.)</a:t>
            </a:r>
            <a:endParaRPr sz="3600"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URL when using the POST method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PHP for the POST method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8.48.28 PM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3429000" cy="553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609600" y="3429000"/>
            <a:ext cx="8077200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$user_name = filter_input(INPUT_POST,’user_name’);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$password = filter_input(INPUT_POST,’password’);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$action = filter_input(INPUT_POST,’action’);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get data from a radio button</a:t>
            </a:r>
            <a:endParaRPr sz="4000"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radio button allows the user to select one option from a group of option.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HTML &lt;input&gt; tag for radio buttons.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8.56.23 PM.png"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581400"/>
            <a:ext cx="7391400" cy="223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data from a radio button (cont.)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three radio buttons in a group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radio button in the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5 at 8.56.28 PM.png"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33600"/>
            <a:ext cx="83058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5 at 8.56.33 PM.png"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343400"/>
            <a:ext cx="379624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