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73" r:id="rId15"/>
    <p:sldId id="305" r:id="rId16"/>
    <p:sldId id="274" r:id="rId17"/>
    <p:sldId id="275" r:id="rId18"/>
    <p:sldId id="276" r:id="rId19"/>
    <p:sldId id="279" r:id="rId20"/>
    <p:sldId id="280" r:id="rId21"/>
    <p:sldId id="281" r:id="rId22"/>
    <p:sldId id="286" r:id="rId23"/>
    <p:sldId id="287" r:id="rId24"/>
    <p:sldId id="282" r:id="rId25"/>
    <p:sldId id="306" r:id="rId26"/>
    <p:sldId id="283" r:id="rId27"/>
    <p:sldId id="284" r:id="rId28"/>
    <p:sldId id="290" r:id="rId29"/>
    <p:sldId id="307" r:id="rId30"/>
    <p:sldId id="291" r:id="rId31"/>
    <p:sldId id="293" r:id="rId32"/>
    <p:sldId id="294" r:id="rId33"/>
    <p:sldId id="295" r:id="rId34"/>
    <p:sldId id="292" r:id="rId35"/>
    <p:sldId id="300" r:id="rId36"/>
    <p:sldId id="301" r:id="rId37"/>
    <p:sldId id="296" r:id="rId38"/>
    <p:sldId id="297" r:id="rId39"/>
    <p:sldId id="298" r:id="rId40"/>
    <p:sldId id="303" r:id="rId41"/>
    <p:sldId id="299" r:id="rId42"/>
    <p:sldId id="260" r:id="rId43"/>
    <p:sldId id="30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79" d="100"/>
          <a:sy n="79" d="100"/>
        </p:scale>
        <p:origin x="13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Session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71800"/>
            <a:ext cx="7162800" cy="9906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code control statements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relational operators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Unusual with the relational operators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8.2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162800" cy="19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logical operators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logical operators in compound conditional expressions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9.0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785100" cy="1358900"/>
          </a:xfrm>
          <a:prstGeom prst="rect">
            <a:avLst/>
          </a:prstGeom>
        </p:spPr>
      </p:pic>
      <p:pic>
        <p:nvPicPr>
          <p:cNvPr id="5" name="Picture 4" descr="Screen Shot 2014-07-17 at 9.0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0"/>
            <a:ext cx="3543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logical </a:t>
            </a:r>
            <a:r>
              <a:rPr lang="en-US" dirty="0" smtClean="0"/>
              <a:t>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order of precedence for operators in conditional expressions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9.0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6705600" cy="2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logical operators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The logical operators in complex conditional expressions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7-17 at 9.0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7493000" cy="18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21406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code the selection structures</a:t>
            </a:r>
            <a:endParaRPr lang="en-US" sz="4000" dirty="0">
              <a:latin typeface="Impact"/>
              <a:cs typeface="Impac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51" y="2286000"/>
            <a:ext cx="3301357" cy="405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sz="2400" smtClean="0"/>
              <a:t>Selection structure </a:t>
            </a:r>
            <a:r>
              <a:rPr lang="en-US" sz="2400" dirty="0"/>
              <a:t>statements enable us to change the flow of the program</a:t>
            </a:r>
          </a:p>
          <a:p>
            <a:r>
              <a:rPr lang="en-US" sz="2400"/>
              <a:t>Selection structure </a:t>
            </a:r>
            <a:r>
              <a:rPr lang="en-US" sz="2400" dirty="0"/>
              <a:t>statements supported </a:t>
            </a:r>
            <a:r>
              <a:rPr lang="en-US" sz="2400"/>
              <a:t>by </a:t>
            </a:r>
            <a:r>
              <a:rPr lang="en-US" sz="2400" smtClean="0"/>
              <a:t>PHP: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5" y="3723068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8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booleanExpression</a:t>
            </a:r>
            <a:r>
              <a:rPr lang="en-US" dirty="0" smtClean="0"/>
              <a:t>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{statements}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[else if (</a:t>
            </a:r>
            <a:r>
              <a:rPr lang="en-US" dirty="0" err="1"/>
              <a:t>booleanExpression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</a:t>
            </a:r>
            <a:r>
              <a:rPr lang="en-US" dirty="0"/>
              <a:t>statements</a:t>
            </a:r>
            <a:r>
              <a:rPr lang="en-US" dirty="0" smtClean="0"/>
              <a:t>}]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[</a:t>
            </a:r>
            <a:r>
              <a:rPr lang="en-US" dirty="0"/>
              <a:t>else {statements</a:t>
            </a:r>
            <a:r>
              <a:rPr lang="en-US" dirty="0" smtClean="0"/>
              <a:t>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code if statement with else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When you have one statement after an if statement or an else clause.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An if clause with one statement and no braces</a:t>
            </a: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An if clause with one statement and braces</a:t>
            </a: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endParaRPr lang="en-US" sz="2400" dirty="0" smtClean="0">
              <a:latin typeface="Tahoma"/>
              <a:cs typeface="Tahoma"/>
            </a:endParaRP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If and else clauses with one statement each and no braces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21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35300"/>
            <a:ext cx="4419600" cy="393700"/>
          </a:xfrm>
          <a:prstGeom prst="rect">
            <a:avLst/>
          </a:prstGeom>
        </p:spPr>
      </p:pic>
      <p:pic>
        <p:nvPicPr>
          <p:cNvPr id="6" name="Picture 5" descr="Screen Shot 2014-07-26 at 10.22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7968345" cy="762000"/>
          </a:xfrm>
          <a:prstGeom prst="rect">
            <a:avLst/>
          </a:prstGeom>
        </p:spPr>
      </p:pic>
      <p:pic>
        <p:nvPicPr>
          <p:cNvPr id="7" name="Picture 6" descr="Screen Shot 2014-07-26 at 10.22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459685"/>
            <a:ext cx="3657600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if statement with else </a:t>
            </a:r>
            <a:r>
              <a:rPr lang="en-US" dirty="0" smtClean="0"/>
              <a:t>clauses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ahoma"/>
                <a:cs typeface="Tahoma"/>
              </a:rPr>
              <a:t>Why you should always use braces with else clauses</a:t>
            </a: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endParaRPr lang="en-US" sz="2400" dirty="0" smtClean="0">
              <a:latin typeface="Tahoma"/>
              <a:cs typeface="Tahoma"/>
            </a:endParaRP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endParaRPr lang="en-US" sz="2400" dirty="0" smtClean="0">
              <a:latin typeface="Tahoma"/>
              <a:cs typeface="Tahoma"/>
            </a:endParaRP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Braces make your code easier to modify or enhance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2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924800" cy="1524000"/>
          </a:xfrm>
          <a:prstGeom prst="rect">
            <a:avLst/>
          </a:prstGeom>
        </p:spPr>
      </p:pic>
      <p:pic>
        <p:nvPicPr>
          <p:cNvPr id="5" name="Picture 4" descr="Screen Shot 2014-07-26 at 10.22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50546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if statement with else clauses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ahoma"/>
                <a:cs typeface="Tahoma"/>
              </a:rPr>
              <a:t>A nested if statement to determine if a year is a leap year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2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800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code if statements with else if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When coding an else if clause, you can code the else and if keywords with space or </a:t>
            </a:r>
            <a:r>
              <a:rPr lang="en-US" sz="2800" dirty="0" err="1" smtClean="0">
                <a:latin typeface="Tahoma"/>
                <a:cs typeface="Tahoma"/>
              </a:rPr>
              <a:t>elseif</a:t>
            </a:r>
            <a:r>
              <a:rPr lang="en-US" sz="2800" dirty="0" smtClean="0">
                <a:latin typeface="Tahoma"/>
                <a:cs typeface="Tahoma"/>
              </a:rPr>
              <a:t> no space.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An if statement with one else if clause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34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199"/>
            <a:ext cx="7391400" cy="14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How to code conditional expressions</a:t>
            </a:r>
          </a:p>
          <a:p>
            <a:r>
              <a:rPr lang="en-US" sz="2800" dirty="0" smtClean="0">
                <a:latin typeface="Tahoma"/>
                <a:cs typeface="Tahoma"/>
              </a:rPr>
              <a:t>How to code the selection structures</a:t>
            </a:r>
          </a:p>
          <a:p>
            <a:r>
              <a:rPr lang="en-US" sz="2800" dirty="0" smtClean="0">
                <a:latin typeface="Tahoma"/>
                <a:cs typeface="Tahoma"/>
              </a:rPr>
              <a:t>How to code the iteration structures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if statements with else if </a:t>
            </a:r>
            <a:r>
              <a:rPr lang="en-US" dirty="0" smtClean="0"/>
              <a:t>clauses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1"/>
            <a:r>
              <a:rPr lang="en-US" sz="2400" dirty="0" smtClean="0">
                <a:latin typeface="Tahoma"/>
                <a:cs typeface="Tahoma"/>
              </a:rPr>
              <a:t>An if statement with an else if and an else clause</a:t>
            </a: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endParaRPr lang="en-US" sz="2400" dirty="0" smtClean="0">
              <a:latin typeface="Tahoma"/>
              <a:cs typeface="Tahom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 smtClean="0">
              <a:latin typeface="Tahoma"/>
              <a:cs typeface="Tahoma"/>
            </a:endParaRP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An if statement with two else if clauses and an else clause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3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1"/>
            <a:ext cx="5410200" cy="1519572"/>
          </a:xfrm>
          <a:prstGeom prst="rect">
            <a:avLst/>
          </a:prstGeom>
        </p:spPr>
      </p:pic>
      <p:pic>
        <p:nvPicPr>
          <p:cNvPr id="5" name="Picture 4" descr="Screen Shot 2014-07-26 at 10.34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600"/>
            <a:ext cx="5410200" cy="23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if statements with else if clauses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ahoma"/>
                <a:cs typeface="Tahoma"/>
              </a:rPr>
              <a:t>An if statement to determine a student’s letter grade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3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399"/>
            <a:ext cx="5791200" cy="35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pPr algn="l"/>
            <a:r>
              <a:rPr lang="en-US" sz="4000" dirty="0" smtClean="0"/>
              <a:t>How to use the conditional operator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conditional operator is PHP’s only ternary operator.</a:t>
            </a:r>
          </a:p>
          <a:p>
            <a:r>
              <a:rPr lang="en-US" sz="2800" dirty="0" smtClean="0">
                <a:latin typeface="Tahoma"/>
                <a:cs typeface="Tahoma"/>
              </a:rPr>
              <a:t>A ternary operator has three operands. This operator provides a compact way to code an if statement.</a:t>
            </a:r>
          </a:p>
          <a:p>
            <a:r>
              <a:rPr lang="en-US" sz="2800" dirty="0" smtClean="0">
                <a:latin typeface="Tahoma"/>
                <a:cs typeface="Tahoma"/>
              </a:rPr>
              <a:t>Syntax of the conditional operator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42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95800"/>
            <a:ext cx="737152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conditional </a:t>
            </a:r>
            <a:r>
              <a:rPr lang="en-US" dirty="0" smtClean="0"/>
              <a:t>operator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using the conditional operator</a:t>
            </a:r>
            <a:endParaRPr lang="en-US" dirty="0"/>
          </a:p>
        </p:txBody>
      </p:sp>
      <p:pic>
        <p:nvPicPr>
          <p:cNvPr id="4" name="Picture 3" descr="Screen Shot 2014-07-26 at 10.42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772400" cy="41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conditional operator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first example rewritten with an if statement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last example rewritten with an if statement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42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4648200" cy="1583230"/>
          </a:xfrm>
          <a:prstGeom prst="rect">
            <a:avLst/>
          </a:prstGeom>
        </p:spPr>
      </p:pic>
      <p:pic>
        <p:nvPicPr>
          <p:cNvPr id="5" name="Picture 4" descr="Screen Shot 2014-07-26 at 10.42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67199"/>
            <a:ext cx="4419600" cy="15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Switch-case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switch-case statement is used when a variable need to be compared against different values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26" y="2620963"/>
            <a:ext cx="396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67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code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switch statement is a convenient way to express a certain form of if statement.</a:t>
            </a:r>
          </a:p>
          <a:p>
            <a:r>
              <a:rPr lang="en-US" sz="2800" dirty="0" smtClean="0">
                <a:latin typeface="Tahoma"/>
                <a:cs typeface="Tahoma"/>
              </a:rPr>
              <a:t>A switch statement with a default case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51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667000"/>
            <a:ext cx="40005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switch </a:t>
            </a:r>
            <a:r>
              <a:rPr lang="en-US" dirty="0" smtClean="0"/>
              <a:t>statements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switch statement with fall through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0.51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6019800" cy="29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0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code the iteration structures</a:t>
            </a:r>
            <a:endParaRPr lang="en-US" sz="4000" dirty="0">
              <a:latin typeface="Impact"/>
              <a:cs typeface="Impact"/>
            </a:endParaRPr>
          </a:p>
        </p:txBody>
      </p:sp>
      <p:pic>
        <p:nvPicPr>
          <p:cNvPr id="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1928"/>
            <a:ext cx="7654952" cy="32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comprises a statement or block of statement s that are execute repeatedly until a particular condition evaluate to true or false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46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code </a:t>
            </a:r>
            <a:r>
              <a:rPr lang="en-US" sz="4000" smtClean="0">
                <a:latin typeface="Impact"/>
                <a:cs typeface="Impact"/>
              </a:rPr>
              <a:t>conditional </a:t>
            </a:r>
            <a:r>
              <a:rPr lang="en-US" sz="4000" smtClean="0">
                <a:latin typeface="Impact"/>
                <a:cs typeface="Impact"/>
              </a:rPr>
              <a:t>expressions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4898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code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while statement executes the block of statements within its braces as long as its conditional expression is TRUE.</a:t>
            </a:r>
          </a:p>
          <a:p>
            <a:r>
              <a:rPr lang="en-US" sz="2800" dirty="0" smtClean="0">
                <a:latin typeface="Tahoma"/>
                <a:cs typeface="Tahoma"/>
              </a:rPr>
              <a:t>A while loop that finds the average of 100 random numbers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1.5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86200"/>
            <a:ext cx="795330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while </a:t>
            </a:r>
            <a:r>
              <a:rPr lang="en-US" dirty="0" smtClean="0"/>
              <a:t>loops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while loop that counts dice rolls until a six is rolled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1.59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2" y="2514600"/>
            <a:ext cx="811808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while loops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Nested while loops that get the average and maximum rolls for a six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1.59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823090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code 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do-while statement executes the block of statements within its braces as a long as its conditional expression is TRUE.</a:t>
            </a:r>
          </a:p>
          <a:p>
            <a:r>
              <a:rPr lang="en-US" sz="2800" dirty="0" smtClean="0">
                <a:latin typeface="Tahoma"/>
                <a:cs typeface="Tahoma"/>
              </a:rPr>
              <a:t>The condition is tested at the end of the do-while loop. </a:t>
            </a:r>
          </a:p>
          <a:p>
            <a:r>
              <a:rPr lang="en-US" sz="2800" dirty="0" smtClean="0">
                <a:latin typeface="Tahoma"/>
                <a:cs typeface="Tahoma"/>
              </a:rPr>
              <a:t>A do-while loop counts dice rolls until a six is rolled.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2.0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876800"/>
            <a:ext cx="785022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do-while </a:t>
            </a:r>
            <a:r>
              <a:rPr lang="en-US" dirty="0" smtClean="0"/>
              <a:t>loops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do-while loop to find the max and min of 10 random values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2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514600"/>
            <a:ext cx="7851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code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for loop provides a convenient way to code a loop that requires a counter variable.</a:t>
            </a:r>
          </a:p>
          <a:p>
            <a:r>
              <a:rPr lang="en-US" sz="2800" dirty="0" smtClean="0">
                <a:latin typeface="Tahoma"/>
                <a:cs typeface="Tahoma"/>
              </a:rPr>
              <a:t>The for statement is useful when you need to increment or decrement a counter that determines how many times the for loop is executed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9942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for </a:t>
            </a:r>
            <a:r>
              <a:rPr lang="en-US" dirty="0" smtClean="0"/>
              <a:t>loops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statement compared to the while statement</a:t>
            </a:r>
            <a:endParaRPr lang="en-US" dirty="0"/>
          </a:p>
        </p:txBody>
      </p:sp>
      <p:pic>
        <p:nvPicPr>
          <p:cNvPr id="4" name="Picture 3" descr="Screen Shot 2014-07-26 at 12.0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5562600" cy="28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5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for loops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for loop to display even numbers from 2 to 10</a:t>
            </a:r>
          </a:p>
          <a:p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A for loop to display all the factors of a number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2.0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219950" cy="914400"/>
          </a:xfrm>
          <a:prstGeom prst="rect">
            <a:avLst/>
          </a:prstGeom>
        </p:spPr>
      </p:pic>
      <p:pic>
        <p:nvPicPr>
          <p:cNvPr id="5" name="Picture 4" descr="Screen Shot 2014-07-26 at 12.09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10000"/>
            <a:ext cx="745612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9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code for loops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for loop that uses the alternate syntax to display a drop-down list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2.0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999"/>
            <a:ext cx="6324600" cy="24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5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break and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break statement ends a loop. In other words, it jumps out of the loop.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The break statement in a while loop</a:t>
            </a: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endParaRPr lang="en-US" sz="2400" dirty="0" smtClean="0">
              <a:latin typeface="Tahoma"/>
              <a:cs typeface="Tahoma"/>
            </a:endParaRP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The break statement in a for loop</a:t>
            </a: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endParaRPr lang="en-US" sz="2400" dirty="0" smtClean="0">
              <a:latin typeface="Tahoma"/>
              <a:cs typeface="Tahoma"/>
            </a:endParaRPr>
          </a:p>
          <a:p>
            <a:pPr lvl="1"/>
            <a:endParaRPr lang="en-US" sz="2400" dirty="0">
              <a:latin typeface="Tahoma"/>
              <a:cs typeface="Tahoma"/>
            </a:endParaRPr>
          </a:p>
          <a:p>
            <a:pPr lvl="1"/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2.1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35895"/>
            <a:ext cx="5727700" cy="1384300"/>
          </a:xfrm>
          <a:prstGeom prst="rect">
            <a:avLst/>
          </a:prstGeom>
        </p:spPr>
      </p:pic>
      <p:pic>
        <p:nvPicPr>
          <p:cNvPr id="5" name="Picture 4" descr="Screen Shot 2014-07-26 at 12.14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33900"/>
            <a:ext cx="4584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equality and identity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equality operators perform type coercion. Type coercion converts data from one type to another. </a:t>
            </a:r>
          </a:p>
          <a:p>
            <a:r>
              <a:rPr lang="en-US" sz="2800" dirty="0" smtClean="0">
                <a:latin typeface="Tahoma"/>
                <a:cs typeface="Tahoma"/>
              </a:rPr>
              <a:t>The identity operators do not perform type coercion.</a:t>
            </a:r>
          </a:p>
          <a:p>
            <a:r>
              <a:rPr lang="en-US" sz="2800" dirty="0" smtClean="0">
                <a:latin typeface="Tahoma"/>
                <a:cs typeface="Tahoma"/>
              </a:rPr>
              <a:t>The equality operators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8.1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95800"/>
            <a:ext cx="7086600" cy="17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break and continue </a:t>
            </a:r>
            <a:r>
              <a:rPr lang="en-US" dirty="0" smtClean="0"/>
              <a:t>statements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continue statement ends the current iteration of a for or while loop, but allow the next iteration to proceed. In other words, it jump to the start of the loop.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The continue statement in a for loop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2.1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17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break and continue statements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ahoma"/>
                <a:cs typeface="Tahoma"/>
              </a:rPr>
              <a:t>The continue statement in a while loop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26 at 12.1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5867400" cy="24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5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equality use </a:t>
            </a:r>
            <a:r>
              <a:rPr lang="en-US" sz="2800" dirty="0">
                <a:latin typeface="Tahoma"/>
                <a:cs typeface="Tahoma"/>
              </a:rPr>
              <a:t>type coercion. </a:t>
            </a:r>
            <a:r>
              <a:rPr lang="en-US" sz="2800" dirty="0" smtClean="0">
                <a:latin typeface="Tahoma"/>
                <a:cs typeface="Tahoma"/>
              </a:rPr>
              <a:t>The identity operators don’t use type coercion.</a:t>
            </a:r>
          </a:p>
          <a:p>
            <a:r>
              <a:rPr lang="en-US" sz="2800" dirty="0" smtClean="0">
                <a:latin typeface="Tahoma"/>
                <a:cs typeface="Tahoma"/>
              </a:rPr>
              <a:t>Use equality operators, identify operators, relational operators, logical operators, and arithmetic operators.</a:t>
            </a:r>
          </a:p>
          <a:p>
            <a:r>
              <a:rPr lang="en-US" sz="2800" dirty="0" smtClean="0">
                <a:latin typeface="Tahoma"/>
                <a:cs typeface="Tahoma"/>
              </a:rPr>
              <a:t>Use the selection structure and switch statement to implement the case structure.</a:t>
            </a:r>
          </a:p>
          <a:p>
            <a:r>
              <a:rPr lang="en-US" sz="2800" dirty="0" smtClean="0">
                <a:latin typeface="Tahoma"/>
                <a:cs typeface="Tahoma"/>
              </a:rPr>
              <a:t>Use iteration structure are while loops, do-while loops, and for loops.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alternate syntax for a for loop is useful when you’re generating HTML code.</a:t>
            </a:r>
          </a:p>
          <a:p>
            <a:r>
              <a:rPr lang="en-US" sz="2800" dirty="0" smtClean="0">
                <a:latin typeface="Tahoma"/>
                <a:cs typeface="Tahoma"/>
              </a:rPr>
              <a:t>The break and continue statements are used to exit from a loop or </a:t>
            </a:r>
            <a:r>
              <a:rPr lang="en-US" sz="2800" smtClean="0">
                <a:latin typeface="Tahoma"/>
                <a:cs typeface="Tahoma"/>
              </a:rPr>
              <a:t>to restart one.</a:t>
            </a:r>
            <a:endParaRPr lang="en-US" sz="2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977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equality and identity </a:t>
            </a:r>
            <a:r>
              <a:rPr lang="en-US" dirty="0" smtClean="0"/>
              <a:t>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PHP Type Coercion Rules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8.1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912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equality and identity operators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Unusual results with the equality operator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8.1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8401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equality and identity operators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identity operators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8.1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133600"/>
            <a:ext cx="793987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pPr algn="l"/>
            <a:r>
              <a:rPr lang="en-US" dirty="0" smtClean="0"/>
              <a:t>How to use the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Relational operators perform type coercion when the two values are of different types.</a:t>
            </a:r>
          </a:p>
          <a:p>
            <a:r>
              <a:rPr lang="en-US" sz="2800" dirty="0" smtClean="0">
                <a:latin typeface="Tahoma"/>
                <a:cs typeface="Tahoma"/>
              </a:rPr>
              <a:t>The relational operators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8.2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7999"/>
            <a:ext cx="6705600" cy="20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use the relational </a:t>
            </a:r>
            <a:r>
              <a:rPr lang="en-US" dirty="0" smtClean="0"/>
              <a:t>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Comparing strings to numbers with the relational </a:t>
            </a:r>
            <a:r>
              <a:rPr lang="en-US" sz="2800" dirty="0" smtClean="0">
                <a:latin typeface="Tahoma"/>
                <a:cs typeface="Tahoma"/>
              </a:rPr>
              <a:t>operators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Comparing strings with the relational operators</a:t>
            </a:r>
            <a:endParaRPr lang="en-US" sz="2800" dirty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7-17 at 8.2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086600" cy="1269242"/>
          </a:xfrm>
          <a:prstGeom prst="rect">
            <a:avLst/>
          </a:prstGeom>
        </p:spPr>
      </p:pic>
      <p:pic>
        <p:nvPicPr>
          <p:cNvPr id="5" name="Picture 4" descr="Screen Shot 2014-07-17 at 8.2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521200"/>
            <a:ext cx="7810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2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1115</Words>
  <Application>Microsoft Office PowerPoint</Application>
  <PresentationFormat>On-screen Show (4:3)</PresentationFormat>
  <Paragraphs>155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Impact</vt:lpstr>
      <vt:lpstr>Tahoma</vt:lpstr>
      <vt:lpstr>Default Design</vt:lpstr>
      <vt:lpstr>Session 8</vt:lpstr>
      <vt:lpstr>Objectives</vt:lpstr>
      <vt:lpstr>How to code conditional expressions</vt:lpstr>
      <vt:lpstr>How to use the equality and identity operators</vt:lpstr>
      <vt:lpstr>How to use the equality and identity operators (cont.)</vt:lpstr>
      <vt:lpstr>How to use the equality and identity operators (cont.)</vt:lpstr>
      <vt:lpstr>How to use the equality and identity operators (cont.)</vt:lpstr>
      <vt:lpstr>How to use the relational operators</vt:lpstr>
      <vt:lpstr>How to use the relational operators (cont.)</vt:lpstr>
      <vt:lpstr>How to use the relational operators (cont.)</vt:lpstr>
      <vt:lpstr>How to use the logical operators</vt:lpstr>
      <vt:lpstr>How to use the logical operators (cont.)</vt:lpstr>
      <vt:lpstr>How to use the logical operators (cont.)</vt:lpstr>
      <vt:lpstr>How to code the selection structures</vt:lpstr>
      <vt:lpstr>if Statement</vt:lpstr>
      <vt:lpstr>How to code if statement with else clauses</vt:lpstr>
      <vt:lpstr>How to code if statement with else clauses (cont.)</vt:lpstr>
      <vt:lpstr>How to code if statement with else clauses (cont.)</vt:lpstr>
      <vt:lpstr>How to code if statements with else if clauses</vt:lpstr>
      <vt:lpstr>How to code if statements with else if clauses (cont.)</vt:lpstr>
      <vt:lpstr>How to code if statements with else if clauses (cont.)</vt:lpstr>
      <vt:lpstr>How to use the conditional operator</vt:lpstr>
      <vt:lpstr>How to use the conditional operator (cont.)</vt:lpstr>
      <vt:lpstr>How to use the conditional operator (cont.)</vt:lpstr>
      <vt:lpstr>Switch-case statement</vt:lpstr>
      <vt:lpstr>How to code switch statements</vt:lpstr>
      <vt:lpstr>How to code switch statements (cont.)</vt:lpstr>
      <vt:lpstr>How code the iteration structures</vt:lpstr>
      <vt:lpstr>Types of Loops</vt:lpstr>
      <vt:lpstr>How to code while loops</vt:lpstr>
      <vt:lpstr>How to code while loops (cont.)</vt:lpstr>
      <vt:lpstr>How to code while loops (cont.)</vt:lpstr>
      <vt:lpstr>How to code do-while loops</vt:lpstr>
      <vt:lpstr>How to code do-while loops (cont.)</vt:lpstr>
      <vt:lpstr>How to code for loops</vt:lpstr>
      <vt:lpstr>How to code for loops (cont.)</vt:lpstr>
      <vt:lpstr>How to code for loops (cont.)</vt:lpstr>
      <vt:lpstr>How to code for loops (cont.)</vt:lpstr>
      <vt:lpstr>How to use the break and continue statements</vt:lpstr>
      <vt:lpstr>How to use the break and continue statements (cont.)</vt:lpstr>
      <vt:lpstr>How to use the break and continue statements (cont.)</vt:lpstr>
      <vt:lpstr>Summary</vt:lpstr>
      <vt:lpstr>Summary (2)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47</cp:revision>
  <dcterms:created xsi:type="dcterms:W3CDTF">2014-02-09T07:44:29Z</dcterms:created>
  <dcterms:modified xsi:type="dcterms:W3CDTF">2017-11-21T08:59:40Z</dcterms:modified>
</cp:coreProperties>
</file>