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XqHEnAQXIrATi4H+7DAyZ2csp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https://developer.mozilla.org/en-US/docs/Web/CSS/CSS_Flexible_Box_Layout/Ordering_Flex_Items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https://css-tricks.com/snippets/css/a-guide-to-flexbox/ (Ok)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29" name="Google Shape;22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35" name="Google Shape;23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9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81000" y="26670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How to use Flexible Box Layout for page layout and RWD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flex items along the main axis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the </a:t>
            </a:r>
            <a:r>
              <a:rPr i="1" lang="en-US">
                <a:solidFill>
                  <a:srgbClr val="FF0000"/>
                </a:solidFill>
              </a:rPr>
              <a:t>justify-content </a:t>
            </a:r>
            <a:r>
              <a:rPr lang="en-US"/>
              <a:t>property.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286000"/>
            <a:ext cx="2971800" cy="393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flex items along the main axis (Cont.)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99" y="1588029"/>
            <a:ext cx="6385198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" y="5372100"/>
            <a:ext cx="79533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950229"/>
            <a:ext cx="52292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flex items along the cross axis (Cont.)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the </a:t>
            </a:r>
            <a:r>
              <a:rPr i="1" lang="en-US">
                <a:solidFill>
                  <a:srgbClr val="FF0000"/>
                </a:solidFill>
              </a:rPr>
              <a:t>align-items</a:t>
            </a:r>
            <a:r>
              <a:rPr lang="en-US"/>
              <a:t> and </a:t>
            </a:r>
            <a:r>
              <a:rPr i="1" lang="en-US">
                <a:solidFill>
                  <a:srgbClr val="FF0000"/>
                </a:solidFill>
              </a:rPr>
              <a:t>align-self </a:t>
            </a:r>
            <a:r>
              <a:rPr lang="en-US"/>
              <a:t>properties.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438400"/>
            <a:ext cx="3048000" cy="3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flex items along the cross axis (Cont.)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00400"/>
            <a:ext cx="3657600" cy="202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934" y="1426646"/>
            <a:ext cx="7163948" cy="195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061" y="5226038"/>
            <a:ext cx="7357624" cy="99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wrap &amp; align wrapped flex items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the </a:t>
            </a:r>
            <a:r>
              <a:rPr i="1" lang="en-US">
                <a:solidFill>
                  <a:srgbClr val="FF0000"/>
                </a:solidFill>
              </a:rPr>
              <a:t>flex-wrap</a:t>
            </a:r>
            <a:r>
              <a:rPr lang="en-US"/>
              <a:t>, </a:t>
            </a:r>
            <a:r>
              <a:rPr i="1" lang="en-US">
                <a:solidFill>
                  <a:srgbClr val="FF0000"/>
                </a:solidFill>
              </a:rPr>
              <a:t>align-content, flex-flow </a:t>
            </a:r>
            <a:r>
              <a:rPr lang="en-US"/>
              <a:t>properties</a:t>
            </a:r>
            <a:r>
              <a:rPr i="1" lang="en-US"/>
              <a:t>.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819400"/>
            <a:ext cx="6054725" cy="1916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379133"/>
            <a:ext cx="41243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wrap &amp; align wrapped flex items (Cont.)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333" y="1727200"/>
            <a:ext cx="6286500" cy="447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allocate space to flex items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four properties: flex-basis, flex-grow, flex-shrink, flex. </a:t>
            </a:r>
            <a:r>
              <a:rPr i="1" lang="en-US"/>
              <a:t>(page 335</a:t>
            </a:r>
            <a:r>
              <a:rPr lang="en-US"/>
              <a:t>).</a:t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9" y="2848042"/>
            <a:ext cx="6481762" cy="817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439" y="3810001"/>
            <a:ext cx="6608761" cy="95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1" y="4762111"/>
            <a:ext cx="4267200" cy="76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300" y="5715000"/>
            <a:ext cx="5067300" cy="70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57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change the order of flex items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you change order in which the flex items within a container, you use the </a:t>
            </a:r>
            <a:r>
              <a:rPr i="1" lang="en-US">
                <a:solidFill>
                  <a:srgbClr val="FF0000"/>
                </a:solidFill>
              </a:rPr>
              <a:t>order </a:t>
            </a:r>
            <a:r>
              <a:rPr lang="en-US"/>
              <a:t>properties.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733" y="2971800"/>
            <a:ext cx="2971800" cy="31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change the order of flex items (Cont.)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605" y="3910263"/>
            <a:ext cx="3446995" cy="244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510631"/>
            <a:ext cx="5486400" cy="23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change the order of flex items (Cont.)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10267"/>
            <a:ext cx="496914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438" y="1710267"/>
            <a:ext cx="3369582" cy="331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04800" y="1417638"/>
            <a:ext cx="8763000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Getting started with Flexible Box Layout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 flexbox properties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responsive web page that uses flexbox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838200" y="21336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A responsive web page that uses flexbox (Page 340 - 347)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 this chapter, you learned how to use Flexible Box Layout. This CSS3 module makes it relatively easy to layout the elements of a page without using floats.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838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Getting started with Flexible Box Layout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14400" y="2743200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Flexible Box Layout or flex, it provides a more efficient way to layout , align, and distribute space among the elements with container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914400" y="4419600"/>
            <a:ext cx="7696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Flexible Box Layout Module, makes it easier to design flexible responsive layout structure without using float or positioning.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flexbox</a:t>
            </a:r>
            <a:br>
              <a:rPr lang="en-US"/>
            </a:b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i="1" lang="en-US" sz="2400"/>
              <a:t>flexbox</a:t>
            </a:r>
            <a:r>
              <a:rPr lang="en-US" sz="2400"/>
              <a:t> is container that contains one or more </a:t>
            </a:r>
            <a:r>
              <a:rPr i="1" lang="en-US" sz="2400"/>
              <a:t>flex items.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Flexbox uses two axes a main axis and a cross axis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By default the main axis goes left to right &amp; cross axis is top to bottom.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1"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554" y="3124200"/>
            <a:ext cx="53625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flexbox (Cont.)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Flexbox is supported </a:t>
            </a:r>
            <a:r>
              <a:rPr lang="en-US"/>
              <a:t>by</a:t>
            </a:r>
            <a:r>
              <a:rPr lang="en-US"/>
              <a:t> all modern desktop and mobile browsers.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Layout web page, navigation menu using flexbox.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054" y="4671640"/>
            <a:ext cx="7669742" cy="17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3862014"/>
            <a:ext cx="64198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first flexible box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</a:rPr>
              <a:t>display</a:t>
            </a:r>
            <a:r>
              <a:rPr lang="en-US"/>
              <a:t> property for a block element to either flex or flex-inline. Then, the block element will become a flex container, many block-level child elements within the container will become flex items.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change the direction, you use the </a:t>
            </a:r>
            <a:r>
              <a:rPr i="1" lang="en-US">
                <a:solidFill>
                  <a:srgbClr val="FF0000"/>
                </a:solidFill>
              </a:rPr>
              <a:t>flex-direction</a:t>
            </a:r>
            <a:r>
              <a:rPr i="1" lang="en-US"/>
              <a:t> </a:t>
            </a:r>
            <a:r>
              <a:rPr lang="en-US"/>
              <a:t>property</a:t>
            </a:r>
            <a:r>
              <a:rPr i="1" lang="en-US"/>
              <a:t>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first flexible box (cont.)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76400"/>
            <a:ext cx="4618647" cy="14478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139" y="3733800"/>
            <a:ext cx="4406451" cy="208860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first flexible box (Cont.)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4486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subTitle"/>
          </p:nvPr>
        </p:nvSpPr>
        <p:spPr>
          <a:xfrm>
            <a:off x="609600" y="27432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How to set flexbox properties</a:t>
            </a:r>
            <a:endParaRPr b="1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