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hJR7cfQ2Wy+w7ctiD53taAMJb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19" name="Google Shape;31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Nên có một slide chứa 01 trang Web và phân tích các thành phần trước khi đi vào chi tiết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Nên trình bày hình ảnh cho sinh động</a:t>
            </a:r>
            <a:endParaRPr/>
          </a:p>
        </p:txBody>
      </p:sp>
      <p:sp>
        <p:nvSpPr>
          <p:cNvPr id="359" name="Google Shape;35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</p:txBody>
      </p:sp>
      <p:sp>
        <p:nvSpPr>
          <p:cNvPr id="396" name="Google Shape;396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Cần trình bày cái này đơn giản hơn, ít chữ hơn</a:t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62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3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HTML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to structure a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Headings and paragraphs</a:t>
            </a:r>
            <a:endParaRPr b="1" sz="3600"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Common block elements for headings and paragraphs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362200"/>
            <a:ext cx="793109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HTML that uses the block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block elements in a web browser</a:t>
            </a:r>
            <a:endParaRPr sz="2800"/>
          </a:p>
        </p:txBody>
      </p:sp>
      <p:pic>
        <p:nvPicPr>
          <p:cNvPr descr="h2.PNG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8077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3.PNG"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729440"/>
            <a:ext cx="4239313" cy="197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Headings and paragraphs</a:t>
            </a:r>
            <a:endParaRPr b="1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Block elements for special types of text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14600"/>
            <a:ext cx="8064502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Special blocks of text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uses the block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2.PNG"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09800"/>
            <a:ext cx="8410607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Special blocks of text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block elements in a web browser</a:t>
            </a:r>
            <a:endParaRPr sz="2500"/>
          </a:p>
        </p:txBody>
      </p:sp>
      <p:pic>
        <p:nvPicPr>
          <p:cNvPr descr="h3.PNG"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7871411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Special blocks of text</a:t>
            </a:r>
            <a:endParaRPr b="1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 inline element is coded within a block and doesn’t begin on a new line.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Inline elements for formatting text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124200"/>
            <a:ext cx="677141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Inline elements for formatting and identifying text</a:t>
            </a:r>
            <a:endParaRPr b="1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Inline elements for identifying content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86000"/>
            <a:ext cx="8087161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Inline elements for formatting and identifying text (cont.)</a:t>
            </a:r>
            <a:endParaRPr b="1"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uses some of the inline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inline elements in a web browser</a:t>
            </a:r>
            <a:endParaRPr sz="2500"/>
          </a:p>
        </p:txBody>
      </p:sp>
      <p:pic>
        <p:nvPicPr>
          <p:cNvPr descr="h2.PNG"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305801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3.PNG"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191000"/>
            <a:ext cx="4648200" cy="2272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Inline elements for formatting and identifying text (cont.)</a:t>
            </a:r>
            <a:endParaRPr b="1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Character entities can be used to display special character is an HTML document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Common HTML character entities</a:t>
            </a:r>
            <a:endParaRPr sz="2500"/>
          </a:p>
        </p:txBody>
      </p:sp>
      <p:sp>
        <p:nvSpPr>
          <p:cNvPr id="210" name="Google Shape;2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Character entities</a:t>
            </a:r>
            <a:endParaRPr b="1" sz="3600"/>
          </a:p>
        </p:txBody>
      </p:sp>
      <p:pic>
        <p:nvPicPr>
          <p:cNvPr descr="h1.PNG"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657453"/>
            <a:ext cx="4038600" cy="420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2.PNG"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81200"/>
            <a:ext cx="8610602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 of character </a:t>
            </a:r>
            <a:r>
              <a:rPr lang="en-US" sz="4000"/>
              <a:t>entities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the head section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text elements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structure to content of a page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links, lists, and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structured web page.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3.PNG"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8068351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character entities in a web browser</a:t>
            </a:r>
            <a:endParaRPr b="1" sz="3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Core HTML attributes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62722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core attributes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2.PNG"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76400"/>
            <a:ext cx="827907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HTML that uses these attributes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3.PNG"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50779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Result on browser</a:t>
            </a:r>
            <a:endParaRPr b="1" sz="3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structure the content of a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block element for structure a web page</a:t>
            </a:r>
            <a:endParaRPr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 inline element for formatting text</a:t>
            </a:r>
            <a:endParaRPr sz="2500"/>
          </a:p>
        </p:txBody>
      </p:sp>
      <p:pic>
        <p:nvPicPr>
          <p:cNvPr descr="h1.PNG"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133600"/>
            <a:ext cx="7020229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.PNG" id="256" name="Google Shape;2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572000"/>
            <a:ext cx="645159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Div and span elements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page that’s structured with div and span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3.PNG"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78694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Div and span elements sample</a:t>
            </a:r>
            <a:endParaRPr b="1" sz="3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The page displayed in a web browser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4.PNG"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57400"/>
            <a:ext cx="5715000" cy="2317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 on browser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HTML5 provide new semantic elements that you should use to structure contents of web page.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Using these elements can be referred to as HTML5 semantic.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primary HTML5 semantic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Structure a page with the HTML5 semantic elements</a:t>
            </a:r>
            <a:endParaRPr b="1" sz="3500"/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63181"/>
            <a:ext cx="6677817" cy="226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- A page that’s structure with header, section and footer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8202073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Sample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the head section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page displayed in a web browser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HTML5 semantic elements to indicate the structure of your pages</a:t>
            </a:r>
            <a:endParaRPr sz="2500"/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599"/>
            <a:ext cx="5715000" cy="224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 on browser</a:t>
            </a:r>
            <a:endParaRPr b="1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Although there are other HTML5 semantic elements, these are the most useful ones that are currently supported by modern browser.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Other HTML5 semantic elements</a:t>
            </a:r>
            <a:endParaRPr sz="2500"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Some of the other HTML5 semantic elements</a:t>
            </a:r>
            <a:endParaRPr b="1" sz="3600"/>
          </a:p>
        </p:txBody>
      </p:sp>
      <p:pic>
        <p:nvPicPr>
          <p:cNvPr id="299" name="Google Shape;2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29000"/>
            <a:ext cx="7022919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attributes of the time element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time element</a:t>
            </a:r>
            <a:endParaRPr sz="2500"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40" y="1981200"/>
            <a:ext cx="820782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640" y="4648200"/>
            <a:ext cx="7443762" cy="61316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Some of the other HTML5 semantic elements (cont.)</a:t>
            </a:r>
            <a:endParaRPr b="1" sz="3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figure and figcaption elements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code displayed in a browser</a:t>
            </a:r>
            <a:endParaRPr sz="2500"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399"/>
            <a:ext cx="7391400" cy="225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733" y="4800600"/>
            <a:ext cx="5240867" cy="163476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Some of the other HTML5 semantic elements (cont.)</a:t>
            </a:r>
            <a:endParaRPr b="1" sz="3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code links, list and images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Absolute and relative URLs</a:t>
            </a:r>
            <a:endParaRPr b="1" sz="3600"/>
          </a:p>
        </p:txBody>
      </p:sp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Absolute URL, you code the complete URL including the domain name for the site. Absolute URLs let you display pages at other websites.</a:t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Relative URL, you base it on the current folder, which is the folder that contains the current page.</a:t>
            </a:r>
            <a:endParaRPr sz="2500"/>
          </a:p>
        </p:txBody>
      </p:sp>
      <p:pic>
        <p:nvPicPr>
          <p:cNvPr id="328" name="Google Shape;3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886200"/>
            <a:ext cx="4629796" cy="216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19102"/>
            <a:ext cx="8359782" cy="377209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Absolute and relative URLs - Example</a:t>
            </a:r>
            <a:endParaRPr b="1" sz="3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&lt;a&gt; element is an inline element that creates a link that load another web page. The href attribute of this element identifies the page to be loaded.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Basic attribute of the &lt;a&gt; element</a:t>
            </a:r>
            <a:endParaRPr sz="2500"/>
          </a:p>
        </p:txBody>
      </p:sp>
      <p:pic>
        <p:nvPicPr>
          <p:cNvPr id="341" name="Google Shape;3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429000"/>
            <a:ext cx="6867936" cy="108773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Links</a:t>
            </a:r>
            <a:endParaRPr b="1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348" name="Google Shape;3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905" y="1676400"/>
            <a:ext cx="792018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link in a web browser</a:t>
            </a:r>
            <a:endParaRPr sz="2500"/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72952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Result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Title element and Link to a </a:t>
            </a:r>
            <a:r>
              <a:rPr lang="en-US" sz="3600"/>
              <a:t>favicon</a:t>
            </a:r>
            <a:endParaRPr b="1" sz="32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1. Title element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    The head section of every page should include a unique title element that describes the content of the page. This title is used by search engines for search engine optimization, and it appears in the results of a search to help the user decide whether they want to go to that page.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2. Link to a favicon</a:t>
            </a:r>
            <a:endParaRPr sz="2500"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browser that shows the title and favicon</a:t>
            </a:r>
            <a:endParaRPr sz="2500"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two basic type of lists are unordered lists and ordered list.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By default, an unordered list is displayed as a bulleted list and an ordered list is displayed as a numbered list.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Elements that create ordered and unordered lists</a:t>
            </a:r>
            <a:endParaRPr sz="2500"/>
          </a:p>
        </p:txBody>
      </p:sp>
      <p:pic>
        <p:nvPicPr>
          <p:cNvPr id="362" name="Google Shape;3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038600"/>
            <a:ext cx="7883522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Lists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HTML that creates two lists</a:t>
            </a:r>
            <a:endParaRPr sz="2500"/>
          </a:p>
        </p:txBody>
      </p:sp>
      <p:pic>
        <p:nvPicPr>
          <p:cNvPr id="369" name="Google Shape;3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133600"/>
            <a:ext cx="773858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Lists - Example</a:t>
            </a:r>
            <a:endParaRPr b="1"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lists in a web browser</a:t>
            </a:r>
            <a:endParaRPr sz="2500"/>
          </a:p>
        </p:txBody>
      </p:sp>
      <p:pic>
        <p:nvPicPr>
          <p:cNvPr id="376" name="Google Shape;3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5410200" cy="414613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Lists – Example (cont.)</a:t>
            </a:r>
            <a:endParaRPr b="1" sz="3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2500"/>
              <a:t> element is an inline element that is used to display an image that’s identified by the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2500"/>
              <a:t> attribute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Attributes of the &lt;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2500"/>
              <a:t>&gt; element</a:t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An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img </a:t>
            </a:r>
            <a:r>
              <a:rPr lang="en-US" sz="2500"/>
              <a:t>element</a:t>
            </a:r>
            <a:endParaRPr sz="2500"/>
          </a:p>
        </p:txBody>
      </p:sp>
      <p:pic>
        <p:nvPicPr>
          <p:cNvPr id="383" name="Google Shape;3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925349"/>
            <a:ext cx="8458200" cy="202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99" y="5791200"/>
            <a:ext cx="837183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Include images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6096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image in a web browser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image formats that are supported by most browsers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JPEG, GIF, PNG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Accessibility guidelines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For images with useful content, always code an alt attribute that describes the image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For image that are used for decoration, code the alt attribute with no value(“”)</a:t>
            </a:r>
            <a:endParaRPr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  <p:pic>
        <p:nvPicPr>
          <p:cNvPr id="391" name="Google Shape;3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570344"/>
            <a:ext cx="4800600" cy="178245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Include images (cont.)</a:t>
            </a:r>
            <a:endParaRPr b="1"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 structure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page layout</a:t>
            </a:r>
            <a:endParaRPr b="1" sz="3600"/>
          </a:p>
        </p:txBody>
      </p:sp>
      <p:sp>
        <p:nvSpPr>
          <p:cNvPr id="404" name="Google Shape;404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A web page that uses some of the HTML presented in this chapter</a:t>
            </a:r>
            <a:endParaRPr sz="2500"/>
          </a:p>
        </p:txBody>
      </p:sp>
      <p:pic>
        <p:nvPicPr>
          <p:cNvPr id="405" name="Google Shape;40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927"/>
            <a:ext cx="4982335" cy="376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89065"/>
            <a:ext cx="6324600" cy="4454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HTML file</a:t>
            </a:r>
            <a:endParaRPr b="1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081297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HTML file (cont.)</a:t>
            </a:r>
            <a:endParaRPr b="1"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Summary</a:t>
            </a:r>
            <a:endParaRPr sz="4000"/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Head section of an HTML document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Metadata elements in the head section provide metadata that is related to the page.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Block element and Inline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Character entities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Core attribute that common used for HTML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HTML5 semantic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Absolute and Relative URL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Links and List elements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Img element to display image file in HTML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The Title element and Link to a favicon (Cont.)</a:t>
            </a:r>
            <a:endParaRPr sz="3500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A head section that specifies a title and links to a favicon</a:t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8151741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.PNG"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419599"/>
            <a:ext cx="8077200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81000" y="15700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Always code a title tag in the head section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accurately describe the page’s content, and it should include the one or two keywords that you want the page ranked for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be interesting enough to entice the reader to click on it when it’s shown in the search results for a search engine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title should be unique for each page in your web site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Limit the length of your titles to around 65 character because most search engine don’t display more than that in their results.</a:t>
            </a:r>
            <a:endParaRPr sz="2900"/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SEO guidelines for the title tag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meta data element provides information about the HTML document that’s called metadata.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head section that include metadata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descr="h1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52800"/>
            <a:ext cx="8229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Include Metadata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Three attributes of the &lt;meta&gt; tag.</a:t>
            </a:r>
            <a:endParaRPr sz="2500"/>
          </a:p>
        </p:txBody>
      </p:sp>
      <p:pic>
        <p:nvPicPr>
          <p:cNvPr descr="h2.PNG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7972656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Include Metadata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" type="subTitle"/>
          </p:nvPr>
        </p:nvSpPr>
        <p:spPr>
          <a:xfrm>
            <a:off x="228600" y="3048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code text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