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Ny/wrQfA/H9jTeYJXrYw9Uzx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9" name="Google Shape;3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8956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CSS box model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for spacing, borders, and backgrounds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size and space elements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heights and widths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2.31 PM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4643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heights and widths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width of the content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height of the content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3.25 PM.pn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286000"/>
            <a:ext cx="864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2.03.31 PM.png"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margins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3.55 PM.png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33600"/>
            <a:ext cx="7264400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margins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margins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6.38 PM.png"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667000"/>
            <a:ext cx="3581400" cy="1329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7.19 PM.png"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105400"/>
            <a:ext cx="840287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17 PM.png"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74803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padding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a single side of an element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set the padding on multiple sides of an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48.23 PM.png"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67000"/>
            <a:ext cx="3581400" cy="1367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.48.27 PM.png"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181600"/>
            <a:ext cx="7366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3810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illustrates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sizing and spacing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uses widths, margins, and padding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05 PM.png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638800" cy="42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web page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	…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.52.58 PM.png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340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introduction to the box model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size and space elements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illustrates sizing and spacing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borders and backgrounds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web page that uses borders and backgrounds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version of the CSS that uses a reset selector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slightly modified version of the page that uses a reset selector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05-09 at 1.55.13 PM.pn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09600"/>
            <a:ext cx="71374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6096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set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Properties for setting borders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29.48 PM.png"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4295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borders 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border and border-side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0.33 PM.png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743200"/>
            <a:ext cx="568036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1.00 PM.png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200"/>
            <a:ext cx="784984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04800" y="457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add rounded corners and shadows to borders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CSS3 for adding rounded corners and shadows to borders.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border-radius and box-shadow properties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section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3.31 PM.png"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7600"/>
            <a:ext cx="8153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46 PM.png" id="254" name="Google Shape;2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257800"/>
            <a:ext cx="6096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section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section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34.51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09800"/>
            <a:ext cx="4419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34.56 PM.png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5181600"/>
            <a:ext cx="2616200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CSS3 to add rounded corners and shadows to borders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Guidelines for backward compatibility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round corners and add shadow in older versions of Firefox, you can use the -moz-border-radius and        -moz-box-shadow properties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To add shadows in older version of Safari and Chrome, you can use the –webkit-box-shadow property.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properties for setting the background color and image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3.19 PM.pn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49846"/>
            <a:ext cx="6489700" cy="399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background colors and image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the shorthand background property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shorthand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3.44.10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772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3.44.54 PM.png"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657600"/>
            <a:ext cx="8305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the box model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CSS3 for linear gradients lets you create gradients for background without using image.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using a linear gradient in the background-image property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two divisions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32 PM.png"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505200"/>
            <a:ext cx="8153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24.36 PM.png"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5105399"/>
            <a:ext cx="4724400" cy="9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for the two divisions using Mozilla prefixes(-moz-)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1 PM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229600" cy="124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CSS3 to set background gradients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linear gradients in a browser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background-image property that creates red, white and blue stripes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24.46 PM.png"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635" y="2120147"/>
            <a:ext cx="3200400" cy="2075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4.48.12 PM.png"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181600"/>
            <a:ext cx="861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5334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uses borders and backgrounds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the web page</a:t>
            </a:r>
            <a:endParaRPr/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borders and a background gradient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4.52.00 PM.png" id="318" name="Google Shape;3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362200"/>
            <a:ext cx="4720542" cy="400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CSS for the web page</a:t>
            </a:r>
            <a:endParaRPr/>
          </a:p>
        </p:txBody>
      </p:sp>
      <p:pic>
        <p:nvPicPr>
          <p:cNvPr descr="Screen Shot 2014-05-09 at 4.53.13 PM.png"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26705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907184" y="5344539"/>
            <a:ext cx="774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refer to the box that a browser places around each block element as well as some inline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margin for all four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border can be placed on any of the sides of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Set the background for a box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CSS to round corners and add shadows to borders. Use CSS3 to provide linear gradient as background.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box model works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 box model lets you work with the boxes that browser places around each block element as well as some inline elements.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add formatting such as margins, padding, and borders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pic>
        <p:nvPicPr>
          <p:cNvPr descr="Screen Shot 2014-05-09 at 11.56.09 A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08" y="1524000"/>
            <a:ext cx="7779783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box model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height of a box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formula for calculating the width of a box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7.36 AM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2362200"/>
            <a:ext cx="648131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5-09 at 11.57.42 AM.png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400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web page in a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1.59.40 AM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60071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page that uses the box model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5-09 at 12.00.08 PM.pn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54841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page that illustrates the box model 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CSS for the page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 Shot 2014-05-09 at 12.00.12 PM.png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6934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