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D7A93-FED0-4B17-8DE1-6EEA80C051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65F25A-79CD-43A7-8E8B-BE0DEC134B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94C5E7-9E7F-49FF-8ACA-39DCC969C73C}"/>
              </a:ext>
            </a:extLst>
          </p:cNvPr>
          <p:cNvSpPr>
            <a:spLocks noGrp="1"/>
          </p:cNvSpPr>
          <p:nvPr>
            <p:ph type="dt" sz="half" idx="10"/>
          </p:nvPr>
        </p:nvSpPr>
        <p:spPr/>
        <p:txBody>
          <a:bodyPr/>
          <a:lstStyle/>
          <a:p>
            <a:fld id="{DE437137-1712-4478-A78C-4B733839A3D3}" type="datetimeFigureOut">
              <a:rPr lang="en-US" smtClean="0"/>
              <a:t>18/03/2021</a:t>
            </a:fld>
            <a:endParaRPr lang="en-US"/>
          </a:p>
        </p:txBody>
      </p:sp>
      <p:sp>
        <p:nvSpPr>
          <p:cNvPr id="5" name="Footer Placeholder 4">
            <a:extLst>
              <a:ext uri="{FF2B5EF4-FFF2-40B4-BE49-F238E27FC236}">
                <a16:creationId xmlns:a16="http://schemas.microsoft.com/office/drawing/2014/main" id="{C53E9660-AA51-4D81-87D7-656C660948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969ED9-BC88-46D7-B555-DAD8E663B32F}"/>
              </a:ext>
            </a:extLst>
          </p:cNvPr>
          <p:cNvSpPr>
            <a:spLocks noGrp="1"/>
          </p:cNvSpPr>
          <p:nvPr>
            <p:ph type="sldNum" sz="quarter" idx="12"/>
          </p:nvPr>
        </p:nvSpPr>
        <p:spPr/>
        <p:txBody>
          <a:bodyPr/>
          <a:lstStyle/>
          <a:p>
            <a:fld id="{DDD0FDB0-2A24-409A-84E5-090F40B57632}" type="slidenum">
              <a:rPr lang="en-US" smtClean="0"/>
              <a:t>‹#›</a:t>
            </a:fld>
            <a:endParaRPr lang="en-US"/>
          </a:p>
        </p:txBody>
      </p:sp>
    </p:spTree>
    <p:extLst>
      <p:ext uri="{BB962C8B-B14F-4D97-AF65-F5344CB8AC3E}">
        <p14:creationId xmlns:p14="http://schemas.microsoft.com/office/powerpoint/2010/main" val="573642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D80E0-104F-4D86-8672-1FB598164D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BF9DFA-DF10-4F5C-9960-CC23517D3E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8F7792-557B-40D9-96E2-8456F49FF88E}"/>
              </a:ext>
            </a:extLst>
          </p:cNvPr>
          <p:cNvSpPr>
            <a:spLocks noGrp="1"/>
          </p:cNvSpPr>
          <p:nvPr>
            <p:ph type="dt" sz="half" idx="10"/>
          </p:nvPr>
        </p:nvSpPr>
        <p:spPr/>
        <p:txBody>
          <a:bodyPr/>
          <a:lstStyle/>
          <a:p>
            <a:fld id="{DE437137-1712-4478-A78C-4B733839A3D3}" type="datetimeFigureOut">
              <a:rPr lang="en-US" smtClean="0"/>
              <a:t>18/03/2021</a:t>
            </a:fld>
            <a:endParaRPr lang="en-US"/>
          </a:p>
        </p:txBody>
      </p:sp>
      <p:sp>
        <p:nvSpPr>
          <p:cNvPr id="5" name="Footer Placeholder 4">
            <a:extLst>
              <a:ext uri="{FF2B5EF4-FFF2-40B4-BE49-F238E27FC236}">
                <a16:creationId xmlns:a16="http://schemas.microsoft.com/office/drawing/2014/main" id="{6F4808D6-B8E2-4150-88EE-8A30BDACD9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655CC-90B4-4422-9569-98472F8ABAA0}"/>
              </a:ext>
            </a:extLst>
          </p:cNvPr>
          <p:cNvSpPr>
            <a:spLocks noGrp="1"/>
          </p:cNvSpPr>
          <p:nvPr>
            <p:ph type="sldNum" sz="quarter" idx="12"/>
          </p:nvPr>
        </p:nvSpPr>
        <p:spPr/>
        <p:txBody>
          <a:bodyPr/>
          <a:lstStyle/>
          <a:p>
            <a:fld id="{DDD0FDB0-2A24-409A-84E5-090F40B57632}" type="slidenum">
              <a:rPr lang="en-US" smtClean="0"/>
              <a:t>‹#›</a:t>
            </a:fld>
            <a:endParaRPr lang="en-US"/>
          </a:p>
        </p:txBody>
      </p:sp>
    </p:spTree>
    <p:extLst>
      <p:ext uri="{BB962C8B-B14F-4D97-AF65-F5344CB8AC3E}">
        <p14:creationId xmlns:p14="http://schemas.microsoft.com/office/powerpoint/2010/main" val="4219015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09983F-F94A-4B19-ADAA-F4E9E8E364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3D716F-1048-4511-AD29-3341945577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13FE22-D780-481A-8789-4D6BF7285E83}"/>
              </a:ext>
            </a:extLst>
          </p:cNvPr>
          <p:cNvSpPr>
            <a:spLocks noGrp="1"/>
          </p:cNvSpPr>
          <p:nvPr>
            <p:ph type="dt" sz="half" idx="10"/>
          </p:nvPr>
        </p:nvSpPr>
        <p:spPr/>
        <p:txBody>
          <a:bodyPr/>
          <a:lstStyle/>
          <a:p>
            <a:fld id="{DE437137-1712-4478-A78C-4B733839A3D3}" type="datetimeFigureOut">
              <a:rPr lang="en-US" smtClean="0"/>
              <a:t>18/03/2021</a:t>
            </a:fld>
            <a:endParaRPr lang="en-US"/>
          </a:p>
        </p:txBody>
      </p:sp>
      <p:sp>
        <p:nvSpPr>
          <p:cNvPr id="5" name="Footer Placeholder 4">
            <a:extLst>
              <a:ext uri="{FF2B5EF4-FFF2-40B4-BE49-F238E27FC236}">
                <a16:creationId xmlns:a16="http://schemas.microsoft.com/office/drawing/2014/main" id="{01677607-41EE-412F-B032-62DA89C026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A5F3A6-4BFD-4744-A2A1-61BC2FEDA3E7}"/>
              </a:ext>
            </a:extLst>
          </p:cNvPr>
          <p:cNvSpPr>
            <a:spLocks noGrp="1"/>
          </p:cNvSpPr>
          <p:nvPr>
            <p:ph type="sldNum" sz="quarter" idx="12"/>
          </p:nvPr>
        </p:nvSpPr>
        <p:spPr/>
        <p:txBody>
          <a:bodyPr/>
          <a:lstStyle/>
          <a:p>
            <a:fld id="{DDD0FDB0-2A24-409A-84E5-090F40B57632}" type="slidenum">
              <a:rPr lang="en-US" smtClean="0"/>
              <a:t>‹#›</a:t>
            </a:fld>
            <a:endParaRPr lang="en-US"/>
          </a:p>
        </p:txBody>
      </p:sp>
    </p:spTree>
    <p:extLst>
      <p:ext uri="{BB962C8B-B14F-4D97-AF65-F5344CB8AC3E}">
        <p14:creationId xmlns:p14="http://schemas.microsoft.com/office/powerpoint/2010/main" val="1613081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76B2F-1265-4513-BFBF-53CD3026E4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CD4051-91ED-49C1-B448-76CB97BD5D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19BB6D-C3D2-4595-A1E5-1D634AD078B0}"/>
              </a:ext>
            </a:extLst>
          </p:cNvPr>
          <p:cNvSpPr>
            <a:spLocks noGrp="1"/>
          </p:cNvSpPr>
          <p:nvPr>
            <p:ph type="dt" sz="half" idx="10"/>
          </p:nvPr>
        </p:nvSpPr>
        <p:spPr/>
        <p:txBody>
          <a:bodyPr/>
          <a:lstStyle/>
          <a:p>
            <a:fld id="{DE437137-1712-4478-A78C-4B733839A3D3}" type="datetimeFigureOut">
              <a:rPr lang="en-US" smtClean="0"/>
              <a:t>18/03/2021</a:t>
            </a:fld>
            <a:endParaRPr lang="en-US"/>
          </a:p>
        </p:txBody>
      </p:sp>
      <p:sp>
        <p:nvSpPr>
          <p:cNvPr id="5" name="Footer Placeholder 4">
            <a:extLst>
              <a:ext uri="{FF2B5EF4-FFF2-40B4-BE49-F238E27FC236}">
                <a16:creationId xmlns:a16="http://schemas.microsoft.com/office/drawing/2014/main" id="{BF1990E7-60D9-4503-AEFE-C32B4AAE8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979114-7D3D-4B4E-BC07-844C27B7E168}"/>
              </a:ext>
            </a:extLst>
          </p:cNvPr>
          <p:cNvSpPr>
            <a:spLocks noGrp="1"/>
          </p:cNvSpPr>
          <p:nvPr>
            <p:ph type="sldNum" sz="quarter" idx="12"/>
          </p:nvPr>
        </p:nvSpPr>
        <p:spPr/>
        <p:txBody>
          <a:bodyPr/>
          <a:lstStyle/>
          <a:p>
            <a:fld id="{DDD0FDB0-2A24-409A-84E5-090F40B57632}" type="slidenum">
              <a:rPr lang="en-US" smtClean="0"/>
              <a:t>‹#›</a:t>
            </a:fld>
            <a:endParaRPr lang="en-US"/>
          </a:p>
        </p:txBody>
      </p:sp>
    </p:spTree>
    <p:extLst>
      <p:ext uri="{BB962C8B-B14F-4D97-AF65-F5344CB8AC3E}">
        <p14:creationId xmlns:p14="http://schemas.microsoft.com/office/powerpoint/2010/main" val="1228964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3D547-D788-47B9-B9E5-F79CDA25B5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FC09A9-B13E-4797-80EC-C963797026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A7E6BF-20FF-4120-9F95-FBC99E5A9493}"/>
              </a:ext>
            </a:extLst>
          </p:cNvPr>
          <p:cNvSpPr>
            <a:spLocks noGrp="1"/>
          </p:cNvSpPr>
          <p:nvPr>
            <p:ph type="dt" sz="half" idx="10"/>
          </p:nvPr>
        </p:nvSpPr>
        <p:spPr/>
        <p:txBody>
          <a:bodyPr/>
          <a:lstStyle/>
          <a:p>
            <a:fld id="{DE437137-1712-4478-A78C-4B733839A3D3}" type="datetimeFigureOut">
              <a:rPr lang="en-US" smtClean="0"/>
              <a:t>18/03/2021</a:t>
            </a:fld>
            <a:endParaRPr lang="en-US"/>
          </a:p>
        </p:txBody>
      </p:sp>
      <p:sp>
        <p:nvSpPr>
          <p:cNvPr id="5" name="Footer Placeholder 4">
            <a:extLst>
              <a:ext uri="{FF2B5EF4-FFF2-40B4-BE49-F238E27FC236}">
                <a16:creationId xmlns:a16="http://schemas.microsoft.com/office/drawing/2014/main" id="{A077CF6E-F877-4329-8CFC-EBBF937C9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A48C32-A6BE-43A6-96DB-386EE5C56F8C}"/>
              </a:ext>
            </a:extLst>
          </p:cNvPr>
          <p:cNvSpPr>
            <a:spLocks noGrp="1"/>
          </p:cNvSpPr>
          <p:nvPr>
            <p:ph type="sldNum" sz="quarter" idx="12"/>
          </p:nvPr>
        </p:nvSpPr>
        <p:spPr/>
        <p:txBody>
          <a:bodyPr/>
          <a:lstStyle/>
          <a:p>
            <a:fld id="{DDD0FDB0-2A24-409A-84E5-090F40B57632}" type="slidenum">
              <a:rPr lang="en-US" smtClean="0"/>
              <a:t>‹#›</a:t>
            </a:fld>
            <a:endParaRPr lang="en-US"/>
          </a:p>
        </p:txBody>
      </p:sp>
    </p:spTree>
    <p:extLst>
      <p:ext uri="{BB962C8B-B14F-4D97-AF65-F5344CB8AC3E}">
        <p14:creationId xmlns:p14="http://schemas.microsoft.com/office/powerpoint/2010/main" val="2697805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ACFD3-A9D5-4D80-9CEB-50E9CD6A1F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20D755-86F8-4EA0-AD4E-9A52EDC482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287034-A55F-403A-855D-50B73E2217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83B3B0-F258-481B-983C-82CE4E9427C6}"/>
              </a:ext>
            </a:extLst>
          </p:cNvPr>
          <p:cNvSpPr>
            <a:spLocks noGrp="1"/>
          </p:cNvSpPr>
          <p:nvPr>
            <p:ph type="dt" sz="half" idx="10"/>
          </p:nvPr>
        </p:nvSpPr>
        <p:spPr/>
        <p:txBody>
          <a:bodyPr/>
          <a:lstStyle/>
          <a:p>
            <a:fld id="{DE437137-1712-4478-A78C-4B733839A3D3}" type="datetimeFigureOut">
              <a:rPr lang="en-US" smtClean="0"/>
              <a:t>18/03/2021</a:t>
            </a:fld>
            <a:endParaRPr lang="en-US"/>
          </a:p>
        </p:txBody>
      </p:sp>
      <p:sp>
        <p:nvSpPr>
          <p:cNvPr id="6" name="Footer Placeholder 5">
            <a:extLst>
              <a:ext uri="{FF2B5EF4-FFF2-40B4-BE49-F238E27FC236}">
                <a16:creationId xmlns:a16="http://schemas.microsoft.com/office/drawing/2014/main" id="{0C819498-A515-43A5-A733-1F2B92BB3A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10A952-1D85-4D58-B842-7C21D5384F80}"/>
              </a:ext>
            </a:extLst>
          </p:cNvPr>
          <p:cNvSpPr>
            <a:spLocks noGrp="1"/>
          </p:cNvSpPr>
          <p:nvPr>
            <p:ph type="sldNum" sz="quarter" idx="12"/>
          </p:nvPr>
        </p:nvSpPr>
        <p:spPr/>
        <p:txBody>
          <a:bodyPr/>
          <a:lstStyle/>
          <a:p>
            <a:fld id="{DDD0FDB0-2A24-409A-84E5-090F40B57632}" type="slidenum">
              <a:rPr lang="en-US" smtClean="0"/>
              <a:t>‹#›</a:t>
            </a:fld>
            <a:endParaRPr lang="en-US"/>
          </a:p>
        </p:txBody>
      </p:sp>
    </p:spTree>
    <p:extLst>
      <p:ext uri="{BB962C8B-B14F-4D97-AF65-F5344CB8AC3E}">
        <p14:creationId xmlns:p14="http://schemas.microsoft.com/office/powerpoint/2010/main" val="1866288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594E-DBA2-486E-96C1-EFA4A2A8D0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B815A2-9E35-4A83-891F-6E59A77709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CDE13D-4E78-4B86-9280-3A02D7E419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49EE45-EC29-41F9-9151-F19C56D8DC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31DF3B-3FB1-4BC0-ABCA-DC72CCC94E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A24917-955F-4F8F-99F8-46FAA7163FF2}"/>
              </a:ext>
            </a:extLst>
          </p:cNvPr>
          <p:cNvSpPr>
            <a:spLocks noGrp="1"/>
          </p:cNvSpPr>
          <p:nvPr>
            <p:ph type="dt" sz="half" idx="10"/>
          </p:nvPr>
        </p:nvSpPr>
        <p:spPr/>
        <p:txBody>
          <a:bodyPr/>
          <a:lstStyle/>
          <a:p>
            <a:fld id="{DE437137-1712-4478-A78C-4B733839A3D3}" type="datetimeFigureOut">
              <a:rPr lang="en-US" smtClean="0"/>
              <a:t>18/03/2021</a:t>
            </a:fld>
            <a:endParaRPr lang="en-US"/>
          </a:p>
        </p:txBody>
      </p:sp>
      <p:sp>
        <p:nvSpPr>
          <p:cNvPr id="8" name="Footer Placeholder 7">
            <a:extLst>
              <a:ext uri="{FF2B5EF4-FFF2-40B4-BE49-F238E27FC236}">
                <a16:creationId xmlns:a16="http://schemas.microsoft.com/office/drawing/2014/main" id="{B6DAAA49-5BEE-4D45-8315-B192A37AE2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3A5496-DF2C-4950-8DEB-865FE363326D}"/>
              </a:ext>
            </a:extLst>
          </p:cNvPr>
          <p:cNvSpPr>
            <a:spLocks noGrp="1"/>
          </p:cNvSpPr>
          <p:nvPr>
            <p:ph type="sldNum" sz="quarter" idx="12"/>
          </p:nvPr>
        </p:nvSpPr>
        <p:spPr/>
        <p:txBody>
          <a:bodyPr/>
          <a:lstStyle/>
          <a:p>
            <a:fld id="{DDD0FDB0-2A24-409A-84E5-090F40B57632}" type="slidenum">
              <a:rPr lang="en-US" smtClean="0"/>
              <a:t>‹#›</a:t>
            </a:fld>
            <a:endParaRPr lang="en-US"/>
          </a:p>
        </p:txBody>
      </p:sp>
    </p:spTree>
    <p:extLst>
      <p:ext uri="{BB962C8B-B14F-4D97-AF65-F5344CB8AC3E}">
        <p14:creationId xmlns:p14="http://schemas.microsoft.com/office/powerpoint/2010/main" val="493715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617DA-B2F5-43AC-B3DA-AF871DB110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63F62B-4E15-45AC-A0F4-D8B9A006A283}"/>
              </a:ext>
            </a:extLst>
          </p:cNvPr>
          <p:cNvSpPr>
            <a:spLocks noGrp="1"/>
          </p:cNvSpPr>
          <p:nvPr>
            <p:ph type="dt" sz="half" idx="10"/>
          </p:nvPr>
        </p:nvSpPr>
        <p:spPr/>
        <p:txBody>
          <a:bodyPr/>
          <a:lstStyle/>
          <a:p>
            <a:fld id="{DE437137-1712-4478-A78C-4B733839A3D3}" type="datetimeFigureOut">
              <a:rPr lang="en-US" smtClean="0"/>
              <a:t>18/03/2021</a:t>
            </a:fld>
            <a:endParaRPr lang="en-US"/>
          </a:p>
        </p:txBody>
      </p:sp>
      <p:sp>
        <p:nvSpPr>
          <p:cNvPr id="4" name="Footer Placeholder 3">
            <a:extLst>
              <a:ext uri="{FF2B5EF4-FFF2-40B4-BE49-F238E27FC236}">
                <a16:creationId xmlns:a16="http://schemas.microsoft.com/office/drawing/2014/main" id="{C5CDB794-DFEE-42A6-A404-0D42B72B3A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61CD-B7F4-4F5A-BA32-B265FFFAC03B}"/>
              </a:ext>
            </a:extLst>
          </p:cNvPr>
          <p:cNvSpPr>
            <a:spLocks noGrp="1"/>
          </p:cNvSpPr>
          <p:nvPr>
            <p:ph type="sldNum" sz="quarter" idx="12"/>
          </p:nvPr>
        </p:nvSpPr>
        <p:spPr/>
        <p:txBody>
          <a:bodyPr/>
          <a:lstStyle/>
          <a:p>
            <a:fld id="{DDD0FDB0-2A24-409A-84E5-090F40B57632}" type="slidenum">
              <a:rPr lang="en-US" smtClean="0"/>
              <a:t>‹#›</a:t>
            </a:fld>
            <a:endParaRPr lang="en-US"/>
          </a:p>
        </p:txBody>
      </p:sp>
    </p:spTree>
    <p:extLst>
      <p:ext uri="{BB962C8B-B14F-4D97-AF65-F5344CB8AC3E}">
        <p14:creationId xmlns:p14="http://schemas.microsoft.com/office/powerpoint/2010/main" val="2608079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CC9277-5AC2-43E8-8BDF-B4C1161A9076}"/>
              </a:ext>
            </a:extLst>
          </p:cNvPr>
          <p:cNvSpPr>
            <a:spLocks noGrp="1"/>
          </p:cNvSpPr>
          <p:nvPr>
            <p:ph type="dt" sz="half" idx="10"/>
          </p:nvPr>
        </p:nvSpPr>
        <p:spPr/>
        <p:txBody>
          <a:bodyPr/>
          <a:lstStyle/>
          <a:p>
            <a:fld id="{DE437137-1712-4478-A78C-4B733839A3D3}" type="datetimeFigureOut">
              <a:rPr lang="en-US" smtClean="0"/>
              <a:t>18/03/2021</a:t>
            </a:fld>
            <a:endParaRPr lang="en-US"/>
          </a:p>
        </p:txBody>
      </p:sp>
      <p:sp>
        <p:nvSpPr>
          <p:cNvPr id="3" name="Footer Placeholder 2">
            <a:extLst>
              <a:ext uri="{FF2B5EF4-FFF2-40B4-BE49-F238E27FC236}">
                <a16:creationId xmlns:a16="http://schemas.microsoft.com/office/drawing/2014/main" id="{6CE60C16-698A-440E-8330-C959F7DCDA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0858FF-C086-4816-AEBF-67B732D7725B}"/>
              </a:ext>
            </a:extLst>
          </p:cNvPr>
          <p:cNvSpPr>
            <a:spLocks noGrp="1"/>
          </p:cNvSpPr>
          <p:nvPr>
            <p:ph type="sldNum" sz="quarter" idx="12"/>
          </p:nvPr>
        </p:nvSpPr>
        <p:spPr/>
        <p:txBody>
          <a:bodyPr/>
          <a:lstStyle/>
          <a:p>
            <a:fld id="{DDD0FDB0-2A24-409A-84E5-090F40B57632}" type="slidenum">
              <a:rPr lang="en-US" smtClean="0"/>
              <a:t>‹#›</a:t>
            </a:fld>
            <a:endParaRPr lang="en-US"/>
          </a:p>
        </p:txBody>
      </p:sp>
    </p:spTree>
    <p:extLst>
      <p:ext uri="{BB962C8B-B14F-4D97-AF65-F5344CB8AC3E}">
        <p14:creationId xmlns:p14="http://schemas.microsoft.com/office/powerpoint/2010/main" val="214984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440EB-F736-4903-BDD9-EDE55D19B4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22C201-96FF-4D06-AD7D-7A670C2248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2BBF6C-B248-425A-A4D4-521D288098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BE2C38-03A6-4185-AC5C-FBEBAFBC11B9}"/>
              </a:ext>
            </a:extLst>
          </p:cNvPr>
          <p:cNvSpPr>
            <a:spLocks noGrp="1"/>
          </p:cNvSpPr>
          <p:nvPr>
            <p:ph type="dt" sz="half" idx="10"/>
          </p:nvPr>
        </p:nvSpPr>
        <p:spPr/>
        <p:txBody>
          <a:bodyPr/>
          <a:lstStyle/>
          <a:p>
            <a:fld id="{DE437137-1712-4478-A78C-4B733839A3D3}" type="datetimeFigureOut">
              <a:rPr lang="en-US" smtClean="0"/>
              <a:t>18/03/2021</a:t>
            </a:fld>
            <a:endParaRPr lang="en-US"/>
          </a:p>
        </p:txBody>
      </p:sp>
      <p:sp>
        <p:nvSpPr>
          <p:cNvPr id="6" name="Footer Placeholder 5">
            <a:extLst>
              <a:ext uri="{FF2B5EF4-FFF2-40B4-BE49-F238E27FC236}">
                <a16:creationId xmlns:a16="http://schemas.microsoft.com/office/drawing/2014/main" id="{C57A8CDB-F557-4354-AFA4-2C6BABC277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5EEA7D-F164-44C0-A9A3-4BC153D5B119}"/>
              </a:ext>
            </a:extLst>
          </p:cNvPr>
          <p:cNvSpPr>
            <a:spLocks noGrp="1"/>
          </p:cNvSpPr>
          <p:nvPr>
            <p:ph type="sldNum" sz="quarter" idx="12"/>
          </p:nvPr>
        </p:nvSpPr>
        <p:spPr/>
        <p:txBody>
          <a:bodyPr/>
          <a:lstStyle/>
          <a:p>
            <a:fld id="{DDD0FDB0-2A24-409A-84E5-090F40B57632}" type="slidenum">
              <a:rPr lang="en-US" smtClean="0"/>
              <a:t>‹#›</a:t>
            </a:fld>
            <a:endParaRPr lang="en-US"/>
          </a:p>
        </p:txBody>
      </p:sp>
    </p:spTree>
    <p:extLst>
      <p:ext uri="{BB962C8B-B14F-4D97-AF65-F5344CB8AC3E}">
        <p14:creationId xmlns:p14="http://schemas.microsoft.com/office/powerpoint/2010/main" val="885737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F41D8-EA9A-48BF-857A-8A0021DBC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34C3F9-EEE1-461C-BEDA-73D3D3457A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FC011B-4615-4D6C-B2C1-C74C5CEE6E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A49EC3-B268-48EE-82FD-9AC3F0E3C897}"/>
              </a:ext>
            </a:extLst>
          </p:cNvPr>
          <p:cNvSpPr>
            <a:spLocks noGrp="1"/>
          </p:cNvSpPr>
          <p:nvPr>
            <p:ph type="dt" sz="half" idx="10"/>
          </p:nvPr>
        </p:nvSpPr>
        <p:spPr/>
        <p:txBody>
          <a:bodyPr/>
          <a:lstStyle/>
          <a:p>
            <a:fld id="{DE437137-1712-4478-A78C-4B733839A3D3}" type="datetimeFigureOut">
              <a:rPr lang="en-US" smtClean="0"/>
              <a:t>18/03/2021</a:t>
            </a:fld>
            <a:endParaRPr lang="en-US"/>
          </a:p>
        </p:txBody>
      </p:sp>
      <p:sp>
        <p:nvSpPr>
          <p:cNvPr id="6" name="Footer Placeholder 5">
            <a:extLst>
              <a:ext uri="{FF2B5EF4-FFF2-40B4-BE49-F238E27FC236}">
                <a16:creationId xmlns:a16="http://schemas.microsoft.com/office/drawing/2014/main" id="{C6924838-32AE-4DA5-9834-4984CCE651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A74BCA-E00C-45AD-B923-F27B34AFDD47}"/>
              </a:ext>
            </a:extLst>
          </p:cNvPr>
          <p:cNvSpPr>
            <a:spLocks noGrp="1"/>
          </p:cNvSpPr>
          <p:nvPr>
            <p:ph type="sldNum" sz="quarter" idx="12"/>
          </p:nvPr>
        </p:nvSpPr>
        <p:spPr/>
        <p:txBody>
          <a:bodyPr/>
          <a:lstStyle/>
          <a:p>
            <a:fld id="{DDD0FDB0-2A24-409A-84E5-090F40B57632}" type="slidenum">
              <a:rPr lang="en-US" smtClean="0"/>
              <a:t>‹#›</a:t>
            </a:fld>
            <a:endParaRPr lang="en-US"/>
          </a:p>
        </p:txBody>
      </p:sp>
    </p:spTree>
    <p:extLst>
      <p:ext uri="{BB962C8B-B14F-4D97-AF65-F5344CB8AC3E}">
        <p14:creationId xmlns:p14="http://schemas.microsoft.com/office/powerpoint/2010/main" val="4090082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D6C096-DEF9-43EA-BC74-53E7288892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F4A043-CAA5-43A4-895F-0EBDE50909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7DCF3A-F603-40F6-A5A9-85C74610F0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437137-1712-4478-A78C-4B733839A3D3}" type="datetimeFigureOut">
              <a:rPr lang="en-US" smtClean="0"/>
              <a:t>18/03/2021</a:t>
            </a:fld>
            <a:endParaRPr lang="en-US"/>
          </a:p>
        </p:txBody>
      </p:sp>
      <p:sp>
        <p:nvSpPr>
          <p:cNvPr id="5" name="Footer Placeholder 4">
            <a:extLst>
              <a:ext uri="{FF2B5EF4-FFF2-40B4-BE49-F238E27FC236}">
                <a16:creationId xmlns:a16="http://schemas.microsoft.com/office/drawing/2014/main" id="{2A17D2CB-3B87-49CE-B20F-254E349CD6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3E13CB-5BA5-449E-81E6-C89A7CE7AF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D0FDB0-2A24-409A-84E5-090F40B57632}" type="slidenum">
              <a:rPr lang="en-US" smtClean="0"/>
              <a:t>‹#›</a:t>
            </a:fld>
            <a:endParaRPr lang="en-US"/>
          </a:p>
        </p:txBody>
      </p:sp>
    </p:spTree>
    <p:extLst>
      <p:ext uri="{BB962C8B-B14F-4D97-AF65-F5344CB8AC3E}">
        <p14:creationId xmlns:p14="http://schemas.microsoft.com/office/powerpoint/2010/main" val="1725378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1B4A-F078-414B-AC59-0DB24E1F422E}"/>
              </a:ext>
            </a:extLst>
          </p:cNvPr>
          <p:cNvSpPr>
            <a:spLocks noGrp="1"/>
          </p:cNvSpPr>
          <p:nvPr>
            <p:ph type="ctrTitle"/>
          </p:nvPr>
        </p:nvSpPr>
        <p:spPr/>
        <p:txBody>
          <a:bodyPr/>
          <a:lstStyle/>
          <a:p>
            <a:r>
              <a:rPr lang="en-US"/>
              <a:t>Bài tập lấy điểm quá trình</a:t>
            </a:r>
          </a:p>
        </p:txBody>
      </p:sp>
      <p:sp>
        <p:nvSpPr>
          <p:cNvPr id="3" name="Subtitle 2">
            <a:extLst>
              <a:ext uri="{FF2B5EF4-FFF2-40B4-BE49-F238E27FC236}">
                <a16:creationId xmlns:a16="http://schemas.microsoft.com/office/drawing/2014/main" id="{657D3B0D-DA3B-437B-BFE9-A027D1776BD0}"/>
              </a:ext>
            </a:extLst>
          </p:cNvPr>
          <p:cNvSpPr>
            <a:spLocks noGrp="1"/>
          </p:cNvSpPr>
          <p:nvPr>
            <p:ph type="subTitle" idx="1"/>
          </p:nvPr>
        </p:nvSpPr>
        <p:spPr/>
        <p:txBody>
          <a:bodyPr/>
          <a:lstStyle/>
          <a:p>
            <a:r>
              <a:rPr lang="en-US"/>
              <a:t>Mỗi nhóm cần hoàn tất đầy đủ các bài</a:t>
            </a:r>
          </a:p>
        </p:txBody>
      </p:sp>
    </p:spTree>
    <p:extLst>
      <p:ext uri="{BB962C8B-B14F-4D97-AF65-F5344CB8AC3E}">
        <p14:creationId xmlns:p14="http://schemas.microsoft.com/office/powerpoint/2010/main" val="296293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DF8EC-035D-474B-8A38-6AF854AD633E}"/>
              </a:ext>
            </a:extLst>
          </p:cNvPr>
          <p:cNvSpPr>
            <a:spLocks noGrp="1"/>
          </p:cNvSpPr>
          <p:nvPr>
            <p:ph type="title"/>
          </p:nvPr>
        </p:nvSpPr>
        <p:spPr/>
        <p:txBody>
          <a:bodyPr/>
          <a:lstStyle/>
          <a:p>
            <a:r>
              <a:rPr lang="en-US"/>
              <a:t>Lần 1: User Interface</a:t>
            </a:r>
          </a:p>
        </p:txBody>
      </p:sp>
      <p:sp>
        <p:nvSpPr>
          <p:cNvPr id="3" name="Content Placeholder 2">
            <a:extLst>
              <a:ext uri="{FF2B5EF4-FFF2-40B4-BE49-F238E27FC236}">
                <a16:creationId xmlns:a16="http://schemas.microsoft.com/office/drawing/2014/main" id="{64B7F6F1-F40D-4D4F-A7AD-9C8A3E119F6C}"/>
              </a:ext>
            </a:extLst>
          </p:cNvPr>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Chấm: tuần 08 – 29/3/2021, nộp qua moodle trong assignment do GV quy định trước 00g00</a:t>
            </a:r>
          </a:p>
          <a:p>
            <a:pPr marL="514350" indent="-514350">
              <a:buFont typeface="+mj-lt"/>
              <a:buAutoNum type="arabicPeriod"/>
            </a:pPr>
            <a:r>
              <a:rPr lang="vi-VN">
                <a:latin typeface="Times New Roman" panose="02020603050405020304" pitchFamily="18" charset="0"/>
                <a:cs typeface="Times New Roman" panose="02020603050405020304" pitchFamily="18" charset="0"/>
              </a:rPr>
              <a:t>Đặt món ăn qua tin nhắn</a:t>
            </a:r>
            <a:r>
              <a:rPr lang="en-US">
                <a:latin typeface="Times New Roman" panose="02020603050405020304" pitchFamily="18" charset="0"/>
                <a:cs typeface="Times New Roman" panose="02020603050405020304" pitchFamily="18" charset="0"/>
              </a:rPr>
              <a:t> (1 điểm)</a:t>
            </a:r>
            <a:endParaRPr lang="vi-VN">
              <a:latin typeface="Times New Roman" panose="02020603050405020304" pitchFamily="18" charset="0"/>
              <a:cs typeface="Times New Roman" panose="02020603050405020304" pitchFamily="18" charset="0"/>
            </a:endParaRPr>
          </a:p>
          <a:p>
            <a:pPr marL="971550" lvl="1" indent="-514350">
              <a:buFont typeface="+mj-lt"/>
              <a:buAutoNum type="alphaLcPeriod"/>
            </a:pPr>
            <a:r>
              <a:rPr lang="en-US">
                <a:latin typeface="Times New Roman" panose="02020603050405020304" pitchFamily="18" charset="0"/>
                <a:cs typeface="Times New Roman" panose="02020603050405020304" pitchFamily="18" charset="0"/>
              </a:rPr>
              <a:t>Chọn món ăn và gửi tin nhắn</a:t>
            </a:r>
          </a:p>
          <a:p>
            <a:pPr marL="971550" lvl="1" indent="-514350">
              <a:buFont typeface="+mj-lt"/>
              <a:buAutoNum type="alphaLcPeriod"/>
            </a:pPr>
            <a:r>
              <a:rPr lang="vi-VN">
                <a:latin typeface="Times New Roman" panose="02020603050405020304" pitchFamily="18" charset="0"/>
                <a:cs typeface="Times New Roman" panose="02020603050405020304" pitchFamily="18" charset="0"/>
              </a:rPr>
              <a:t>Hiển thị món ăn (Lưu ý: hiển thị chi tiết món ăn trong web view - cùng 1 app)</a:t>
            </a:r>
          </a:p>
          <a:p>
            <a:pPr marL="971550" lvl="1" indent="-514350">
              <a:buFont typeface="+mj-lt"/>
              <a:buAutoNum type="alphaLcPeriod"/>
            </a:pPr>
            <a:r>
              <a:rPr lang="vi-VN">
                <a:latin typeface="Times New Roman" panose="02020603050405020304" pitchFamily="18" charset="0"/>
                <a:cs typeface="Times New Roman" panose="02020603050405020304" pitchFamily="18" charset="0"/>
              </a:rPr>
              <a:t>Hiển thị thông tin, bản đồ địa điểm (Lưu ý: hiển thị website địa điểm trong web browser - khác app)</a:t>
            </a:r>
          </a:p>
          <a:p>
            <a:pPr marL="514350" indent="-514350">
              <a:buFont typeface="+mj-lt"/>
              <a:buAutoNum type="arabicPeriod"/>
            </a:pPr>
            <a:endParaRPr lang="vi-VN">
              <a:latin typeface="Times New Roman" panose="02020603050405020304" pitchFamily="18" charset="0"/>
              <a:cs typeface="Times New Roman" panose="02020603050405020304" pitchFamily="18" charset="0"/>
            </a:endParaRPr>
          </a:p>
          <a:p>
            <a:pPr marL="514350" indent="-514350">
              <a:buFont typeface="+mj-lt"/>
              <a:buAutoNum type="arabicPeriod"/>
            </a:pPr>
            <a:r>
              <a:rPr lang="vi-VN">
                <a:latin typeface="Times New Roman" panose="02020603050405020304" pitchFamily="18" charset="0"/>
                <a:cs typeface="Times New Roman" panose="02020603050405020304" pitchFamily="18" charset="0"/>
              </a:rPr>
              <a:t>Đổi nhiệt độ</a:t>
            </a:r>
            <a:r>
              <a:rPr lang="en-US">
                <a:latin typeface="Times New Roman" panose="02020603050405020304" pitchFamily="18" charset="0"/>
                <a:cs typeface="Times New Roman" panose="02020603050405020304" pitchFamily="18" charset="0"/>
              </a:rPr>
              <a:t> (1 điểm)</a:t>
            </a:r>
            <a:endParaRPr lang="vi-VN">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289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2603F-B4D0-4933-9020-B84B4CB51810}"/>
              </a:ext>
            </a:extLst>
          </p:cNvPr>
          <p:cNvSpPr>
            <a:spLocks noGrp="1"/>
          </p:cNvSpPr>
          <p:nvPr>
            <p:ph type="title"/>
          </p:nvPr>
        </p:nvSpPr>
        <p:spPr/>
        <p:txBody>
          <a:bodyPr/>
          <a:lstStyle/>
          <a:p>
            <a:r>
              <a:rPr lang="en-US"/>
              <a:t>Lần 2: Network </a:t>
            </a:r>
          </a:p>
        </p:txBody>
      </p:sp>
      <p:sp>
        <p:nvSpPr>
          <p:cNvPr id="3" name="Content Placeholder 2">
            <a:extLst>
              <a:ext uri="{FF2B5EF4-FFF2-40B4-BE49-F238E27FC236}">
                <a16:creationId xmlns:a16="http://schemas.microsoft.com/office/drawing/2014/main" id="{714579D9-FB4E-4011-B018-AD460F2823C0}"/>
              </a:ext>
            </a:extLst>
          </p:cNvPr>
          <p:cNvSpPr>
            <a:spLocks noGrp="1"/>
          </p:cNvSpPr>
          <p:nvPr>
            <p:ph idx="1"/>
          </p:nvPr>
        </p:nvSpPr>
        <p:spPr/>
        <p:txBody>
          <a:bodyPr>
            <a:normAutofit lnSpcReduction="10000"/>
          </a:bodyPr>
          <a:lstStyle/>
          <a:p>
            <a:r>
              <a:rPr lang="en-US">
                <a:latin typeface="Times New Roman" panose="02020603050405020304" pitchFamily="18" charset="0"/>
                <a:cs typeface="Times New Roman" panose="02020603050405020304" pitchFamily="18" charset="0"/>
              </a:rPr>
              <a:t>Chấm: tuần 11 – 19/4/2021, nộp qua moodle trong assignment do GV quy định trước 00g00</a:t>
            </a:r>
          </a:p>
          <a:p>
            <a:pPr marL="514350" indent="-514350">
              <a:buFont typeface="+mj-lt"/>
              <a:buAutoNum type="arabicPeriod"/>
            </a:pPr>
            <a:r>
              <a:rPr lang="vi-VN">
                <a:latin typeface="+mj-lt"/>
              </a:rPr>
              <a:t>Nation info: từ web service https://www.geonames.org/ định dạng trả về JSON. App hiển thị danh sách các quốc gia, khi chọn một quốc gia thì hiển thị tên nước, hình quốc kì, dân số và diện tích (được nhận về từ service geonames).</a:t>
            </a:r>
            <a:r>
              <a:rPr lang="en-US">
                <a:latin typeface="+mj-lt"/>
              </a:rPr>
              <a:t> </a:t>
            </a:r>
            <a:r>
              <a:rPr lang="en-US">
                <a:latin typeface="Times New Roman" panose="02020603050405020304" pitchFamily="18" charset="0"/>
                <a:cs typeface="Times New Roman" panose="02020603050405020304" pitchFamily="18" charset="0"/>
              </a:rPr>
              <a:t>(2 điểm)</a:t>
            </a:r>
            <a:endParaRPr lang="vi-VN">
              <a:latin typeface="+mj-lt"/>
            </a:endParaRPr>
          </a:p>
          <a:p>
            <a:pPr marL="514350" indent="-514350">
              <a:buFont typeface="+mj-lt"/>
              <a:buAutoNum type="arabicPeriod"/>
            </a:pPr>
            <a:endParaRPr lang="vi-VN">
              <a:latin typeface="+mj-lt"/>
            </a:endParaRPr>
          </a:p>
          <a:p>
            <a:pPr marL="514350" indent="-514350">
              <a:buFont typeface="+mj-lt"/>
              <a:buAutoNum type="arabicPeriod"/>
            </a:pPr>
            <a:r>
              <a:rPr lang="vi-VN">
                <a:latin typeface="+mj-lt"/>
              </a:rPr>
              <a:t>Đổi tiền: hiển thị danh sách tiền nguồn và tiền đích, nhập số tiền nguồn, đổi thành số tiền đích. Tỉ giá được lấy trực tuyến từ https://www.fxexchangerate.com/currency-converter-rss-feed.html BẮT BUỘC dùng định dạng trả về RSS (XML).</a:t>
            </a:r>
            <a:r>
              <a:rPr lang="en-US">
                <a:latin typeface="+mj-lt"/>
              </a:rPr>
              <a:t> </a:t>
            </a:r>
            <a:r>
              <a:rPr lang="en-US">
                <a:latin typeface="Times New Roman" panose="02020603050405020304" pitchFamily="18" charset="0"/>
                <a:cs typeface="Times New Roman" panose="02020603050405020304" pitchFamily="18" charset="0"/>
              </a:rPr>
              <a:t>(2 điểm)</a:t>
            </a:r>
            <a:endParaRPr lang="en-US">
              <a:latin typeface="+mj-lt"/>
            </a:endParaRPr>
          </a:p>
        </p:txBody>
      </p:sp>
    </p:spTree>
    <p:extLst>
      <p:ext uri="{BB962C8B-B14F-4D97-AF65-F5344CB8AC3E}">
        <p14:creationId xmlns:p14="http://schemas.microsoft.com/office/powerpoint/2010/main" val="1970272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2B8FD4E-5C14-4226-8058-44AD12979B00}"/>
              </a:ext>
            </a:extLst>
          </p:cNvPr>
          <p:cNvSpPr>
            <a:spLocks noGrp="1"/>
          </p:cNvSpPr>
          <p:nvPr>
            <p:ph type="title"/>
          </p:nvPr>
        </p:nvSpPr>
        <p:spPr>
          <a:xfrm>
            <a:off x="841248" y="510047"/>
            <a:ext cx="3300984" cy="1645920"/>
          </a:xfrm>
        </p:spPr>
        <p:txBody>
          <a:bodyPr>
            <a:normAutofit/>
          </a:bodyPr>
          <a:lstStyle/>
          <a:p>
            <a:r>
              <a:rPr lang="en-US" sz="2800"/>
              <a:t>Lần 3: Multimedia</a:t>
            </a:r>
          </a:p>
        </p:txBody>
      </p:sp>
      <p:sp>
        <p:nvSpPr>
          <p:cNvPr id="18" name="Rectangle 17">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A9BF2D5-28C9-47B0-BD5C-E08C4FE01633}"/>
              </a:ext>
            </a:extLst>
          </p:cNvPr>
          <p:cNvSpPr>
            <a:spLocks noGrp="1"/>
          </p:cNvSpPr>
          <p:nvPr>
            <p:ph idx="1"/>
          </p:nvPr>
        </p:nvSpPr>
        <p:spPr>
          <a:xfrm>
            <a:off x="4581144" y="510047"/>
            <a:ext cx="6858000" cy="1645920"/>
          </a:xfrm>
        </p:spPr>
        <p:txBody>
          <a:bodyPr anchor="ctr">
            <a:normAutofit lnSpcReduction="10000"/>
          </a:bodyPr>
          <a:lstStyle/>
          <a:p>
            <a:r>
              <a:rPr lang="en-US">
                <a:latin typeface="Times New Roman" panose="02020603050405020304" pitchFamily="18" charset="0"/>
                <a:cs typeface="Times New Roman" panose="02020603050405020304" pitchFamily="18" charset="0"/>
              </a:rPr>
              <a:t>Chấm: tuần 14 – 10/5/2021, nộp qua moodle trong assignment do GV quy định trước 00g00</a:t>
            </a:r>
          </a:p>
          <a:p>
            <a:pPr marL="514350" indent="-514350">
              <a:buFont typeface="+mj-lt"/>
              <a:buAutoNum type="arabicPeriod"/>
            </a:pPr>
            <a:r>
              <a:rPr lang="en-US"/>
              <a:t>Ứng dụng nghe nhạc đơn giản </a:t>
            </a:r>
            <a:r>
              <a:rPr lang="en-US">
                <a:latin typeface="Times New Roman" panose="02020603050405020304" pitchFamily="18" charset="0"/>
                <a:cs typeface="Times New Roman" panose="02020603050405020304" pitchFamily="18" charset="0"/>
              </a:rPr>
              <a:t>(2 điểm)</a:t>
            </a:r>
            <a:endParaRPr lang="en-US"/>
          </a:p>
        </p:txBody>
      </p:sp>
      <p:pic>
        <p:nvPicPr>
          <p:cNvPr id="9" name="Picture 8">
            <a:extLst>
              <a:ext uri="{FF2B5EF4-FFF2-40B4-BE49-F238E27FC236}">
                <a16:creationId xmlns:a16="http://schemas.microsoft.com/office/drawing/2014/main" id="{F8879940-2DA9-4390-8DC3-06FED662DF98}"/>
              </a:ext>
            </a:extLst>
          </p:cNvPr>
          <p:cNvPicPr>
            <a:picLocks noChangeAspect="1"/>
          </p:cNvPicPr>
          <p:nvPr/>
        </p:nvPicPr>
        <p:blipFill>
          <a:blip r:embed="rId2"/>
          <a:stretch>
            <a:fillRect/>
          </a:stretch>
        </p:blipFill>
        <p:spPr>
          <a:xfrm>
            <a:off x="8883854" y="2377664"/>
            <a:ext cx="2123377" cy="4470268"/>
          </a:xfrm>
          <a:prstGeom prst="rect">
            <a:avLst/>
          </a:prstGeom>
        </p:spPr>
      </p:pic>
      <p:pic>
        <p:nvPicPr>
          <p:cNvPr id="11" name="Picture 10">
            <a:extLst>
              <a:ext uri="{FF2B5EF4-FFF2-40B4-BE49-F238E27FC236}">
                <a16:creationId xmlns:a16="http://schemas.microsoft.com/office/drawing/2014/main" id="{3CA7F791-66F4-42F4-AF06-5576CB8CB614}"/>
              </a:ext>
            </a:extLst>
          </p:cNvPr>
          <p:cNvPicPr>
            <a:picLocks noChangeAspect="1"/>
          </p:cNvPicPr>
          <p:nvPr/>
        </p:nvPicPr>
        <p:blipFill>
          <a:blip r:embed="rId3"/>
          <a:stretch>
            <a:fillRect/>
          </a:stretch>
        </p:blipFill>
        <p:spPr>
          <a:xfrm>
            <a:off x="532508" y="2377664"/>
            <a:ext cx="2011621" cy="4470268"/>
          </a:xfrm>
          <a:prstGeom prst="rect">
            <a:avLst/>
          </a:prstGeom>
        </p:spPr>
      </p:pic>
      <p:pic>
        <p:nvPicPr>
          <p:cNvPr id="13" name="Picture 12">
            <a:extLst>
              <a:ext uri="{FF2B5EF4-FFF2-40B4-BE49-F238E27FC236}">
                <a16:creationId xmlns:a16="http://schemas.microsoft.com/office/drawing/2014/main" id="{5C237B24-025D-4974-88C7-535EEA84078A}"/>
              </a:ext>
            </a:extLst>
          </p:cNvPr>
          <p:cNvPicPr>
            <a:picLocks noChangeAspect="1"/>
          </p:cNvPicPr>
          <p:nvPr/>
        </p:nvPicPr>
        <p:blipFill>
          <a:blip r:embed="rId4"/>
          <a:stretch>
            <a:fillRect/>
          </a:stretch>
        </p:blipFill>
        <p:spPr>
          <a:xfrm>
            <a:off x="4731517" y="2387732"/>
            <a:ext cx="2011620" cy="4470267"/>
          </a:xfrm>
          <a:prstGeom prst="rect">
            <a:avLst/>
          </a:prstGeom>
        </p:spPr>
      </p:pic>
    </p:spTree>
    <p:extLst>
      <p:ext uri="{BB962C8B-B14F-4D97-AF65-F5344CB8AC3E}">
        <p14:creationId xmlns:p14="http://schemas.microsoft.com/office/powerpoint/2010/main" val="1664973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D3A9E89-033E-4C4A-8C41-416DABFFD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6293361-111E-427D-8E5B-256944AC8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7535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B8FD4E-5C14-4226-8058-44AD12979B00}"/>
              </a:ext>
            </a:extLst>
          </p:cNvPr>
          <p:cNvSpPr>
            <a:spLocks noGrp="1"/>
          </p:cNvSpPr>
          <p:nvPr>
            <p:ph type="title"/>
          </p:nvPr>
        </p:nvSpPr>
        <p:spPr>
          <a:xfrm>
            <a:off x="594360" y="687479"/>
            <a:ext cx="3444240" cy="1574874"/>
          </a:xfrm>
        </p:spPr>
        <p:txBody>
          <a:bodyPr anchor="b">
            <a:normAutofit/>
          </a:bodyPr>
          <a:lstStyle/>
          <a:p>
            <a:r>
              <a:rPr lang="en-US" sz="3400"/>
              <a:t>Lần 3: Multimedia</a:t>
            </a:r>
          </a:p>
        </p:txBody>
      </p:sp>
      <p:grpSp>
        <p:nvGrpSpPr>
          <p:cNvPr id="29" name="Group 28">
            <a:extLst>
              <a:ext uri="{FF2B5EF4-FFF2-40B4-BE49-F238E27FC236}">
                <a16:creationId xmlns:a16="http://schemas.microsoft.com/office/drawing/2014/main" id="{A41D73DD-160B-4885-A9CF-94EADD70D4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4360" y="73152"/>
            <a:ext cx="1178966" cy="232963"/>
            <a:chOff x="7763256" y="73152"/>
            <a:chExt cx="1178966" cy="232963"/>
          </a:xfrm>
        </p:grpSpPr>
        <p:sp>
          <p:nvSpPr>
            <p:cNvPr id="30" name="Rectangle 64">
              <a:extLst>
                <a:ext uri="{FF2B5EF4-FFF2-40B4-BE49-F238E27FC236}">
                  <a16:creationId xmlns:a16="http://schemas.microsoft.com/office/drawing/2014/main" id="{163DBB78-4E4E-4B2A-B257-CD3C2408A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DD0F509B-05E7-42D0-9A4A-9BBA9ABA4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FF4A0A03-6FCB-47AB-A889-ABEAF35DE0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8A6A27D1-12E0-4FAD-8C16-8A32A4EF2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90BF3193-B4B0-4FDB-9734-8C9FABA532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AB0CFE0F-0383-4629-9009-F66B040A1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5C7EB065-8792-4BDB-9863-6F1BAA3C4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45ACE59D-97B6-4DD1-BB37-12C292F183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5F2AAD78-5862-44FE-AB92-AF713D5F1F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C9BF96B3-92E5-4693-B918-69EDD8FD74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id="{5B9B69C3-A82A-4F4F-A3C4-9D2B5AFAD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ED3C38D4-9B11-4F5F-A279-1A30E0CFB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4">
              <a:extLst>
                <a:ext uri="{FF2B5EF4-FFF2-40B4-BE49-F238E27FC236}">
                  <a16:creationId xmlns:a16="http://schemas.microsoft.com/office/drawing/2014/main" id="{3100DDA4-8F42-4CB2-8921-3894F7BA05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6">
              <a:extLst>
                <a:ext uri="{FF2B5EF4-FFF2-40B4-BE49-F238E27FC236}">
                  <a16:creationId xmlns:a16="http://schemas.microsoft.com/office/drawing/2014/main" id="{A5936488-9C8D-40DA-BB04-6850F2235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4">
              <a:extLst>
                <a:ext uri="{FF2B5EF4-FFF2-40B4-BE49-F238E27FC236}">
                  <a16:creationId xmlns:a16="http://schemas.microsoft.com/office/drawing/2014/main" id="{1B9028EA-A394-4A9A-865A-E02D2D9AF2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6">
              <a:extLst>
                <a:ext uri="{FF2B5EF4-FFF2-40B4-BE49-F238E27FC236}">
                  <a16:creationId xmlns:a16="http://schemas.microsoft.com/office/drawing/2014/main" id="{3E802313-55B4-481A-BFD3-000851BC8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4">
              <a:extLst>
                <a:ext uri="{FF2B5EF4-FFF2-40B4-BE49-F238E27FC236}">
                  <a16:creationId xmlns:a16="http://schemas.microsoft.com/office/drawing/2014/main" id="{708829DB-C817-49E6-9A68-CA180E94F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6">
              <a:extLst>
                <a:ext uri="{FF2B5EF4-FFF2-40B4-BE49-F238E27FC236}">
                  <a16:creationId xmlns:a16="http://schemas.microsoft.com/office/drawing/2014/main" id="{F6D48ED4-3DDF-47BF-87FA-07B83FD955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4">
              <a:extLst>
                <a:ext uri="{FF2B5EF4-FFF2-40B4-BE49-F238E27FC236}">
                  <a16:creationId xmlns:a16="http://schemas.microsoft.com/office/drawing/2014/main" id="{4796464F-801F-4ACF-8CA7-B166D8E42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6">
              <a:extLst>
                <a:ext uri="{FF2B5EF4-FFF2-40B4-BE49-F238E27FC236}">
                  <a16:creationId xmlns:a16="http://schemas.microsoft.com/office/drawing/2014/main" id="{EFBA0710-DB96-4132-8292-1ECBDADD7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FA9BF2D5-28C9-47B0-BD5C-E08C4FE01633}"/>
              </a:ext>
            </a:extLst>
          </p:cNvPr>
          <p:cNvSpPr>
            <a:spLocks noGrp="1"/>
          </p:cNvSpPr>
          <p:nvPr>
            <p:ph idx="1"/>
          </p:nvPr>
        </p:nvSpPr>
        <p:spPr>
          <a:xfrm>
            <a:off x="594360" y="3155626"/>
            <a:ext cx="3444240" cy="2935176"/>
          </a:xfrm>
        </p:spPr>
        <p:txBody>
          <a:bodyPr anchor="ctr">
            <a:normAutofit/>
          </a:bodyPr>
          <a:lstStyle/>
          <a:p>
            <a:r>
              <a:rPr lang="en-US" sz="2000">
                <a:latin typeface="Times New Roman" panose="02020603050405020304" pitchFamily="18" charset="0"/>
                <a:cs typeface="Times New Roman" panose="02020603050405020304" pitchFamily="18" charset="0"/>
              </a:rPr>
              <a:t>Deadline: 14 – 10/5/2021, nộp qua moodle trong assignment do GV quy định trước 00g00</a:t>
            </a:r>
          </a:p>
          <a:p>
            <a:pPr marL="514350" indent="-514350">
              <a:buFont typeface="+mj-lt"/>
              <a:buAutoNum type="arabicPeriod" startAt="2"/>
            </a:pPr>
            <a:r>
              <a:rPr lang="en-US" sz="2000"/>
              <a:t>Ứng dụng chụp ảnh selfie</a:t>
            </a:r>
          </a:p>
          <a:p>
            <a:pPr lvl="1"/>
            <a:r>
              <a:rPr lang="en-US" sz="1600"/>
              <a:t>Chụp bằng camera trước</a:t>
            </a:r>
          </a:p>
          <a:p>
            <a:pPr lvl="1"/>
            <a:r>
              <a:rPr lang="en-US" sz="1600"/>
              <a:t>Lưu trữ các ảnh đã chụp</a:t>
            </a:r>
          </a:p>
          <a:p>
            <a:pPr lvl="1"/>
            <a:r>
              <a:rPr lang="en-US" sz="1600"/>
              <a:t>Nhắc nhở người dùng chụp ảnh định kì bằng notification</a:t>
            </a:r>
          </a:p>
        </p:txBody>
      </p:sp>
      <p:sp>
        <p:nvSpPr>
          <p:cNvPr id="51" name="Rectangle 50">
            <a:extLst>
              <a:ext uri="{FF2B5EF4-FFF2-40B4-BE49-F238E27FC236}">
                <a16:creationId xmlns:a16="http://schemas.microsoft.com/office/drawing/2014/main" id="{78907291-9D6D-4740-81DB-441477BCA2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B55E378-100C-41CE-B760-89AE21521FDB}"/>
              </a:ext>
            </a:extLst>
          </p:cNvPr>
          <p:cNvPicPr>
            <a:picLocks noChangeAspect="1"/>
          </p:cNvPicPr>
          <p:nvPr/>
        </p:nvPicPr>
        <p:blipFill>
          <a:blip r:embed="rId2"/>
          <a:stretch>
            <a:fillRect/>
          </a:stretch>
        </p:blipFill>
        <p:spPr>
          <a:xfrm>
            <a:off x="8212019" y="166091"/>
            <a:ext cx="3477110" cy="6230219"/>
          </a:xfrm>
          <a:prstGeom prst="rect">
            <a:avLst/>
          </a:prstGeom>
        </p:spPr>
      </p:pic>
      <p:pic>
        <p:nvPicPr>
          <p:cNvPr id="6" name="Picture 5">
            <a:extLst>
              <a:ext uri="{FF2B5EF4-FFF2-40B4-BE49-F238E27FC236}">
                <a16:creationId xmlns:a16="http://schemas.microsoft.com/office/drawing/2014/main" id="{9E741FB9-48F6-4E3D-9BD7-9D0424F07CD6}"/>
              </a:ext>
            </a:extLst>
          </p:cNvPr>
          <p:cNvPicPr>
            <a:picLocks noChangeAspect="1"/>
          </p:cNvPicPr>
          <p:nvPr/>
        </p:nvPicPr>
        <p:blipFill>
          <a:blip r:embed="rId3"/>
          <a:stretch>
            <a:fillRect/>
          </a:stretch>
        </p:blipFill>
        <p:spPr>
          <a:xfrm>
            <a:off x="4427280" y="102765"/>
            <a:ext cx="3858163" cy="6296904"/>
          </a:xfrm>
          <a:prstGeom prst="rect">
            <a:avLst/>
          </a:prstGeom>
        </p:spPr>
      </p:pic>
      <p:pic>
        <p:nvPicPr>
          <p:cNvPr id="12" name="Picture 11">
            <a:extLst>
              <a:ext uri="{FF2B5EF4-FFF2-40B4-BE49-F238E27FC236}">
                <a16:creationId xmlns:a16="http://schemas.microsoft.com/office/drawing/2014/main" id="{6E3CC9CC-2469-41CD-B7E2-326C17C5950B}"/>
              </a:ext>
            </a:extLst>
          </p:cNvPr>
          <p:cNvPicPr>
            <a:picLocks noChangeAspect="1"/>
          </p:cNvPicPr>
          <p:nvPr/>
        </p:nvPicPr>
        <p:blipFill>
          <a:blip r:embed="rId4"/>
          <a:stretch>
            <a:fillRect/>
          </a:stretch>
        </p:blipFill>
        <p:spPr>
          <a:xfrm>
            <a:off x="5678324" y="3701805"/>
            <a:ext cx="4067743" cy="1619476"/>
          </a:xfrm>
          <a:prstGeom prst="rect">
            <a:avLst/>
          </a:prstGeom>
        </p:spPr>
      </p:pic>
    </p:spTree>
    <p:extLst>
      <p:ext uri="{BB962C8B-B14F-4D97-AF65-F5344CB8AC3E}">
        <p14:creationId xmlns:p14="http://schemas.microsoft.com/office/powerpoint/2010/main" val="51282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TotalTime>
  <Words>327</Words>
  <Application>Microsoft Office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Bài tập lấy điểm quá trình</vt:lpstr>
      <vt:lpstr>Lần 1: User Interface</vt:lpstr>
      <vt:lpstr>Lần 2: Network </vt:lpstr>
      <vt:lpstr>Lần 3: Multimedia</vt:lpstr>
      <vt:lpstr>Lần 3: Multimedia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tập lấy điểm quá trình</dc:title>
  <dc:creator>Nghia Tran Dinh</dc:creator>
  <cp:lastModifiedBy>Nghia Tran Dinh</cp:lastModifiedBy>
  <cp:revision>20</cp:revision>
  <dcterms:created xsi:type="dcterms:W3CDTF">2020-05-14T08:52:10Z</dcterms:created>
  <dcterms:modified xsi:type="dcterms:W3CDTF">2021-03-18T02:11:51Z</dcterms:modified>
</cp:coreProperties>
</file>