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3" r:id="rId5"/>
    <p:sldId id="262" r:id="rId6"/>
    <p:sldId id="264" r:id="rId7"/>
    <p:sldId id="265" r:id="rId8"/>
    <p:sldId id="273" r:id="rId9"/>
    <p:sldId id="274" r:id="rId10"/>
    <p:sldId id="275" r:id="rId11"/>
    <p:sldId id="266" r:id="rId12"/>
    <p:sldId id="267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C7B1-4E19-41E7-A13F-CD1C6F85078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3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C7B1-4E19-41E7-A13F-CD1C6F85078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9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C7B1-4E19-41E7-A13F-CD1C6F85078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6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C7B1-4E19-41E7-A13F-CD1C6F85078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C7B1-4E19-41E7-A13F-CD1C6F85078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1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C7B1-4E19-41E7-A13F-CD1C6F85078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4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C7B1-4E19-41E7-A13F-CD1C6F85078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8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C7B1-4E19-41E7-A13F-CD1C6F85078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5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C7B1-4E19-41E7-A13F-CD1C6F85078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C7B1-4E19-41E7-A13F-CD1C6F85078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1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C7B1-4E19-41E7-A13F-CD1C6F85078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1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3C7B1-4E19-41E7-A13F-CD1C6F85078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3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openweathermap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0683" y="1925429"/>
            <a:ext cx="9636396" cy="1074661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BÁO CÁO KẾT THÚC HỌC PHẦN</a:t>
            </a:r>
            <a:r>
              <a:rPr lang="en-US" sz="4800" b="1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/>
            </a:r>
            <a:br>
              <a:rPr lang="en-US" sz="4800" b="1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</a:br>
            <a:r>
              <a:rPr lang="en-US" sz="4400" b="1" dirty="0" err="1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Lập</a:t>
            </a:r>
            <a:r>
              <a:rPr lang="en-US" sz="4400" b="1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4400" b="1" err="1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Trình</a:t>
            </a:r>
            <a:r>
              <a:rPr lang="en-US" sz="4400" b="1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Di </a:t>
            </a:r>
            <a:r>
              <a:rPr lang="en-US" sz="4400" b="1" err="1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Động</a:t>
            </a:r>
            <a:r>
              <a:rPr lang="en-US" sz="4400" b="1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2</a:t>
            </a:r>
            <a:endParaRPr lang="en-US" sz="4800" b="1">
              <a:solidFill>
                <a:schemeClr val="accent5">
                  <a:lumMod val="50000"/>
                </a:schemeClr>
              </a:solidFill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8680" y="3424238"/>
            <a:ext cx="4160520" cy="1655762"/>
          </a:xfrm>
        </p:spPr>
        <p:txBody>
          <a:bodyPr>
            <a:noAutofit/>
          </a:bodyPr>
          <a:lstStyle/>
          <a:p>
            <a:pPr algn="l"/>
            <a:r>
              <a:rPr lang="en-US" b="1" u="sng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ĐỀ TÀI: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MUSIC PLAYER</a:t>
            </a:r>
            <a:endParaRPr lang="en-US" sz="1800" b="1" dirty="0" smtClean="0">
              <a:solidFill>
                <a:schemeClr val="accent5">
                  <a:lumMod val="50000"/>
                </a:schemeClr>
              </a:solidFill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pPr algn="l"/>
            <a:r>
              <a:rPr lang="en-US" sz="1800" b="1" u="sng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/>
            </a:r>
            <a:br>
              <a:rPr lang="en-US" sz="1800" b="1" u="sng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</a:br>
            <a:r>
              <a:rPr lang="en-US" sz="1800" b="1" u="sng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GVHD:</a:t>
            </a: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Trương Bá Thái</a:t>
            </a:r>
          </a:p>
          <a:p>
            <a:pPr algn="l"/>
            <a:r>
              <a:rPr lang="en-US" sz="1800" b="1" u="sng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Thành viên nhóm:</a:t>
            </a: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Phạm Quan Tường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(Trưởng nhóm)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Hoàng Huy</a:t>
            </a:r>
            <a:endParaRPr lang="en-US" sz="1800" dirty="0" smtClean="0">
              <a:solidFill>
                <a:schemeClr val="accent5">
                  <a:lumMod val="50000"/>
                </a:schemeClr>
              </a:solidFill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Phạm Văn Thịnh</a:t>
            </a:r>
            <a:endParaRPr lang="en-US" sz="1800" dirty="0" smtClean="0">
              <a:solidFill>
                <a:schemeClr val="accent5">
                  <a:lumMod val="50000"/>
                </a:schemeClr>
              </a:solidFill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Đoàn Phùng Trí Lộc</a:t>
            </a:r>
            <a:endParaRPr lang="en-US" sz="1800" dirty="0" smtClean="0">
              <a:solidFill>
                <a:schemeClr val="accent5">
                  <a:lumMod val="50000"/>
                </a:schemeClr>
              </a:solidFill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30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5131" y="2093844"/>
            <a:ext cx="248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Load bài hát theo Album</a:t>
            </a:r>
            <a:endParaRPr lang="en-US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96" y="2463178"/>
            <a:ext cx="2202068" cy="3914787"/>
          </a:xfrm>
          <a:prstGeom prst="rect">
            <a:avLst/>
          </a:prstGeom>
        </p:spPr>
      </p:pic>
      <p:cxnSp>
        <p:nvCxnSpPr>
          <p:cNvPr id="7" name="Straight Connector 6"/>
          <p:cNvCxnSpPr>
            <a:endCxn id="9" idx="1"/>
          </p:cNvCxnSpPr>
          <p:nvPr/>
        </p:nvCxnSpPr>
        <p:spPr>
          <a:xfrm flipV="1">
            <a:off x="3081131" y="2278510"/>
            <a:ext cx="2725095" cy="2134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0" idx="1"/>
          </p:cNvCxnSpPr>
          <p:nvPr/>
        </p:nvCxnSpPr>
        <p:spPr>
          <a:xfrm>
            <a:off x="3063951" y="4412718"/>
            <a:ext cx="2812807" cy="1058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806226" y="2093844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1 list menu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76758" y="5286751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1</a:t>
            </a:r>
            <a:r>
              <a:rPr lang="en-US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Bottom bar </a:t>
            </a:r>
            <a:endParaRPr lang="en-US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22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296" y="1828800"/>
            <a:ext cx="184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Màn </a:t>
            </a:r>
            <a:r>
              <a:rPr lang="en-US" dirty="0" smtClean="0"/>
              <a:t>hình </a:t>
            </a:r>
            <a:r>
              <a:rPr lang="en-US" dirty="0" smtClean="0"/>
              <a:t>Playlist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48" y="2637184"/>
            <a:ext cx="2193234" cy="3899083"/>
          </a:xfrm>
          <a:prstGeom prst="rect">
            <a:avLst/>
          </a:prstGeom>
        </p:spPr>
      </p:pic>
      <p:cxnSp>
        <p:nvCxnSpPr>
          <p:cNvPr id="10" name="Straight Connector 9"/>
          <p:cNvCxnSpPr>
            <a:endCxn id="13" idx="1"/>
          </p:cNvCxnSpPr>
          <p:nvPr/>
        </p:nvCxnSpPr>
        <p:spPr>
          <a:xfrm flipV="1">
            <a:off x="2663065" y="2462310"/>
            <a:ext cx="2684050" cy="20609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17" idx="1"/>
          </p:cNvCxnSpPr>
          <p:nvPr/>
        </p:nvCxnSpPr>
        <p:spPr>
          <a:xfrm>
            <a:off x="2663065" y="4536478"/>
            <a:ext cx="2707366" cy="404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14" idx="1"/>
          </p:cNvCxnSpPr>
          <p:nvPr/>
        </p:nvCxnSpPr>
        <p:spPr>
          <a:xfrm flipV="1">
            <a:off x="2663065" y="3609337"/>
            <a:ext cx="2621364" cy="913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347115" y="2277644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1 listview: Danh sách Playlist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84429" y="3424671"/>
            <a:ext cx="2255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1 button: Button ADD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70431" y="4756364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1 </a:t>
            </a:r>
            <a:r>
              <a:rPr lang="en-US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Bottom 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2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2365" y="2080591"/>
            <a:ext cx="234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Màn hình thêm Playlist</a:t>
            </a:r>
            <a:endParaRPr lang="en-US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78" y="2568326"/>
            <a:ext cx="2193234" cy="3899084"/>
          </a:xfrm>
          <a:prstGeom prst="rect">
            <a:avLst/>
          </a:prstGeom>
        </p:spPr>
      </p:pic>
      <p:cxnSp>
        <p:nvCxnSpPr>
          <p:cNvPr id="7" name="Straight Connector 6"/>
          <p:cNvCxnSpPr>
            <a:endCxn id="10" idx="1"/>
          </p:cNvCxnSpPr>
          <p:nvPr/>
        </p:nvCxnSpPr>
        <p:spPr>
          <a:xfrm flipV="1">
            <a:off x="2968287" y="2383660"/>
            <a:ext cx="3140965" cy="2134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4" idx="1"/>
          </p:cNvCxnSpPr>
          <p:nvPr/>
        </p:nvCxnSpPr>
        <p:spPr>
          <a:xfrm>
            <a:off x="2944971" y="4497588"/>
            <a:ext cx="3164281" cy="429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2" idx="1"/>
          </p:cNvCxnSpPr>
          <p:nvPr/>
        </p:nvCxnSpPr>
        <p:spPr>
          <a:xfrm flipV="1">
            <a:off x="3004469" y="3495287"/>
            <a:ext cx="3104783" cy="1002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09252" y="2198994"/>
            <a:ext cx="1922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1 màn hình PopUp</a:t>
            </a:r>
            <a:endParaRPr lang="en-US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09252" y="3310621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1 Textview: Tên Playlists</a:t>
            </a:r>
            <a:endParaRPr lang="en-US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09252" y="4742020"/>
            <a:ext cx="105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2 Button:</a:t>
            </a:r>
            <a:endParaRPr lang="en-US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cxnSp>
        <p:nvCxnSpPr>
          <p:cNvPr id="17" name="Straight Connector 16"/>
          <p:cNvCxnSpPr>
            <a:stCxn id="14" idx="3"/>
            <a:endCxn id="22" idx="1"/>
          </p:cNvCxnSpPr>
          <p:nvPr/>
        </p:nvCxnSpPr>
        <p:spPr>
          <a:xfrm flipV="1">
            <a:off x="7165247" y="4497588"/>
            <a:ext cx="1522853" cy="429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4" idx="3"/>
            <a:endCxn id="24" idx="1"/>
          </p:cNvCxnSpPr>
          <p:nvPr/>
        </p:nvCxnSpPr>
        <p:spPr>
          <a:xfrm>
            <a:off x="7165247" y="4926686"/>
            <a:ext cx="1522853" cy="226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688100" y="4312922"/>
            <a:ext cx="1642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Button 1: </a:t>
            </a:r>
            <a:r>
              <a:rPr lang="en-US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Thoát</a:t>
            </a:r>
            <a:endParaRPr lang="en-US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88100" y="4968171"/>
            <a:ext cx="14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Button 2: </a:t>
            </a:r>
            <a:r>
              <a:rPr lang="en-US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Tạo</a:t>
            </a:r>
            <a:endParaRPr lang="en-US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04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9473" y="3747381"/>
            <a:ext cx="2937022" cy="1658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350" indent="-6350" algn="ctr">
              <a:lnSpc>
                <a:spcPct val="106000"/>
              </a:lnSpc>
              <a:spcAft>
                <a:spcPts val="0"/>
              </a:spcAft>
            </a:pPr>
            <a:r>
              <a:rPr lang="en-US" sz="4800" b="1" kern="0" smtClean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END</a:t>
            </a:r>
          </a:p>
          <a:p>
            <a:pPr marL="6350" indent="-6350" algn="ctr">
              <a:lnSpc>
                <a:spcPct val="106000"/>
              </a:lnSpc>
              <a:spcAft>
                <a:spcPts val="0"/>
              </a:spcAft>
            </a:pPr>
            <a:r>
              <a:rPr lang="en-US" sz="4800" b="1" kern="0">
                <a:solidFill>
                  <a:srgbClr val="365F9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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71942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210465" y="1855081"/>
            <a:ext cx="6302495" cy="1037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350" indent="-6350" algn="ctr">
              <a:lnSpc>
                <a:spcPct val="106000"/>
              </a:lnSpc>
              <a:spcAft>
                <a:spcPts val="0"/>
              </a:spcAft>
            </a:pPr>
            <a:r>
              <a:rPr lang="en-US" sz="2400" b="1" kern="0" smtClean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PHÂN </a:t>
            </a:r>
            <a:r>
              <a:rPr lang="en-US" sz="2400" b="1" kern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TÍCH CẤU TRÚC HỆ THỐNG</a:t>
            </a:r>
          </a:p>
          <a:p>
            <a:endParaRPr lang="en-US" b="1"/>
          </a:p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2900" y="2374005"/>
            <a:ext cx="11417300" cy="413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indent="-6350">
              <a:lnSpc>
                <a:spcPct val="106000"/>
              </a:lnSpc>
              <a:spcAft>
                <a:spcPts val="0"/>
              </a:spcAft>
            </a:pPr>
            <a:r>
              <a:rPr lang="en-US" b="1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1.1 Phân tích chi tiết hệ thống</a:t>
            </a:r>
          </a:p>
          <a:p>
            <a:pPr indent="266700" algn="just">
              <a:lnSpc>
                <a:spcPct val="118000"/>
              </a:lnSpc>
              <a:spcAft>
                <a:spcPts val="1075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Tổng quan: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Đây là ứng dụng dùng để nghe nhạc. Nghe những bài hát mà chúng ta đã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tải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về máy. 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73050" marR="1150620" indent="-6350">
              <a:lnSpc>
                <a:spcPct val="106000"/>
              </a:lnSpc>
              <a:spcAft>
                <a:spcPts val="1125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Phạm vi đề 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tài:</a:t>
            </a:r>
          </a:p>
          <a:p>
            <a:pPr marL="552450" marR="1150620" indent="-285750">
              <a:lnSpc>
                <a:spcPct val="106000"/>
              </a:lnSpc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Nghe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nhạc,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hiển thị danh sách bài hát theo Album, Artist, Playlist.</a:t>
            </a:r>
            <a:endParaRPr lang="en-US" dirty="0" smtClean="0">
              <a:solidFill>
                <a:srgbClr val="000000"/>
              </a:solidFill>
              <a:latin typeface="Noto Sans Symbols"/>
              <a:ea typeface="Times New Roman" panose="02020603050405020304" pitchFamily="18" charset="0"/>
              <a:cs typeface="Noto Sans Symbols"/>
            </a:endParaRPr>
          </a:p>
          <a:p>
            <a:pPr marL="552450" marR="1150620" indent="-285750">
              <a:lnSpc>
                <a:spcPct val="106000"/>
              </a:lnSpc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Lập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trình trên android studio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v3.0.0</a:t>
            </a:r>
            <a:endParaRPr lang="en-US" dirty="0" smtClean="0">
              <a:solidFill>
                <a:srgbClr val="000000"/>
              </a:solidFill>
              <a:latin typeface="Noto Sans Symbols"/>
              <a:ea typeface="Times New Roman" panose="02020603050405020304" pitchFamily="18" charset="0"/>
              <a:cs typeface="Noto Sans Symbols"/>
            </a:endParaRPr>
          </a:p>
          <a:p>
            <a:pPr marL="552450" marR="1150620" indent="-285750">
              <a:lnSpc>
                <a:spcPct val="106000"/>
              </a:lnSpc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Hệ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điều hành android: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7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  <a:hlinkClick r:id="rId2"/>
              </a:rPr>
              <a:t> </a:t>
            </a:r>
            <a:endParaRPr lang="en-US" dirty="0" smtClean="0">
              <a:solidFill>
                <a:srgbClr val="000000"/>
              </a:solidFill>
              <a:latin typeface="Noto Sans Symbols"/>
              <a:ea typeface="Times New Roman" panose="02020603050405020304" pitchFamily="18" charset="0"/>
              <a:cs typeface="Noto Sans Symbols"/>
            </a:endParaRPr>
          </a:p>
          <a:p>
            <a:pPr marL="552450" marR="1150620" indent="-285750">
              <a:lnSpc>
                <a:spcPct val="106000"/>
              </a:lnSpc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Thiết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bị thử nghiệm: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Xiaomi Mi A1</a:t>
            </a:r>
          </a:p>
          <a:p>
            <a:pPr marL="552450" marR="1150620" indent="-285750">
              <a:lnSpc>
                <a:spcPct val="106000"/>
              </a:lnSpc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Độ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phân giải màn hình </a:t>
            </a:r>
            <a:r>
              <a:rPr lang="en-US" dirty="0">
                <a:solidFill>
                  <a:srgbClr val="333333"/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1080 x 1920 pixels</a:t>
            </a:r>
            <a:r>
              <a:rPr lang="en-US" dirty="0" smtClean="0">
                <a:solidFill>
                  <a:srgbClr val="000000"/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5.5 inch </a:t>
            </a:r>
            <a:endParaRPr lang="en-US" dirty="0">
              <a:solidFill>
                <a:srgbClr val="000000"/>
              </a:solidFill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pPr marL="6350" indent="-6350">
              <a:lnSpc>
                <a:spcPct val="106000"/>
              </a:lnSpc>
              <a:spcAft>
                <a:spcPts val="0"/>
              </a:spcAft>
            </a:pPr>
            <a:endParaRPr lang="en-US" sz="2400" b="1" kern="0" dirty="0">
              <a:solidFill>
                <a:srgbClr val="365F91"/>
              </a:solidFill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endParaRPr lang="en-US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44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8452" y="1913282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Màn hình giao diện: Màn hình Spash</a:t>
            </a:r>
            <a:endParaRPr lang="en-US" b="1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pic>
        <p:nvPicPr>
          <p:cNvPr id="7" name="image10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614612"/>
            <a:ext cx="2286000" cy="4064000"/>
          </a:xfrm>
          <a:prstGeom prst="rect">
            <a:avLst/>
          </a:prstGeom>
          <a:ln/>
        </p:spPr>
      </p:pic>
      <p:sp>
        <p:nvSpPr>
          <p:cNvPr id="8" name="TextBox 7"/>
          <p:cNvSpPr txBox="1"/>
          <p:nvPr/>
        </p:nvSpPr>
        <p:spPr>
          <a:xfrm>
            <a:off x="3594100" y="3634382"/>
            <a:ext cx="7378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Hiển thị logo, logo chính sẽ chạy </a:t>
            </a:r>
            <a:r>
              <a:rPr lang="en-US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xoay vòng tròn</a:t>
            </a:r>
            <a:r>
              <a:rPr lang="en-US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, </a:t>
            </a:r>
            <a:r>
              <a:rPr lang="en-US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chữ </a:t>
            </a:r>
            <a:r>
              <a:rPr lang="en-US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MUSIC APP </a:t>
            </a:r>
            <a:r>
              <a:rPr lang="en-US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sẽ </a:t>
            </a:r>
            <a:r>
              <a:rPr lang="en-US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xuất hiện từ bên trái rồi ngừng giữa màn hình.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Sau </a:t>
            </a:r>
            <a:r>
              <a:rPr lang="en-US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3s chuyển qua màn hình </a:t>
            </a:r>
            <a:r>
              <a:rPr lang="en-US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chính. </a:t>
            </a:r>
            <a:endParaRPr lang="en-US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83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7900" y="177800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Màn hình chính</a:t>
            </a:r>
            <a:endParaRPr lang="en-US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81" y="2584175"/>
            <a:ext cx="2193234" cy="38990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68348" y="29287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12" name="Straight Connector 11"/>
          <p:cNvCxnSpPr>
            <a:stCxn id="2" idx="3"/>
          </p:cNvCxnSpPr>
          <p:nvPr/>
        </p:nvCxnSpPr>
        <p:spPr>
          <a:xfrm flipV="1">
            <a:off x="2995498" y="2438232"/>
            <a:ext cx="2769198" cy="2095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39" idx="1"/>
          </p:cNvCxnSpPr>
          <p:nvPr/>
        </p:nvCxnSpPr>
        <p:spPr>
          <a:xfrm>
            <a:off x="2995498" y="4546968"/>
            <a:ext cx="2769198" cy="1524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64696" y="2261009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4 </a:t>
            </a:r>
            <a:r>
              <a:rPr lang="en-US" sz="20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tab</a:t>
            </a:r>
            <a:r>
              <a:rPr lang="en-US" sz="20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: </a:t>
            </a:r>
            <a:endParaRPr lang="en-US" sz="2000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cxnSp>
        <p:nvCxnSpPr>
          <p:cNvPr id="20" name="Straight Connector 19"/>
          <p:cNvCxnSpPr>
            <a:stCxn id="18" idx="3"/>
            <a:endCxn id="31" idx="1"/>
          </p:cNvCxnSpPr>
          <p:nvPr/>
        </p:nvCxnSpPr>
        <p:spPr>
          <a:xfrm flipV="1">
            <a:off x="6588961" y="1978055"/>
            <a:ext cx="1484711" cy="483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8" idx="3"/>
            <a:endCxn id="33" idx="1"/>
          </p:cNvCxnSpPr>
          <p:nvPr/>
        </p:nvCxnSpPr>
        <p:spPr>
          <a:xfrm>
            <a:off x="6588961" y="2461064"/>
            <a:ext cx="1497963" cy="354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8" idx="3"/>
            <a:endCxn id="35" idx="1"/>
          </p:cNvCxnSpPr>
          <p:nvPr/>
        </p:nvCxnSpPr>
        <p:spPr>
          <a:xfrm>
            <a:off x="6588961" y="2461064"/>
            <a:ext cx="1494603" cy="776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3"/>
            <a:endCxn id="32" idx="1"/>
          </p:cNvCxnSpPr>
          <p:nvPr/>
        </p:nvCxnSpPr>
        <p:spPr>
          <a:xfrm flipV="1">
            <a:off x="6588961" y="2393962"/>
            <a:ext cx="1484711" cy="6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73672" y="1778000"/>
            <a:ext cx="1659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Tab</a:t>
            </a:r>
            <a:r>
              <a:rPr lang="en-US" sz="20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20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1: </a:t>
            </a:r>
            <a:r>
              <a:rPr lang="en-US" sz="20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Playlist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8073672" y="2193907"/>
            <a:ext cx="1590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Tab </a:t>
            </a:r>
            <a:r>
              <a:rPr lang="en-US" sz="20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2</a:t>
            </a:r>
            <a:r>
              <a:rPr lang="en-US" sz="20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: Album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8086924" y="2615792"/>
            <a:ext cx="1460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Tab </a:t>
            </a:r>
            <a:r>
              <a:rPr lang="en-US" sz="20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3</a:t>
            </a:r>
            <a:r>
              <a:rPr lang="en-US" sz="20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: Artist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8083564" y="3037677"/>
            <a:ext cx="1420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Tab </a:t>
            </a:r>
            <a:r>
              <a:rPr lang="en-US" sz="20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4</a:t>
            </a:r>
            <a:r>
              <a:rPr lang="en-US" sz="20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: Song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5764696" y="5871577"/>
            <a:ext cx="1535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1 Bottom bar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853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61" y="2544418"/>
            <a:ext cx="2202069" cy="39147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7396" y="2027582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Màn hình Danh sách bài hát</a:t>
            </a:r>
            <a:endParaRPr lang="en-US" b="1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cxnSp>
        <p:nvCxnSpPr>
          <p:cNvPr id="5" name="Straight Connector 4"/>
          <p:cNvCxnSpPr>
            <a:endCxn id="7" idx="1"/>
          </p:cNvCxnSpPr>
          <p:nvPr/>
        </p:nvCxnSpPr>
        <p:spPr>
          <a:xfrm flipV="1">
            <a:off x="3267696" y="2729084"/>
            <a:ext cx="2722286" cy="1990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8" idx="1"/>
          </p:cNvCxnSpPr>
          <p:nvPr/>
        </p:nvCxnSpPr>
        <p:spPr>
          <a:xfrm>
            <a:off x="3267696" y="4732499"/>
            <a:ext cx="2722286" cy="1509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89982" y="2544418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1 listview: Danh sách bài </a:t>
            </a:r>
            <a:r>
              <a:rPr lang="en-US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hát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89982" y="6057108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1 </a:t>
            </a:r>
            <a:r>
              <a:rPr lang="en-US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Bottom bar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267696" y="4347713"/>
            <a:ext cx="2788047" cy="384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89982" y="4132481"/>
            <a:ext cx="3473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4</a:t>
            </a:r>
            <a:r>
              <a:rPr lang="en-US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Tab: Song, Artist, Album, Playlist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4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30" y="2385391"/>
            <a:ext cx="2202069" cy="39147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6665" y="1908313"/>
            <a:ext cx="206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Màn hình Phát nhạc</a:t>
            </a:r>
            <a:endParaRPr lang="en-US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cxnSp>
        <p:nvCxnSpPr>
          <p:cNvPr id="8" name="Straight Connector 7"/>
          <p:cNvCxnSpPr>
            <a:endCxn id="12" idx="1"/>
          </p:cNvCxnSpPr>
          <p:nvPr/>
        </p:nvCxnSpPr>
        <p:spPr>
          <a:xfrm flipV="1">
            <a:off x="3389458" y="2288377"/>
            <a:ext cx="2623424" cy="2046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6" idx="1"/>
          </p:cNvCxnSpPr>
          <p:nvPr/>
        </p:nvCxnSpPr>
        <p:spPr>
          <a:xfrm>
            <a:off x="3389458" y="4348184"/>
            <a:ext cx="2621364" cy="364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14" idx="1"/>
          </p:cNvCxnSpPr>
          <p:nvPr/>
        </p:nvCxnSpPr>
        <p:spPr>
          <a:xfrm flipV="1">
            <a:off x="3389458" y="3499949"/>
            <a:ext cx="2623424" cy="8349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012882" y="2103711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Tên bài hát</a:t>
            </a:r>
            <a:endParaRPr lang="en-US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12882" y="3315283"/>
            <a:ext cx="126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Hình avatar</a:t>
            </a:r>
            <a:endParaRPr lang="en-US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10822" y="4527542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3</a:t>
            </a:r>
            <a:r>
              <a:rPr lang="en-US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button: </a:t>
            </a:r>
          </a:p>
        </p:txBody>
      </p:sp>
      <p:cxnSp>
        <p:nvCxnSpPr>
          <p:cNvPr id="17" name="Straight Connector 16"/>
          <p:cNvCxnSpPr>
            <a:endCxn id="43" idx="1"/>
          </p:cNvCxnSpPr>
          <p:nvPr/>
        </p:nvCxnSpPr>
        <p:spPr>
          <a:xfrm flipV="1">
            <a:off x="7283132" y="4200038"/>
            <a:ext cx="1776530" cy="489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51" idx="1"/>
          </p:cNvCxnSpPr>
          <p:nvPr/>
        </p:nvCxnSpPr>
        <p:spPr>
          <a:xfrm>
            <a:off x="7254975" y="4699124"/>
            <a:ext cx="1797071" cy="147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49" idx="1"/>
          </p:cNvCxnSpPr>
          <p:nvPr/>
        </p:nvCxnSpPr>
        <p:spPr>
          <a:xfrm flipV="1">
            <a:off x="7278060" y="4519598"/>
            <a:ext cx="1773986" cy="192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9059662" y="4015372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Button </a:t>
            </a:r>
            <a:r>
              <a:rPr lang="en-US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2: NEXT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9052046" y="4334932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Button 3: PREVIOUS</a:t>
            </a:r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052046" y="4661493"/>
            <a:ext cx="2563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Button 4: PLAY/ PAUSE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6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5131" y="2093844"/>
            <a:ext cx="1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Màn hình </a:t>
            </a:r>
            <a:r>
              <a:rPr lang="en-US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Artist</a:t>
            </a:r>
            <a:endParaRPr lang="en-US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96" y="2463176"/>
            <a:ext cx="2202069" cy="3914791"/>
          </a:xfrm>
          <a:prstGeom prst="rect">
            <a:avLst/>
          </a:prstGeom>
        </p:spPr>
      </p:pic>
      <p:cxnSp>
        <p:nvCxnSpPr>
          <p:cNvPr id="7" name="Straight Connector 6"/>
          <p:cNvCxnSpPr>
            <a:endCxn id="9" idx="1"/>
          </p:cNvCxnSpPr>
          <p:nvPr/>
        </p:nvCxnSpPr>
        <p:spPr>
          <a:xfrm flipV="1">
            <a:off x="3081131" y="2278510"/>
            <a:ext cx="2725095" cy="2134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0" idx="1"/>
          </p:cNvCxnSpPr>
          <p:nvPr/>
        </p:nvCxnSpPr>
        <p:spPr>
          <a:xfrm>
            <a:off x="3063951" y="4412718"/>
            <a:ext cx="2812807" cy="1058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806226" y="2093844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1 list menu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76758" y="5286751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1</a:t>
            </a:r>
            <a:r>
              <a:rPr lang="en-US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Bottom bar </a:t>
            </a:r>
            <a:endParaRPr lang="en-US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39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5131" y="2093844"/>
            <a:ext cx="2364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Load bài hát theo</a:t>
            </a:r>
            <a:r>
              <a:rPr lang="en-US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Artist</a:t>
            </a:r>
            <a:endParaRPr lang="en-US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96" y="2463177"/>
            <a:ext cx="2202069" cy="3914789"/>
          </a:xfrm>
          <a:prstGeom prst="rect">
            <a:avLst/>
          </a:prstGeom>
        </p:spPr>
      </p:pic>
      <p:cxnSp>
        <p:nvCxnSpPr>
          <p:cNvPr id="7" name="Straight Connector 6"/>
          <p:cNvCxnSpPr>
            <a:endCxn id="9" idx="1"/>
          </p:cNvCxnSpPr>
          <p:nvPr/>
        </p:nvCxnSpPr>
        <p:spPr>
          <a:xfrm flipV="1">
            <a:off x="3081131" y="2278510"/>
            <a:ext cx="2725095" cy="2134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0" idx="1"/>
          </p:cNvCxnSpPr>
          <p:nvPr/>
        </p:nvCxnSpPr>
        <p:spPr>
          <a:xfrm>
            <a:off x="3063951" y="4412718"/>
            <a:ext cx="2812807" cy="1058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806226" y="2093844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1 list menu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76758" y="5286751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1</a:t>
            </a:r>
            <a:r>
              <a:rPr lang="en-US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Bottom bar </a:t>
            </a:r>
            <a:endParaRPr lang="en-US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94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5131" y="2093844"/>
            <a:ext cx="176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Màn hình</a:t>
            </a:r>
            <a:r>
              <a:rPr lang="en-US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Album</a:t>
            </a:r>
            <a:endParaRPr lang="en-US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96" y="2463177"/>
            <a:ext cx="2202068" cy="3914789"/>
          </a:xfrm>
          <a:prstGeom prst="rect">
            <a:avLst/>
          </a:prstGeom>
        </p:spPr>
      </p:pic>
      <p:cxnSp>
        <p:nvCxnSpPr>
          <p:cNvPr id="7" name="Straight Connector 6"/>
          <p:cNvCxnSpPr>
            <a:endCxn id="9" idx="1"/>
          </p:cNvCxnSpPr>
          <p:nvPr/>
        </p:nvCxnSpPr>
        <p:spPr>
          <a:xfrm flipV="1">
            <a:off x="3081131" y="2278510"/>
            <a:ext cx="2725095" cy="2134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0" idx="1"/>
          </p:cNvCxnSpPr>
          <p:nvPr/>
        </p:nvCxnSpPr>
        <p:spPr>
          <a:xfrm>
            <a:off x="3063951" y="4412718"/>
            <a:ext cx="2812807" cy="1058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806226" y="2093844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1 list menu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76758" y="5286751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1</a:t>
            </a:r>
            <a:r>
              <a:rPr lang="en-US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Bottom bar </a:t>
            </a:r>
            <a:endParaRPr lang="en-US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96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304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Noto Sans Symbols</vt:lpstr>
      <vt:lpstr>Symbol</vt:lpstr>
      <vt:lpstr>Times</vt:lpstr>
      <vt:lpstr>Times New Roman</vt:lpstr>
      <vt:lpstr>Office Theme</vt:lpstr>
      <vt:lpstr>BÁO CÁO KẾT THÚC HỌC PHẦN Lập Trình Di Động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CÔNG NGHỆ PHẦN MỀM</dc:title>
  <dc:creator>Nu Be</dc:creator>
  <cp:lastModifiedBy>Admin</cp:lastModifiedBy>
  <cp:revision>108</cp:revision>
  <dcterms:created xsi:type="dcterms:W3CDTF">2017-05-02T16:38:55Z</dcterms:created>
  <dcterms:modified xsi:type="dcterms:W3CDTF">2019-04-07T11:10:54Z</dcterms:modified>
</cp:coreProperties>
</file>