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2"/>
  </p:sldMasterIdLst>
  <p:notesMasterIdLst>
    <p:notesMasterId r:id="rId47"/>
  </p:notesMasterIdLst>
  <p:sldIdLst>
    <p:sldId id="256" r:id="rId3"/>
    <p:sldId id="257" r:id="rId4"/>
    <p:sldId id="258" r:id="rId5"/>
    <p:sldId id="259" r:id="rId6"/>
    <p:sldId id="260" r:id="rId7"/>
    <p:sldId id="261" r:id="rId8"/>
    <p:sldId id="263"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9" r:id="rId39"/>
    <p:sldId id="292" r:id="rId40"/>
    <p:sldId id="293" r:id="rId41"/>
    <p:sldId id="294" r:id="rId42"/>
    <p:sldId id="295" r:id="rId43"/>
    <p:sldId id="296" r:id="rId44"/>
    <p:sldId id="297" r:id="rId45"/>
    <p:sldId id="298" r:id="rId4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1041C-BAD8-4C8F-8AE8-50FC75F9592D}" type="doc">
      <dgm:prSet loTypeId="urn:microsoft.com/office/officeart/2005/8/layout/vList3" loCatId="list" qsTypeId="urn:microsoft.com/office/officeart/2005/8/quickstyle/simple1" qsCatId="simple" csTypeId="urn:microsoft.com/office/officeart/2005/8/colors/accent1_2" csCatId="accent1" phldr="1"/>
      <dgm:spPr/>
    </dgm:pt>
    <dgm:pt modelId="{32C15304-FC67-428D-AC8D-9D20661CB634}">
      <dgm:prSet phldrT="[Text]" custT="1"/>
      <dgm:spPr/>
      <dgm:t>
        <a:bodyPr/>
        <a:lstStyle/>
        <a:p>
          <a:r>
            <a:rPr lang="en-US" sz="2000" smtClean="0"/>
            <a:t>      </a:t>
          </a:r>
          <a:r>
            <a:rPr lang="en-US" sz="2000" b="1" smtClean="0"/>
            <a:t>Clone</a:t>
          </a:r>
          <a:r>
            <a:rPr lang="en-US" sz="2000" smtClean="0"/>
            <a:t>: tạo bản sao từ kho chứa dưới máy ND</a:t>
          </a:r>
          <a:endParaRPr lang="en-US" sz="2000"/>
        </a:p>
      </dgm:t>
    </dgm:pt>
    <dgm:pt modelId="{1609E90C-C587-4E12-8709-671A2D720A7B}" type="parTrans" cxnId="{82690340-5E1A-4C4C-A3A5-E375026BC38A}">
      <dgm:prSet/>
      <dgm:spPr/>
      <dgm:t>
        <a:bodyPr/>
        <a:lstStyle/>
        <a:p>
          <a:endParaRPr lang="en-US"/>
        </a:p>
      </dgm:t>
    </dgm:pt>
    <dgm:pt modelId="{EEE69667-4425-4BEA-B1C2-3AE7A7F30292}" type="sibTrans" cxnId="{82690340-5E1A-4C4C-A3A5-E375026BC38A}">
      <dgm:prSet/>
      <dgm:spPr/>
      <dgm:t>
        <a:bodyPr/>
        <a:lstStyle/>
        <a:p>
          <a:endParaRPr lang="en-US"/>
        </a:p>
      </dgm:t>
    </dgm:pt>
    <dgm:pt modelId="{E10CB92B-DCCE-4985-B181-94DEFC0FBDA4}">
      <dgm:prSet phldrT="[Text]" custT="1"/>
      <dgm:spPr/>
      <dgm:t>
        <a:bodyPr/>
        <a:lstStyle/>
        <a:p>
          <a:r>
            <a:rPr lang="en-US" sz="2000" smtClean="0"/>
            <a:t>    </a:t>
          </a:r>
          <a:r>
            <a:rPr lang="en-US" sz="2000" b="1" smtClean="0"/>
            <a:t>Commit</a:t>
          </a:r>
          <a:r>
            <a:rPr lang="en-US" sz="2000" smtClean="0"/>
            <a:t>: ghi nhận các thay đổi dưới máy ND</a:t>
          </a:r>
          <a:endParaRPr lang="en-US" sz="2000"/>
        </a:p>
      </dgm:t>
    </dgm:pt>
    <dgm:pt modelId="{72316C2A-D708-450B-A5AB-F78979452786}" type="parTrans" cxnId="{D1A7BA99-B6F4-4274-A37B-011F6B11BFFA}">
      <dgm:prSet/>
      <dgm:spPr/>
      <dgm:t>
        <a:bodyPr/>
        <a:lstStyle/>
        <a:p>
          <a:endParaRPr lang="en-US"/>
        </a:p>
      </dgm:t>
    </dgm:pt>
    <dgm:pt modelId="{14603E1B-44FE-4A86-9998-BF4E3D48D6FF}" type="sibTrans" cxnId="{D1A7BA99-B6F4-4274-A37B-011F6B11BFFA}">
      <dgm:prSet/>
      <dgm:spPr/>
      <dgm:t>
        <a:bodyPr/>
        <a:lstStyle/>
        <a:p>
          <a:endParaRPr lang="en-US"/>
        </a:p>
      </dgm:t>
    </dgm:pt>
    <dgm:pt modelId="{09D1AEE3-C6C4-485B-832D-79E6B5B587A2}">
      <dgm:prSet phldrT="[Text]" custT="1"/>
      <dgm:spPr/>
      <dgm:t>
        <a:bodyPr/>
        <a:lstStyle/>
        <a:p>
          <a:r>
            <a:rPr lang="en-US" sz="2000" smtClean="0"/>
            <a:t>        </a:t>
          </a:r>
          <a:r>
            <a:rPr lang="en-US" sz="2000" b="1" smtClean="0"/>
            <a:t>Pull</a:t>
          </a:r>
          <a:r>
            <a:rPr lang="en-US" sz="2000" smtClean="0"/>
            <a:t>: nhận thay đổi từ máy chủ/nhánh (branch)</a:t>
          </a:r>
          <a:endParaRPr lang="en-US" sz="2000"/>
        </a:p>
      </dgm:t>
    </dgm:pt>
    <dgm:pt modelId="{56DA1C56-E930-480B-8FCA-112E8605221B}" type="parTrans" cxnId="{978B7529-95FD-4609-BA4A-3AA1C928CC2F}">
      <dgm:prSet/>
      <dgm:spPr/>
      <dgm:t>
        <a:bodyPr/>
        <a:lstStyle/>
        <a:p>
          <a:endParaRPr lang="en-US"/>
        </a:p>
      </dgm:t>
    </dgm:pt>
    <dgm:pt modelId="{7A032213-FDA3-4BDC-A6DC-3F1E4EE8DE8A}" type="sibTrans" cxnId="{978B7529-95FD-4609-BA4A-3AA1C928CC2F}">
      <dgm:prSet/>
      <dgm:spPr/>
      <dgm:t>
        <a:bodyPr/>
        <a:lstStyle/>
        <a:p>
          <a:endParaRPr lang="en-US"/>
        </a:p>
      </dgm:t>
    </dgm:pt>
    <dgm:pt modelId="{9B8DF752-1216-4AD4-865B-52463979C689}">
      <dgm:prSet phldrT="[Text]" custT="1"/>
      <dgm:spPr/>
      <dgm:t>
        <a:bodyPr/>
        <a:lstStyle/>
        <a:p>
          <a:r>
            <a:rPr lang="en-US" sz="2000" smtClean="0"/>
            <a:t>  </a:t>
          </a:r>
          <a:r>
            <a:rPr lang="en-US" sz="2000" b="1" smtClean="0"/>
            <a:t>Fork</a:t>
          </a:r>
          <a:r>
            <a:rPr lang="en-US" sz="2000" smtClean="0"/>
            <a:t>: tạo bản sao từ kho chứa của ND khác</a:t>
          </a:r>
          <a:endParaRPr lang="en-US" sz="2000"/>
        </a:p>
      </dgm:t>
    </dgm:pt>
    <dgm:pt modelId="{8A9BA4F4-75C6-4A1D-AA47-F88C96224A6D}" type="parTrans" cxnId="{ACC36199-04C3-47EB-96E5-08A09F1C05E2}">
      <dgm:prSet/>
      <dgm:spPr/>
      <dgm:t>
        <a:bodyPr/>
        <a:lstStyle/>
        <a:p>
          <a:endParaRPr lang="en-US"/>
        </a:p>
      </dgm:t>
    </dgm:pt>
    <dgm:pt modelId="{9B8A9180-8E29-4F22-9C68-2B031AF41530}" type="sibTrans" cxnId="{ACC36199-04C3-47EB-96E5-08A09F1C05E2}">
      <dgm:prSet/>
      <dgm:spPr/>
      <dgm:t>
        <a:bodyPr/>
        <a:lstStyle/>
        <a:p>
          <a:endParaRPr lang="en-US"/>
        </a:p>
      </dgm:t>
    </dgm:pt>
    <dgm:pt modelId="{79A250D6-ABDD-4210-8B0F-CC13F9DED4C5}">
      <dgm:prSet phldrT="[Text]" custT="1"/>
      <dgm:spPr/>
      <dgm:t>
        <a:bodyPr/>
        <a:lstStyle/>
        <a:p>
          <a:r>
            <a:rPr lang="en-US" sz="2000" b="1" smtClean="0"/>
            <a:t>      Push</a:t>
          </a:r>
          <a:r>
            <a:rPr lang="en-US" sz="2000" smtClean="0"/>
            <a:t>: gửi các thay đổi từ máy ND về máy chủ</a:t>
          </a:r>
          <a:endParaRPr lang="en-US" sz="2000"/>
        </a:p>
      </dgm:t>
    </dgm:pt>
    <dgm:pt modelId="{6007F4AD-CA01-4425-BF29-320055747CF5}" type="parTrans" cxnId="{D496EC14-A571-4796-AD7E-230A29C9337D}">
      <dgm:prSet/>
      <dgm:spPr/>
      <dgm:t>
        <a:bodyPr/>
        <a:lstStyle/>
        <a:p>
          <a:endParaRPr lang="en-US"/>
        </a:p>
      </dgm:t>
    </dgm:pt>
    <dgm:pt modelId="{FE41C90C-9A46-436B-969C-A735DC8ED349}" type="sibTrans" cxnId="{D496EC14-A571-4796-AD7E-230A29C9337D}">
      <dgm:prSet/>
      <dgm:spPr/>
      <dgm:t>
        <a:bodyPr/>
        <a:lstStyle/>
        <a:p>
          <a:endParaRPr lang="en-US"/>
        </a:p>
      </dgm:t>
    </dgm:pt>
    <dgm:pt modelId="{7C71608D-CF07-4556-A68E-53F99C100465}">
      <dgm:prSet phldrT="[Text]"/>
      <dgm:spPr/>
      <dgm:t>
        <a:bodyPr/>
        <a:lstStyle/>
        <a:p>
          <a:r>
            <a:rPr lang="en-US" smtClean="0"/>
            <a:t>  </a:t>
          </a:r>
          <a:r>
            <a:rPr lang="en-US" b="1" smtClean="0"/>
            <a:t>Pull Request</a:t>
          </a:r>
          <a:endParaRPr lang="en-US"/>
        </a:p>
      </dgm:t>
    </dgm:pt>
    <dgm:pt modelId="{77F502D6-08A5-4B49-98E7-27BF587E53BC}" type="parTrans" cxnId="{59AF6832-3330-412D-A48C-C08E17E3E41B}">
      <dgm:prSet/>
      <dgm:spPr/>
      <dgm:t>
        <a:bodyPr/>
        <a:lstStyle/>
        <a:p>
          <a:endParaRPr lang="en-US"/>
        </a:p>
      </dgm:t>
    </dgm:pt>
    <dgm:pt modelId="{A49B5276-FD62-4FBC-8E10-B292AC23A561}" type="sibTrans" cxnId="{59AF6832-3330-412D-A48C-C08E17E3E41B}">
      <dgm:prSet/>
      <dgm:spPr/>
      <dgm:t>
        <a:bodyPr/>
        <a:lstStyle/>
        <a:p>
          <a:endParaRPr lang="en-US"/>
        </a:p>
      </dgm:t>
    </dgm:pt>
    <dgm:pt modelId="{633B0BF3-A849-41C8-9AA1-485F1B7E5B54}" type="pres">
      <dgm:prSet presAssocID="{A551041C-BAD8-4C8F-8AE8-50FC75F9592D}" presName="linearFlow" presStyleCnt="0">
        <dgm:presLayoutVars>
          <dgm:dir/>
          <dgm:resizeHandles val="exact"/>
        </dgm:presLayoutVars>
      </dgm:prSet>
      <dgm:spPr/>
    </dgm:pt>
    <dgm:pt modelId="{CA1A8F6E-8B0A-42B0-8729-BC2297CC3BFB}" type="pres">
      <dgm:prSet presAssocID="{32C15304-FC67-428D-AC8D-9D20661CB634}" presName="composite" presStyleCnt="0"/>
      <dgm:spPr/>
    </dgm:pt>
    <dgm:pt modelId="{74DD3C0B-F375-4F24-8F1F-E3F7EAC74B09}" type="pres">
      <dgm:prSet presAssocID="{32C15304-FC67-428D-AC8D-9D20661CB634}" presName="imgShp" presStyleLbl="fgImgPlace1" presStyleIdx="0" presStyleCnt="6" custLinFactNeighborX="-90358"/>
      <dgm:spPr>
        <a:blipFill rotWithShape="1">
          <a:blip xmlns:r="http://schemas.openxmlformats.org/officeDocument/2006/relationships" r:embed="rId1"/>
          <a:stretch>
            <a:fillRect/>
          </a:stretch>
        </a:blipFill>
      </dgm:spPr>
      <dgm:t>
        <a:bodyPr/>
        <a:lstStyle/>
        <a:p>
          <a:endParaRPr lang="en-US"/>
        </a:p>
      </dgm:t>
    </dgm:pt>
    <dgm:pt modelId="{F80499C3-EBCF-4248-BD17-789B7C384054}" type="pres">
      <dgm:prSet presAssocID="{32C15304-FC67-428D-AC8D-9D20661CB634}" presName="txShp" presStyleLbl="node1" presStyleIdx="0" presStyleCnt="6" custScaleX="150376" custLinFactNeighborY="-11659">
        <dgm:presLayoutVars>
          <dgm:bulletEnabled val="1"/>
        </dgm:presLayoutVars>
      </dgm:prSet>
      <dgm:spPr/>
      <dgm:t>
        <a:bodyPr/>
        <a:lstStyle/>
        <a:p>
          <a:endParaRPr lang="en-US"/>
        </a:p>
      </dgm:t>
    </dgm:pt>
    <dgm:pt modelId="{E4D171F4-BB1B-4A6E-8406-9C910DE60597}" type="pres">
      <dgm:prSet presAssocID="{EEE69667-4425-4BEA-B1C2-3AE7A7F30292}" presName="spacing" presStyleCnt="0"/>
      <dgm:spPr/>
    </dgm:pt>
    <dgm:pt modelId="{2B62D820-2DB9-4503-A23D-F06D00523C3C}" type="pres">
      <dgm:prSet presAssocID="{E10CB92B-DCCE-4985-B181-94DEFC0FBDA4}" presName="composite" presStyleCnt="0"/>
      <dgm:spPr/>
    </dgm:pt>
    <dgm:pt modelId="{E321D9D7-7F34-4D74-B1E4-C7C1C10F97F9}" type="pres">
      <dgm:prSet presAssocID="{E10CB92B-DCCE-4985-B181-94DEFC0FBDA4}" presName="imgShp" presStyleLbl="fgImgPlace1" presStyleIdx="1" presStyleCnt="6" custLinFactNeighborX="-85833"/>
      <dgm:spPr>
        <a:blipFill rotWithShape="1">
          <a:blip xmlns:r="http://schemas.openxmlformats.org/officeDocument/2006/relationships" r:embed="rId2"/>
          <a:stretch>
            <a:fillRect/>
          </a:stretch>
        </a:blipFill>
      </dgm:spPr>
    </dgm:pt>
    <dgm:pt modelId="{BEFEE0AE-3E24-49A2-826B-B9888DAE9A5B}" type="pres">
      <dgm:prSet presAssocID="{E10CB92B-DCCE-4985-B181-94DEFC0FBDA4}" presName="txShp" presStyleLbl="node1" presStyleIdx="1" presStyleCnt="6" custScaleX="150376">
        <dgm:presLayoutVars>
          <dgm:bulletEnabled val="1"/>
        </dgm:presLayoutVars>
      </dgm:prSet>
      <dgm:spPr/>
      <dgm:t>
        <a:bodyPr/>
        <a:lstStyle/>
        <a:p>
          <a:endParaRPr lang="en-US"/>
        </a:p>
      </dgm:t>
    </dgm:pt>
    <dgm:pt modelId="{557A6119-C96A-4510-9672-FC63AA886098}" type="pres">
      <dgm:prSet presAssocID="{14603E1B-44FE-4A86-9998-BF4E3D48D6FF}" presName="spacing" presStyleCnt="0"/>
      <dgm:spPr/>
    </dgm:pt>
    <dgm:pt modelId="{13A86E75-54E1-48E0-B771-89B73228E140}" type="pres">
      <dgm:prSet presAssocID="{79A250D6-ABDD-4210-8B0F-CC13F9DED4C5}" presName="composite" presStyleCnt="0"/>
      <dgm:spPr/>
    </dgm:pt>
    <dgm:pt modelId="{466A222E-42F7-4116-8E87-126C640DDF44}" type="pres">
      <dgm:prSet presAssocID="{79A250D6-ABDD-4210-8B0F-CC13F9DED4C5}" presName="imgShp" presStyleLbl="fgImgPlace1" presStyleIdx="2" presStyleCnt="6" custLinFactNeighborX="-85833"/>
      <dgm:spPr>
        <a:blipFill rotWithShape="1">
          <a:blip xmlns:r="http://schemas.openxmlformats.org/officeDocument/2006/relationships" r:embed="rId2"/>
          <a:stretch>
            <a:fillRect/>
          </a:stretch>
        </a:blipFill>
      </dgm:spPr>
    </dgm:pt>
    <dgm:pt modelId="{232C567F-A3DD-4A44-878A-4F4E91694A6E}" type="pres">
      <dgm:prSet presAssocID="{79A250D6-ABDD-4210-8B0F-CC13F9DED4C5}" presName="txShp" presStyleLbl="node1" presStyleIdx="2" presStyleCnt="6" custScaleX="150376">
        <dgm:presLayoutVars>
          <dgm:bulletEnabled val="1"/>
        </dgm:presLayoutVars>
      </dgm:prSet>
      <dgm:spPr/>
      <dgm:t>
        <a:bodyPr/>
        <a:lstStyle/>
        <a:p>
          <a:endParaRPr lang="en-US"/>
        </a:p>
      </dgm:t>
    </dgm:pt>
    <dgm:pt modelId="{A0E9775F-040C-499E-BA50-0C4FF2E3F193}" type="pres">
      <dgm:prSet presAssocID="{FE41C90C-9A46-436B-969C-A735DC8ED349}" presName="spacing" presStyleCnt="0"/>
      <dgm:spPr/>
    </dgm:pt>
    <dgm:pt modelId="{8E7CFAEF-8BB5-4CFD-A258-48FE9D9CB923}" type="pres">
      <dgm:prSet presAssocID="{09D1AEE3-C6C4-485B-832D-79E6B5B587A2}" presName="composite" presStyleCnt="0"/>
      <dgm:spPr/>
    </dgm:pt>
    <dgm:pt modelId="{E1A2A653-7744-4D31-8CA7-E9F4A43BA579}" type="pres">
      <dgm:prSet presAssocID="{09D1AEE3-C6C4-485B-832D-79E6B5B587A2}" presName="imgShp" presStyleLbl="fgImgPlace1" presStyleIdx="3" presStyleCnt="6" custLinFactNeighborX="-85833"/>
      <dgm:spPr>
        <a:blipFill rotWithShape="1">
          <a:blip xmlns:r="http://schemas.openxmlformats.org/officeDocument/2006/relationships" r:embed="rId2"/>
          <a:stretch>
            <a:fillRect/>
          </a:stretch>
        </a:blipFill>
      </dgm:spPr>
    </dgm:pt>
    <dgm:pt modelId="{1B68D181-C1E5-45F9-A7EC-F90B592A2098}" type="pres">
      <dgm:prSet presAssocID="{09D1AEE3-C6C4-485B-832D-79E6B5B587A2}" presName="txShp" presStyleLbl="node1" presStyleIdx="3" presStyleCnt="6" custScaleX="150376">
        <dgm:presLayoutVars>
          <dgm:bulletEnabled val="1"/>
        </dgm:presLayoutVars>
      </dgm:prSet>
      <dgm:spPr/>
      <dgm:t>
        <a:bodyPr/>
        <a:lstStyle/>
        <a:p>
          <a:endParaRPr lang="en-US"/>
        </a:p>
      </dgm:t>
    </dgm:pt>
    <dgm:pt modelId="{54B0D772-F7DA-47C3-82CD-579E02AA9AEA}" type="pres">
      <dgm:prSet presAssocID="{7A032213-FDA3-4BDC-A6DC-3F1E4EE8DE8A}" presName="spacing" presStyleCnt="0"/>
      <dgm:spPr/>
    </dgm:pt>
    <dgm:pt modelId="{78311E00-ED70-4238-8F93-2952A7087629}" type="pres">
      <dgm:prSet presAssocID="{9B8DF752-1216-4AD4-865B-52463979C689}" presName="composite" presStyleCnt="0"/>
      <dgm:spPr/>
    </dgm:pt>
    <dgm:pt modelId="{C3482F55-127F-467A-B58C-ADE4009D062A}" type="pres">
      <dgm:prSet presAssocID="{9B8DF752-1216-4AD4-865B-52463979C689}" presName="imgShp" presStyleLbl="fgImgPlace1" presStyleIdx="4" presStyleCnt="6" custLinFactNeighborX="-85833"/>
      <dgm:spPr>
        <a:blipFill rotWithShape="1">
          <a:blip xmlns:r="http://schemas.openxmlformats.org/officeDocument/2006/relationships" r:embed="rId2"/>
          <a:stretch>
            <a:fillRect/>
          </a:stretch>
        </a:blipFill>
      </dgm:spPr>
    </dgm:pt>
    <dgm:pt modelId="{B1D6E00B-AE66-4418-BD52-6D588EEDDCD7}" type="pres">
      <dgm:prSet presAssocID="{9B8DF752-1216-4AD4-865B-52463979C689}" presName="txShp" presStyleLbl="node1" presStyleIdx="4" presStyleCnt="6" custScaleX="150376">
        <dgm:presLayoutVars>
          <dgm:bulletEnabled val="1"/>
        </dgm:presLayoutVars>
      </dgm:prSet>
      <dgm:spPr/>
      <dgm:t>
        <a:bodyPr/>
        <a:lstStyle/>
        <a:p>
          <a:endParaRPr lang="en-US"/>
        </a:p>
      </dgm:t>
    </dgm:pt>
    <dgm:pt modelId="{ABD92B5A-A95C-4EE7-BDCF-67058C6E18DF}" type="pres">
      <dgm:prSet presAssocID="{9B8A9180-8E29-4F22-9C68-2B031AF41530}" presName="spacing" presStyleCnt="0"/>
      <dgm:spPr/>
    </dgm:pt>
    <dgm:pt modelId="{8613E2B4-5C40-4FB1-94A6-287DC717AE51}" type="pres">
      <dgm:prSet presAssocID="{7C71608D-CF07-4556-A68E-53F99C100465}" presName="composite" presStyleCnt="0"/>
      <dgm:spPr/>
    </dgm:pt>
    <dgm:pt modelId="{1448536B-F814-4707-AEE1-29A321702E6D}" type="pres">
      <dgm:prSet presAssocID="{7C71608D-CF07-4556-A68E-53F99C100465}" presName="imgShp" presStyleLbl="fgImgPlace1" presStyleIdx="5" presStyleCnt="6" custLinFactNeighborX="-88558"/>
      <dgm:spPr>
        <a:blipFill rotWithShape="1">
          <a:blip xmlns:r="http://schemas.openxmlformats.org/officeDocument/2006/relationships" r:embed="rId2"/>
          <a:stretch>
            <a:fillRect/>
          </a:stretch>
        </a:blipFill>
      </dgm:spPr>
    </dgm:pt>
    <dgm:pt modelId="{93A94048-0AEC-41AD-ADFE-2D2E46BE4EF0}" type="pres">
      <dgm:prSet presAssocID="{7C71608D-CF07-4556-A68E-53F99C100465}" presName="txShp" presStyleLbl="node1" presStyleIdx="5" presStyleCnt="6" custScaleX="150376">
        <dgm:presLayoutVars>
          <dgm:bulletEnabled val="1"/>
        </dgm:presLayoutVars>
      </dgm:prSet>
      <dgm:spPr/>
      <dgm:t>
        <a:bodyPr/>
        <a:lstStyle/>
        <a:p>
          <a:endParaRPr lang="en-US"/>
        </a:p>
      </dgm:t>
    </dgm:pt>
  </dgm:ptLst>
  <dgm:cxnLst>
    <dgm:cxn modelId="{82690340-5E1A-4C4C-A3A5-E375026BC38A}" srcId="{A551041C-BAD8-4C8F-8AE8-50FC75F9592D}" destId="{32C15304-FC67-428D-AC8D-9D20661CB634}" srcOrd="0" destOrd="0" parTransId="{1609E90C-C587-4E12-8709-671A2D720A7B}" sibTransId="{EEE69667-4425-4BEA-B1C2-3AE7A7F30292}"/>
    <dgm:cxn modelId="{9A5F2057-6610-4338-B3D7-31D716B9D589}" type="presOf" srcId="{7C71608D-CF07-4556-A68E-53F99C100465}" destId="{93A94048-0AEC-41AD-ADFE-2D2E46BE4EF0}" srcOrd="0" destOrd="0" presId="urn:microsoft.com/office/officeart/2005/8/layout/vList3"/>
    <dgm:cxn modelId="{F42B5E54-9057-45A1-AE6F-8BBDDB73B749}" type="presOf" srcId="{32C15304-FC67-428D-AC8D-9D20661CB634}" destId="{F80499C3-EBCF-4248-BD17-789B7C384054}" srcOrd="0" destOrd="0" presId="urn:microsoft.com/office/officeart/2005/8/layout/vList3"/>
    <dgm:cxn modelId="{0100DFCC-E372-4162-B224-C4FE5DA1425E}" type="presOf" srcId="{79A250D6-ABDD-4210-8B0F-CC13F9DED4C5}" destId="{232C567F-A3DD-4A44-878A-4F4E91694A6E}" srcOrd="0" destOrd="0" presId="urn:microsoft.com/office/officeart/2005/8/layout/vList3"/>
    <dgm:cxn modelId="{978B7529-95FD-4609-BA4A-3AA1C928CC2F}" srcId="{A551041C-BAD8-4C8F-8AE8-50FC75F9592D}" destId="{09D1AEE3-C6C4-485B-832D-79E6B5B587A2}" srcOrd="3" destOrd="0" parTransId="{56DA1C56-E930-480B-8FCA-112E8605221B}" sibTransId="{7A032213-FDA3-4BDC-A6DC-3F1E4EE8DE8A}"/>
    <dgm:cxn modelId="{46652682-2F92-4B51-AC7D-A29E1F6092BF}" type="presOf" srcId="{A551041C-BAD8-4C8F-8AE8-50FC75F9592D}" destId="{633B0BF3-A849-41C8-9AA1-485F1B7E5B54}" srcOrd="0" destOrd="0" presId="urn:microsoft.com/office/officeart/2005/8/layout/vList3"/>
    <dgm:cxn modelId="{D496EC14-A571-4796-AD7E-230A29C9337D}" srcId="{A551041C-BAD8-4C8F-8AE8-50FC75F9592D}" destId="{79A250D6-ABDD-4210-8B0F-CC13F9DED4C5}" srcOrd="2" destOrd="0" parTransId="{6007F4AD-CA01-4425-BF29-320055747CF5}" sibTransId="{FE41C90C-9A46-436B-969C-A735DC8ED349}"/>
    <dgm:cxn modelId="{59AF6832-3330-412D-A48C-C08E17E3E41B}" srcId="{A551041C-BAD8-4C8F-8AE8-50FC75F9592D}" destId="{7C71608D-CF07-4556-A68E-53F99C100465}" srcOrd="5" destOrd="0" parTransId="{77F502D6-08A5-4B49-98E7-27BF587E53BC}" sibTransId="{A49B5276-FD62-4FBC-8E10-B292AC23A561}"/>
    <dgm:cxn modelId="{E52B3E40-77D5-4AC9-B8B7-7655329CCA6C}" type="presOf" srcId="{9B8DF752-1216-4AD4-865B-52463979C689}" destId="{B1D6E00B-AE66-4418-BD52-6D588EEDDCD7}" srcOrd="0" destOrd="0" presId="urn:microsoft.com/office/officeart/2005/8/layout/vList3"/>
    <dgm:cxn modelId="{ACC36199-04C3-47EB-96E5-08A09F1C05E2}" srcId="{A551041C-BAD8-4C8F-8AE8-50FC75F9592D}" destId="{9B8DF752-1216-4AD4-865B-52463979C689}" srcOrd="4" destOrd="0" parTransId="{8A9BA4F4-75C6-4A1D-AA47-F88C96224A6D}" sibTransId="{9B8A9180-8E29-4F22-9C68-2B031AF41530}"/>
    <dgm:cxn modelId="{2DA4DDF0-DC8D-4EA0-9F71-205D22CE0CCA}" type="presOf" srcId="{E10CB92B-DCCE-4985-B181-94DEFC0FBDA4}" destId="{BEFEE0AE-3E24-49A2-826B-B9888DAE9A5B}" srcOrd="0" destOrd="0" presId="urn:microsoft.com/office/officeart/2005/8/layout/vList3"/>
    <dgm:cxn modelId="{A22096BD-57B7-438D-9A91-EE16C29F02A6}" type="presOf" srcId="{09D1AEE3-C6C4-485B-832D-79E6B5B587A2}" destId="{1B68D181-C1E5-45F9-A7EC-F90B592A2098}" srcOrd="0" destOrd="0" presId="urn:microsoft.com/office/officeart/2005/8/layout/vList3"/>
    <dgm:cxn modelId="{D1A7BA99-B6F4-4274-A37B-011F6B11BFFA}" srcId="{A551041C-BAD8-4C8F-8AE8-50FC75F9592D}" destId="{E10CB92B-DCCE-4985-B181-94DEFC0FBDA4}" srcOrd="1" destOrd="0" parTransId="{72316C2A-D708-450B-A5AB-F78979452786}" sibTransId="{14603E1B-44FE-4A86-9998-BF4E3D48D6FF}"/>
    <dgm:cxn modelId="{6BEFADB2-C354-4BD6-9213-82AA658A3619}" type="presParOf" srcId="{633B0BF3-A849-41C8-9AA1-485F1B7E5B54}" destId="{CA1A8F6E-8B0A-42B0-8729-BC2297CC3BFB}" srcOrd="0" destOrd="0" presId="urn:microsoft.com/office/officeart/2005/8/layout/vList3"/>
    <dgm:cxn modelId="{994DCD09-9713-4593-99BF-6118F0943F63}" type="presParOf" srcId="{CA1A8F6E-8B0A-42B0-8729-BC2297CC3BFB}" destId="{74DD3C0B-F375-4F24-8F1F-E3F7EAC74B09}" srcOrd="0" destOrd="0" presId="urn:microsoft.com/office/officeart/2005/8/layout/vList3"/>
    <dgm:cxn modelId="{712CC2BB-F47A-4F75-B231-F5D9717BACBC}" type="presParOf" srcId="{CA1A8F6E-8B0A-42B0-8729-BC2297CC3BFB}" destId="{F80499C3-EBCF-4248-BD17-789B7C384054}" srcOrd="1" destOrd="0" presId="urn:microsoft.com/office/officeart/2005/8/layout/vList3"/>
    <dgm:cxn modelId="{5FDCA06E-E935-44F5-823B-70FCA53D1663}" type="presParOf" srcId="{633B0BF3-A849-41C8-9AA1-485F1B7E5B54}" destId="{E4D171F4-BB1B-4A6E-8406-9C910DE60597}" srcOrd="1" destOrd="0" presId="urn:microsoft.com/office/officeart/2005/8/layout/vList3"/>
    <dgm:cxn modelId="{A46DFF76-B061-45FD-A82E-BE0671F9B5E8}" type="presParOf" srcId="{633B0BF3-A849-41C8-9AA1-485F1B7E5B54}" destId="{2B62D820-2DB9-4503-A23D-F06D00523C3C}" srcOrd="2" destOrd="0" presId="urn:microsoft.com/office/officeart/2005/8/layout/vList3"/>
    <dgm:cxn modelId="{9B5A15AB-01DC-4AB8-927A-84AA1AABE78B}" type="presParOf" srcId="{2B62D820-2DB9-4503-A23D-F06D00523C3C}" destId="{E321D9D7-7F34-4D74-B1E4-C7C1C10F97F9}" srcOrd="0" destOrd="0" presId="urn:microsoft.com/office/officeart/2005/8/layout/vList3"/>
    <dgm:cxn modelId="{F2B969F5-B77E-4137-9D79-07FE64A94FD2}" type="presParOf" srcId="{2B62D820-2DB9-4503-A23D-F06D00523C3C}" destId="{BEFEE0AE-3E24-49A2-826B-B9888DAE9A5B}" srcOrd="1" destOrd="0" presId="urn:microsoft.com/office/officeart/2005/8/layout/vList3"/>
    <dgm:cxn modelId="{14568653-5221-47EA-9790-64D82932825B}" type="presParOf" srcId="{633B0BF3-A849-41C8-9AA1-485F1B7E5B54}" destId="{557A6119-C96A-4510-9672-FC63AA886098}" srcOrd="3" destOrd="0" presId="urn:microsoft.com/office/officeart/2005/8/layout/vList3"/>
    <dgm:cxn modelId="{580DFED4-5566-48D4-B608-A2909DEE35DC}" type="presParOf" srcId="{633B0BF3-A849-41C8-9AA1-485F1B7E5B54}" destId="{13A86E75-54E1-48E0-B771-89B73228E140}" srcOrd="4" destOrd="0" presId="urn:microsoft.com/office/officeart/2005/8/layout/vList3"/>
    <dgm:cxn modelId="{9C200121-2190-4911-9868-DC62A0626167}" type="presParOf" srcId="{13A86E75-54E1-48E0-B771-89B73228E140}" destId="{466A222E-42F7-4116-8E87-126C640DDF44}" srcOrd="0" destOrd="0" presId="urn:microsoft.com/office/officeart/2005/8/layout/vList3"/>
    <dgm:cxn modelId="{F4CD1091-D56F-4309-B2E2-3675159FC3E5}" type="presParOf" srcId="{13A86E75-54E1-48E0-B771-89B73228E140}" destId="{232C567F-A3DD-4A44-878A-4F4E91694A6E}" srcOrd="1" destOrd="0" presId="urn:microsoft.com/office/officeart/2005/8/layout/vList3"/>
    <dgm:cxn modelId="{DF9876DA-787A-4803-B2F6-3DDB4A9C5AE0}" type="presParOf" srcId="{633B0BF3-A849-41C8-9AA1-485F1B7E5B54}" destId="{A0E9775F-040C-499E-BA50-0C4FF2E3F193}" srcOrd="5" destOrd="0" presId="urn:microsoft.com/office/officeart/2005/8/layout/vList3"/>
    <dgm:cxn modelId="{769A3C13-93EA-4488-8678-AE6409E9F3F1}" type="presParOf" srcId="{633B0BF3-A849-41C8-9AA1-485F1B7E5B54}" destId="{8E7CFAEF-8BB5-4CFD-A258-48FE9D9CB923}" srcOrd="6" destOrd="0" presId="urn:microsoft.com/office/officeart/2005/8/layout/vList3"/>
    <dgm:cxn modelId="{28898CD7-04D5-4E3B-89B4-762DD9267067}" type="presParOf" srcId="{8E7CFAEF-8BB5-4CFD-A258-48FE9D9CB923}" destId="{E1A2A653-7744-4D31-8CA7-E9F4A43BA579}" srcOrd="0" destOrd="0" presId="urn:microsoft.com/office/officeart/2005/8/layout/vList3"/>
    <dgm:cxn modelId="{CCF7004C-F4B7-49BA-A12D-81FB06F46A63}" type="presParOf" srcId="{8E7CFAEF-8BB5-4CFD-A258-48FE9D9CB923}" destId="{1B68D181-C1E5-45F9-A7EC-F90B592A2098}" srcOrd="1" destOrd="0" presId="urn:microsoft.com/office/officeart/2005/8/layout/vList3"/>
    <dgm:cxn modelId="{56FD59BE-0F79-4B20-96C2-3F07F520122C}" type="presParOf" srcId="{633B0BF3-A849-41C8-9AA1-485F1B7E5B54}" destId="{54B0D772-F7DA-47C3-82CD-579E02AA9AEA}" srcOrd="7" destOrd="0" presId="urn:microsoft.com/office/officeart/2005/8/layout/vList3"/>
    <dgm:cxn modelId="{ACB9E199-D66F-4DCB-9A53-DF60DA478381}" type="presParOf" srcId="{633B0BF3-A849-41C8-9AA1-485F1B7E5B54}" destId="{78311E00-ED70-4238-8F93-2952A7087629}" srcOrd="8" destOrd="0" presId="urn:microsoft.com/office/officeart/2005/8/layout/vList3"/>
    <dgm:cxn modelId="{DBAD798F-EEFB-4770-8F6D-FFFB6B1022FF}" type="presParOf" srcId="{78311E00-ED70-4238-8F93-2952A7087629}" destId="{C3482F55-127F-467A-B58C-ADE4009D062A}" srcOrd="0" destOrd="0" presId="urn:microsoft.com/office/officeart/2005/8/layout/vList3"/>
    <dgm:cxn modelId="{AF79FD5A-9E20-452C-A5CC-2FBD7789AD64}" type="presParOf" srcId="{78311E00-ED70-4238-8F93-2952A7087629}" destId="{B1D6E00B-AE66-4418-BD52-6D588EEDDCD7}" srcOrd="1" destOrd="0" presId="urn:microsoft.com/office/officeart/2005/8/layout/vList3"/>
    <dgm:cxn modelId="{F28ABFA1-9247-4807-AA91-FBAAA96181A0}" type="presParOf" srcId="{633B0BF3-A849-41C8-9AA1-485F1B7E5B54}" destId="{ABD92B5A-A95C-4EE7-BDCF-67058C6E18DF}" srcOrd="9" destOrd="0" presId="urn:microsoft.com/office/officeart/2005/8/layout/vList3"/>
    <dgm:cxn modelId="{AFE58351-54BE-41CE-BE7B-78F545314AE7}" type="presParOf" srcId="{633B0BF3-A849-41C8-9AA1-485F1B7E5B54}" destId="{8613E2B4-5C40-4FB1-94A6-287DC717AE51}" srcOrd="10" destOrd="0" presId="urn:microsoft.com/office/officeart/2005/8/layout/vList3"/>
    <dgm:cxn modelId="{0F0D5F5E-05FC-4A43-9035-91B58BE09296}" type="presParOf" srcId="{8613E2B4-5C40-4FB1-94A6-287DC717AE51}" destId="{1448536B-F814-4707-AEE1-29A321702E6D}" srcOrd="0" destOrd="0" presId="urn:microsoft.com/office/officeart/2005/8/layout/vList3"/>
    <dgm:cxn modelId="{A6AF3096-B0FB-414B-8731-1EE213D74466}" type="presParOf" srcId="{8613E2B4-5C40-4FB1-94A6-287DC717AE51}" destId="{93A94048-0AEC-41AD-ADFE-2D2E46BE4EF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499C3-EBCF-4248-BD17-789B7C384054}">
      <dsp:nvSpPr>
        <dsp:cNvPr id="0" name=""/>
        <dsp:cNvSpPr/>
      </dsp:nvSpPr>
      <dsp:spPr>
        <a:xfrm rot="10800000">
          <a:off x="-1" y="0"/>
          <a:ext cx="7772403" cy="6096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825" tIns="76200" rIns="142240" bIns="76200" numCol="1" spcCol="1270" anchor="ctr" anchorCtr="0">
          <a:noAutofit/>
        </a:bodyPr>
        <a:lstStyle/>
        <a:p>
          <a:pPr lvl="0" algn="ctr" defTabSz="889000">
            <a:lnSpc>
              <a:spcPct val="90000"/>
            </a:lnSpc>
            <a:spcBef>
              <a:spcPct val="0"/>
            </a:spcBef>
            <a:spcAft>
              <a:spcPct val="35000"/>
            </a:spcAft>
          </a:pPr>
          <a:r>
            <a:rPr lang="en-US" sz="2000" kern="1200" smtClean="0"/>
            <a:t>      </a:t>
          </a:r>
          <a:r>
            <a:rPr lang="en-US" sz="2000" b="1" kern="1200" smtClean="0"/>
            <a:t>Clone</a:t>
          </a:r>
          <a:r>
            <a:rPr lang="en-US" sz="2000" kern="1200" smtClean="0"/>
            <a:t>: tạo bản sao từ kho chứa dưới máy ND</a:t>
          </a:r>
          <a:endParaRPr lang="en-US" sz="2000" kern="1200"/>
        </a:p>
      </dsp:txBody>
      <dsp:txXfrm rot="10800000">
        <a:off x="152404" y="0"/>
        <a:ext cx="7619998" cy="609619"/>
      </dsp:txXfrm>
    </dsp:sp>
    <dsp:sp modelId="{74DD3C0B-F375-4F24-8F1F-E3F7EAC74B09}">
      <dsp:nvSpPr>
        <dsp:cNvPr id="0" name=""/>
        <dsp:cNvSpPr/>
      </dsp:nvSpPr>
      <dsp:spPr>
        <a:xfrm>
          <a:off x="446227" y="2202"/>
          <a:ext cx="609619" cy="609619"/>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EE0AE-3E24-49A2-826B-B9888DAE9A5B}">
      <dsp:nvSpPr>
        <dsp:cNvPr id="0" name=""/>
        <dsp:cNvSpPr/>
      </dsp:nvSpPr>
      <dsp:spPr>
        <a:xfrm rot="10800000">
          <a:off x="-1" y="793797"/>
          <a:ext cx="7772403" cy="6096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825" tIns="76200" rIns="142240" bIns="76200" numCol="1" spcCol="1270" anchor="ctr" anchorCtr="0">
          <a:noAutofit/>
        </a:bodyPr>
        <a:lstStyle/>
        <a:p>
          <a:pPr lvl="0" algn="ctr" defTabSz="889000">
            <a:lnSpc>
              <a:spcPct val="90000"/>
            </a:lnSpc>
            <a:spcBef>
              <a:spcPct val="0"/>
            </a:spcBef>
            <a:spcAft>
              <a:spcPct val="35000"/>
            </a:spcAft>
          </a:pPr>
          <a:r>
            <a:rPr lang="en-US" sz="2000" kern="1200" smtClean="0"/>
            <a:t>    </a:t>
          </a:r>
          <a:r>
            <a:rPr lang="en-US" sz="2000" b="1" kern="1200" smtClean="0"/>
            <a:t>Commit</a:t>
          </a:r>
          <a:r>
            <a:rPr lang="en-US" sz="2000" kern="1200" smtClean="0"/>
            <a:t>: ghi nhận các thay đổi dưới máy ND</a:t>
          </a:r>
          <a:endParaRPr lang="en-US" sz="2000" kern="1200"/>
        </a:p>
      </dsp:txBody>
      <dsp:txXfrm rot="10800000">
        <a:off x="152404" y="793797"/>
        <a:ext cx="7619998" cy="609619"/>
      </dsp:txXfrm>
    </dsp:sp>
    <dsp:sp modelId="{E321D9D7-7F34-4D74-B1E4-C7C1C10F97F9}">
      <dsp:nvSpPr>
        <dsp:cNvPr id="0" name=""/>
        <dsp:cNvSpPr/>
      </dsp:nvSpPr>
      <dsp:spPr>
        <a:xfrm>
          <a:off x="473813" y="793797"/>
          <a:ext cx="609619" cy="609619"/>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2C567F-A3DD-4A44-878A-4F4E91694A6E}">
      <dsp:nvSpPr>
        <dsp:cNvPr id="0" name=""/>
        <dsp:cNvSpPr/>
      </dsp:nvSpPr>
      <dsp:spPr>
        <a:xfrm rot="10800000">
          <a:off x="-1" y="1585392"/>
          <a:ext cx="7772403" cy="6096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825" tIns="76200" rIns="142240" bIns="76200" numCol="1" spcCol="1270" anchor="ctr" anchorCtr="0">
          <a:noAutofit/>
        </a:bodyPr>
        <a:lstStyle/>
        <a:p>
          <a:pPr lvl="0" algn="ctr" defTabSz="889000">
            <a:lnSpc>
              <a:spcPct val="90000"/>
            </a:lnSpc>
            <a:spcBef>
              <a:spcPct val="0"/>
            </a:spcBef>
            <a:spcAft>
              <a:spcPct val="35000"/>
            </a:spcAft>
          </a:pPr>
          <a:r>
            <a:rPr lang="en-US" sz="2000" b="1" kern="1200" smtClean="0"/>
            <a:t>      Push</a:t>
          </a:r>
          <a:r>
            <a:rPr lang="en-US" sz="2000" kern="1200" smtClean="0"/>
            <a:t>: gửi các thay đổi từ máy ND về máy chủ</a:t>
          </a:r>
          <a:endParaRPr lang="en-US" sz="2000" kern="1200"/>
        </a:p>
      </dsp:txBody>
      <dsp:txXfrm rot="10800000">
        <a:off x="152404" y="1585392"/>
        <a:ext cx="7619998" cy="609619"/>
      </dsp:txXfrm>
    </dsp:sp>
    <dsp:sp modelId="{466A222E-42F7-4116-8E87-126C640DDF44}">
      <dsp:nvSpPr>
        <dsp:cNvPr id="0" name=""/>
        <dsp:cNvSpPr/>
      </dsp:nvSpPr>
      <dsp:spPr>
        <a:xfrm>
          <a:off x="473813" y="1585392"/>
          <a:ext cx="609619" cy="609619"/>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68D181-C1E5-45F9-A7EC-F90B592A2098}">
      <dsp:nvSpPr>
        <dsp:cNvPr id="0" name=""/>
        <dsp:cNvSpPr/>
      </dsp:nvSpPr>
      <dsp:spPr>
        <a:xfrm rot="10800000">
          <a:off x="-1" y="2376987"/>
          <a:ext cx="7772403" cy="6096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825" tIns="76200" rIns="142240" bIns="76200" numCol="1" spcCol="1270" anchor="ctr" anchorCtr="0">
          <a:noAutofit/>
        </a:bodyPr>
        <a:lstStyle/>
        <a:p>
          <a:pPr lvl="0" algn="ctr" defTabSz="889000">
            <a:lnSpc>
              <a:spcPct val="90000"/>
            </a:lnSpc>
            <a:spcBef>
              <a:spcPct val="0"/>
            </a:spcBef>
            <a:spcAft>
              <a:spcPct val="35000"/>
            </a:spcAft>
          </a:pPr>
          <a:r>
            <a:rPr lang="en-US" sz="2000" kern="1200" smtClean="0"/>
            <a:t>        </a:t>
          </a:r>
          <a:r>
            <a:rPr lang="en-US" sz="2000" b="1" kern="1200" smtClean="0"/>
            <a:t>Pull</a:t>
          </a:r>
          <a:r>
            <a:rPr lang="en-US" sz="2000" kern="1200" smtClean="0"/>
            <a:t>: nhận thay đổi từ máy chủ/nhánh (branch)</a:t>
          </a:r>
          <a:endParaRPr lang="en-US" sz="2000" kern="1200"/>
        </a:p>
      </dsp:txBody>
      <dsp:txXfrm rot="10800000">
        <a:off x="152404" y="2376987"/>
        <a:ext cx="7619998" cy="609619"/>
      </dsp:txXfrm>
    </dsp:sp>
    <dsp:sp modelId="{E1A2A653-7744-4D31-8CA7-E9F4A43BA579}">
      <dsp:nvSpPr>
        <dsp:cNvPr id="0" name=""/>
        <dsp:cNvSpPr/>
      </dsp:nvSpPr>
      <dsp:spPr>
        <a:xfrm>
          <a:off x="473813" y="2376987"/>
          <a:ext cx="609619" cy="609619"/>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D6E00B-AE66-4418-BD52-6D588EEDDCD7}">
      <dsp:nvSpPr>
        <dsp:cNvPr id="0" name=""/>
        <dsp:cNvSpPr/>
      </dsp:nvSpPr>
      <dsp:spPr>
        <a:xfrm rot="10800000">
          <a:off x="-1" y="3168582"/>
          <a:ext cx="7772403" cy="6096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825" tIns="76200" rIns="142240" bIns="76200" numCol="1" spcCol="1270" anchor="ctr" anchorCtr="0">
          <a:noAutofit/>
        </a:bodyPr>
        <a:lstStyle/>
        <a:p>
          <a:pPr lvl="0" algn="ctr" defTabSz="889000">
            <a:lnSpc>
              <a:spcPct val="90000"/>
            </a:lnSpc>
            <a:spcBef>
              <a:spcPct val="0"/>
            </a:spcBef>
            <a:spcAft>
              <a:spcPct val="35000"/>
            </a:spcAft>
          </a:pPr>
          <a:r>
            <a:rPr lang="en-US" sz="2000" kern="1200" smtClean="0"/>
            <a:t>  </a:t>
          </a:r>
          <a:r>
            <a:rPr lang="en-US" sz="2000" b="1" kern="1200" smtClean="0"/>
            <a:t>Fork</a:t>
          </a:r>
          <a:r>
            <a:rPr lang="en-US" sz="2000" kern="1200" smtClean="0"/>
            <a:t>: tạo bản sao từ kho chứa của ND khác</a:t>
          </a:r>
          <a:endParaRPr lang="en-US" sz="2000" kern="1200"/>
        </a:p>
      </dsp:txBody>
      <dsp:txXfrm rot="10800000">
        <a:off x="152404" y="3168582"/>
        <a:ext cx="7619998" cy="609619"/>
      </dsp:txXfrm>
    </dsp:sp>
    <dsp:sp modelId="{C3482F55-127F-467A-B58C-ADE4009D062A}">
      <dsp:nvSpPr>
        <dsp:cNvPr id="0" name=""/>
        <dsp:cNvSpPr/>
      </dsp:nvSpPr>
      <dsp:spPr>
        <a:xfrm>
          <a:off x="473813" y="3168582"/>
          <a:ext cx="609619" cy="609619"/>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A94048-0AEC-41AD-ADFE-2D2E46BE4EF0}">
      <dsp:nvSpPr>
        <dsp:cNvPr id="0" name=""/>
        <dsp:cNvSpPr/>
      </dsp:nvSpPr>
      <dsp:spPr>
        <a:xfrm rot="10800000">
          <a:off x="-1" y="3960177"/>
          <a:ext cx="7772403" cy="6096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825" tIns="106680" rIns="199136" bIns="106680" numCol="1" spcCol="1270" anchor="ctr" anchorCtr="0">
          <a:noAutofit/>
        </a:bodyPr>
        <a:lstStyle/>
        <a:p>
          <a:pPr lvl="0" algn="ctr" defTabSz="1244600">
            <a:lnSpc>
              <a:spcPct val="90000"/>
            </a:lnSpc>
            <a:spcBef>
              <a:spcPct val="0"/>
            </a:spcBef>
            <a:spcAft>
              <a:spcPct val="35000"/>
            </a:spcAft>
          </a:pPr>
          <a:r>
            <a:rPr lang="en-US" sz="2800" kern="1200" smtClean="0"/>
            <a:t>  </a:t>
          </a:r>
          <a:r>
            <a:rPr lang="en-US" sz="2800" b="1" kern="1200" smtClean="0"/>
            <a:t>Pull Request</a:t>
          </a:r>
          <a:endParaRPr lang="en-US" sz="2800" kern="1200"/>
        </a:p>
      </dsp:txBody>
      <dsp:txXfrm rot="10800000">
        <a:off x="152404" y="3960177"/>
        <a:ext cx="7619998" cy="609619"/>
      </dsp:txXfrm>
    </dsp:sp>
    <dsp:sp modelId="{1448536B-F814-4707-AEE1-29A321702E6D}">
      <dsp:nvSpPr>
        <dsp:cNvPr id="0" name=""/>
        <dsp:cNvSpPr/>
      </dsp:nvSpPr>
      <dsp:spPr>
        <a:xfrm>
          <a:off x="457200" y="3960177"/>
          <a:ext cx="609619" cy="609619"/>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F22BC-BDA9-4175-8692-6291081D5177}" type="datetimeFigureOut">
              <a:rPr lang="en-US" smtClean="0"/>
              <a:t>9/22/2017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BA28CF-044B-477C-9C18-9EDD05653557}" type="slidenum">
              <a:rPr lang="en-US" smtClean="0"/>
              <a:t>‹#›</a:t>
            </a:fld>
            <a:endParaRPr lang="en-US"/>
          </a:p>
        </p:txBody>
      </p:sp>
    </p:spTree>
    <p:extLst>
      <p:ext uri="{BB962C8B-B14F-4D97-AF65-F5344CB8AC3E}">
        <p14:creationId xmlns:p14="http://schemas.microsoft.com/office/powerpoint/2010/main" val="551860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72034" name="Group 2"/>
          <p:cNvGrpSpPr>
            <a:grpSpLocks/>
          </p:cNvGrpSpPr>
          <p:nvPr/>
        </p:nvGrpSpPr>
        <p:grpSpPr bwMode="auto">
          <a:xfrm>
            <a:off x="-633413" y="798513"/>
            <a:ext cx="7542213" cy="6029325"/>
            <a:chOff x="-384" y="480"/>
            <a:chExt cx="4751" cy="3798"/>
          </a:xfrm>
        </p:grpSpPr>
        <p:grpSp>
          <p:nvGrpSpPr>
            <p:cNvPr id="172035" name="Group 3"/>
            <p:cNvGrpSpPr>
              <a:grpSpLocks/>
            </p:cNvGrpSpPr>
            <p:nvPr/>
          </p:nvGrpSpPr>
          <p:grpSpPr bwMode="auto">
            <a:xfrm>
              <a:off x="-384" y="480"/>
              <a:ext cx="4751" cy="3798"/>
              <a:chOff x="0" y="522"/>
              <a:chExt cx="4751" cy="3798"/>
            </a:xfrm>
          </p:grpSpPr>
          <p:grpSp>
            <p:nvGrpSpPr>
              <p:cNvPr id="172036" name="Group 4"/>
              <p:cNvGrpSpPr>
                <a:grpSpLocks/>
              </p:cNvGrpSpPr>
              <p:nvPr userDrawn="1"/>
            </p:nvGrpSpPr>
            <p:grpSpPr bwMode="auto">
              <a:xfrm>
                <a:off x="0" y="522"/>
                <a:ext cx="4751" cy="3794"/>
                <a:chOff x="0" y="522"/>
                <a:chExt cx="4751" cy="3794"/>
              </a:xfrm>
            </p:grpSpPr>
            <p:sp>
              <p:nvSpPr>
                <p:cNvPr id="172037" name="Freeform 5"/>
                <p:cNvSpPr>
                  <a:spLocks/>
                </p:cNvSpPr>
                <p:nvPr userDrawn="1"/>
              </p:nvSpPr>
              <p:spPr bwMode="hidden">
                <a:xfrm>
                  <a:off x="628" y="1241"/>
                  <a:ext cx="3281" cy="3075"/>
                </a:xfrm>
                <a:custGeom>
                  <a:avLst/>
                  <a:gdLst>
                    <a:gd name="T0" fmla="*/ 502 w 3271"/>
                    <a:gd name="T1" fmla="*/ 1990 h 3075"/>
                    <a:gd name="T2" fmla="*/ 186 w 3271"/>
                    <a:gd name="T3" fmla="*/ 1474 h 3075"/>
                    <a:gd name="T4" fmla="*/ 66 w 3271"/>
                    <a:gd name="T5" fmla="*/ 1169 h 3075"/>
                    <a:gd name="T6" fmla="*/ 12 w 3271"/>
                    <a:gd name="T7" fmla="*/ 875 h 3075"/>
                    <a:gd name="T8" fmla="*/ 18 w 3271"/>
                    <a:gd name="T9" fmla="*/ 611 h 3075"/>
                    <a:gd name="T10" fmla="*/ 84 w 3271"/>
                    <a:gd name="T11" fmla="*/ 389 h 3075"/>
                    <a:gd name="T12" fmla="*/ 209 w 3271"/>
                    <a:gd name="T13" fmla="*/ 216 h 3075"/>
                    <a:gd name="T14" fmla="*/ 508 w 3271"/>
                    <a:gd name="T15" fmla="*/ 42 h 3075"/>
                    <a:gd name="T16" fmla="*/ 891 w 3271"/>
                    <a:gd name="T17" fmla="*/ 6 h 3075"/>
                    <a:gd name="T18" fmla="*/ 1334 w 3271"/>
                    <a:gd name="T19" fmla="*/ 102 h 3075"/>
                    <a:gd name="T20" fmla="*/ 1806 w 3271"/>
                    <a:gd name="T21" fmla="*/ 324 h 3075"/>
                    <a:gd name="T22" fmla="*/ 2272 w 3271"/>
                    <a:gd name="T23" fmla="*/ 659 h 3075"/>
                    <a:gd name="T24" fmla="*/ 2769 w 3271"/>
                    <a:gd name="T25" fmla="*/ 1187 h 3075"/>
                    <a:gd name="T26" fmla="*/ 3085 w 3271"/>
                    <a:gd name="T27" fmla="*/ 1702 h 3075"/>
                    <a:gd name="T28" fmla="*/ 3205 w 3271"/>
                    <a:gd name="T29" fmla="*/ 2008 h 3075"/>
                    <a:gd name="T30" fmla="*/ 3259 w 3271"/>
                    <a:gd name="T31" fmla="*/ 2302 h 3075"/>
                    <a:gd name="T32" fmla="*/ 3253 w 3271"/>
                    <a:gd name="T33" fmla="*/ 2565 h 3075"/>
                    <a:gd name="T34" fmla="*/ 3187 w 3271"/>
                    <a:gd name="T35" fmla="*/ 2781 h 3075"/>
                    <a:gd name="T36" fmla="*/ 3068 w 3271"/>
                    <a:gd name="T37" fmla="*/ 2961 h 3075"/>
                    <a:gd name="T38" fmla="*/ 2918 w 3271"/>
                    <a:gd name="T39" fmla="*/ 3075 h 3075"/>
                    <a:gd name="T40" fmla="*/ 3068 w 3271"/>
                    <a:gd name="T41" fmla="*/ 2967 h 3075"/>
                    <a:gd name="T42" fmla="*/ 3193 w 3271"/>
                    <a:gd name="T43" fmla="*/ 2787 h 3075"/>
                    <a:gd name="T44" fmla="*/ 3259 w 3271"/>
                    <a:gd name="T45" fmla="*/ 2565 h 3075"/>
                    <a:gd name="T46" fmla="*/ 3265 w 3271"/>
                    <a:gd name="T47" fmla="*/ 2302 h 3075"/>
                    <a:gd name="T48" fmla="*/ 3211 w 3271"/>
                    <a:gd name="T49" fmla="*/ 2008 h 3075"/>
                    <a:gd name="T50" fmla="*/ 3091 w 3271"/>
                    <a:gd name="T51" fmla="*/ 1702 h 3075"/>
                    <a:gd name="T52" fmla="*/ 2775 w 3271"/>
                    <a:gd name="T53" fmla="*/ 1181 h 3075"/>
                    <a:gd name="T54" fmla="*/ 2278 w 3271"/>
                    <a:gd name="T55" fmla="*/ 653 h 3075"/>
                    <a:gd name="T56" fmla="*/ 1806 w 3271"/>
                    <a:gd name="T57" fmla="*/ 318 h 3075"/>
                    <a:gd name="T58" fmla="*/ 1334 w 3271"/>
                    <a:gd name="T59" fmla="*/ 96 h 3075"/>
                    <a:gd name="T60" fmla="*/ 891 w 3271"/>
                    <a:gd name="T61" fmla="*/ 0 h 3075"/>
                    <a:gd name="T62" fmla="*/ 502 w 3271"/>
                    <a:gd name="T63" fmla="*/ 36 h 3075"/>
                    <a:gd name="T64" fmla="*/ 204 w 3271"/>
                    <a:gd name="T65" fmla="*/ 210 h 3075"/>
                    <a:gd name="T66" fmla="*/ 78 w 3271"/>
                    <a:gd name="T67" fmla="*/ 389 h 3075"/>
                    <a:gd name="T68" fmla="*/ 12 w 3271"/>
                    <a:gd name="T69" fmla="*/ 611 h 3075"/>
                    <a:gd name="T70" fmla="*/ 6 w 3271"/>
                    <a:gd name="T71" fmla="*/ 875 h 3075"/>
                    <a:gd name="T72" fmla="*/ 60 w 3271"/>
                    <a:gd name="T73" fmla="*/ 1169 h 3075"/>
                    <a:gd name="T74" fmla="*/ 180 w 3271"/>
                    <a:gd name="T75" fmla="*/ 1474 h 3075"/>
                    <a:gd name="T76" fmla="*/ 353 w 3271"/>
                    <a:gd name="T77" fmla="*/ 1786 h 3075"/>
                    <a:gd name="T78" fmla="*/ 849 w 3271"/>
                    <a:gd name="T79" fmla="*/ 2380 h 3075"/>
                    <a:gd name="T80" fmla="*/ 1244 w 3271"/>
                    <a:gd name="T81" fmla="*/ 2709 h 3075"/>
                    <a:gd name="T82" fmla="*/ 1656 w 3271"/>
                    <a:gd name="T83" fmla="*/ 2961 h 3075"/>
                    <a:gd name="T84" fmla="*/ 1937 w 3271"/>
                    <a:gd name="T85" fmla="*/ 3075 h 3075"/>
                    <a:gd name="T86" fmla="*/ 1525 w 3271"/>
                    <a:gd name="T87" fmla="*/ 2889 h 3075"/>
                    <a:gd name="T88" fmla="*/ 1118 w 3271"/>
                    <a:gd name="T89" fmla="*/ 2607 h 3075"/>
                    <a:gd name="T90" fmla="*/ 849 w 3271"/>
                    <a:gd name="T91" fmla="*/ 2380 h 3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71" h="3075">
                      <a:moveTo>
                        <a:pt x="849" y="2380"/>
                      </a:moveTo>
                      <a:lnTo>
                        <a:pt x="664" y="2188"/>
                      </a:lnTo>
                      <a:lnTo>
                        <a:pt x="502" y="1990"/>
                      </a:lnTo>
                      <a:lnTo>
                        <a:pt x="359" y="1786"/>
                      </a:lnTo>
                      <a:lnTo>
                        <a:pt x="239" y="1576"/>
                      </a:lnTo>
                      <a:lnTo>
                        <a:pt x="186" y="1474"/>
                      </a:lnTo>
                      <a:lnTo>
                        <a:pt x="138" y="1373"/>
                      </a:lnTo>
                      <a:lnTo>
                        <a:pt x="102" y="1271"/>
                      </a:lnTo>
                      <a:lnTo>
                        <a:pt x="66" y="1169"/>
                      </a:lnTo>
                      <a:lnTo>
                        <a:pt x="42" y="1067"/>
                      </a:lnTo>
                      <a:lnTo>
                        <a:pt x="24" y="971"/>
                      </a:lnTo>
                      <a:lnTo>
                        <a:pt x="12" y="875"/>
                      </a:lnTo>
                      <a:lnTo>
                        <a:pt x="6" y="779"/>
                      </a:lnTo>
                      <a:lnTo>
                        <a:pt x="6" y="695"/>
                      </a:lnTo>
                      <a:lnTo>
                        <a:pt x="18" y="611"/>
                      </a:lnTo>
                      <a:lnTo>
                        <a:pt x="30" y="533"/>
                      </a:lnTo>
                      <a:lnTo>
                        <a:pt x="54" y="461"/>
                      </a:lnTo>
                      <a:lnTo>
                        <a:pt x="84" y="389"/>
                      </a:lnTo>
                      <a:lnTo>
                        <a:pt x="120" y="330"/>
                      </a:lnTo>
                      <a:lnTo>
                        <a:pt x="162" y="270"/>
                      </a:lnTo>
                      <a:lnTo>
                        <a:pt x="209" y="216"/>
                      </a:lnTo>
                      <a:lnTo>
                        <a:pt x="299" y="144"/>
                      </a:lnTo>
                      <a:lnTo>
                        <a:pt x="395" y="84"/>
                      </a:lnTo>
                      <a:lnTo>
                        <a:pt x="508" y="42"/>
                      </a:lnTo>
                      <a:lnTo>
                        <a:pt x="628" y="18"/>
                      </a:lnTo>
                      <a:lnTo>
                        <a:pt x="754" y="6"/>
                      </a:lnTo>
                      <a:lnTo>
                        <a:pt x="891" y="6"/>
                      </a:lnTo>
                      <a:lnTo>
                        <a:pt x="1035" y="24"/>
                      </a:lnTo>
                      <a:lnTo>
                        <a:pt x="1184" y="60"/>
                      </a:lnTo>
                      <a:lnTo>
                        <a:pt x="1334" y="102"/>
                      </a:lnTo>
                      <a:lnTo>
                        <a:pt x="1489" y="162"/>
                      </a:lnTo>
                      <a:lnTo>
                        <a:pt x="1644" y="240"/>
                      </a:lnTo>
                      <a:lnTo>
                        <a:pt x="1806" y="324"/>
                      </a:lnTo>
                      <a:lnTo>
                        <a:pt x="1961" y="425"/>
                      </a:lnTo>
                      <a:lnTo>
                        <a:pt x="2117" y="533"/>
                      </a:lnTo>
                      <a:lnTo>
                        <a:pt x="2272" y="659"/>
                      </a:lnTo>
                      <a:lnTo>
                        <a:pt x="2422" y="797"/>
                      </a:lnTo>
                      <a:lnTo>
                        <a:pt x="2607" y="989"/>
                      </a:lnTo>
                      <a:lnTo>
                        <a:pt x="2769" y="1187"/>
                      </a:lnTo>
                      <a:lnTo>
                        <a:pt x="2912" y="1391"/>
                      </a:lnTo>
                      <a:lnTo>
                        <a:pt x="3032" y="1600"/>
                      </a:lnTo>
                      <a:lnTo>
                        <a:pt x="3085" y="1702"/>
                      </a:lnTo>
                      <a:lnTo>
                        <a:pt x="3133" y="1804"/>
                      </a:lnTo>
                      <a:lnTo>
                        <a:pt x="3169" y="1906"/>
                      </a:lnTo>
                      <a:lnTo>
                        <a:pt x="3205" y="2008"/>
                      </a:lnTo>
                      <a:lnTo>
                        <a:pt x="3229" y="2110"/>
                      </a:lnTo>
                      <a:lnTo>
                        <a:pt x="3247" y="2206"/>
                      </a:lnTo>
                      <a:lnTo>
                        <a:pt x="3259" y="2302"/>
                      </a:lnTo>
                      <a:lnTo>
                        <a:pt x="3265" y="2398"/>
                      </a:lnTo>
                      <a:lnTo>
                        <a:pt x="3265" y="2482"/>
                      </a:lnTo>
                      <a:lnTo>
                        <a:pt x="3253" y="2565"/>
                      </a:lnTo>
                      <a:lnTo>
                        <a:pt x="3241" y="2643"/>
                      </a:lnTo>
                      <a:lnTo>
                        <a:pt x="3217" y="2715"/>
                      </a:lnTo>
                      <a:lnTo>
                        <a:pt x="3187" y="2781"/>
                      </a:lnTo>
                      <a:lnTo>
                        <a:pt x="3157" y="2847"/>
                      </a:lnTo>
                      <a:lnTo>
                        <a:pt x="3115" y="2907"/>
                      </a:lnTo>
                      <a:lnTo>
                        <a:pt x="3068" y="2961"/>
                      </a:lnTo>
                      <a:lnTo>
                        <a:pt x="3068" y="2961"/>
                      </a:lnTo>
                      <a:lnTo>
                        <a:pt x="2996" y="3021"/>
                      </a:lnTo>
                      <a:lnTo>
                        <a:pt x="2918" y="3075"/>
                      </a:lnTo>
                      <a:lnTo>
                        <a:pt x="2930" y="3075"/>
                      </a:lnTo>
                      <a:lnTo>
                        <a:pt x="3002" y="3027"/>
                      </a:lnTo>
                      <a:lnTo>
                        <a:pt x="3068" y="2967"/>
                      </a:lnTo>
                      <a:lnTo>
                        <a:pt x="3115" y="2913"/>
                      </a:lnTo>
                      <a:lnTo>
                        <a:pt x="3157" y="2853"/>
                      </a:lnTo>
                      <a:lnTo>
                        <a:pt x="3193" y="2787"/>
                      </a:lnTo>
                      <a:lnTo>
                        <a:pt x="3223" y="2721"/>
                      </a:lnTo>
                      <a:lnTo>
                        <a:pt x="3247" y="2643"/>
                      </a:lnTo>
                      <a:lnTo>
                        <a:pt x="3259" y="2565"/>
                      </a:lnTo>
                      <a:lnTo>
                        <a:pt x="3271" y="2482"/>
                      </a:lnTo>
                      <a:lnTo>
                        <a:pt x="3271" y="2398"/>
                      </a:lnTo>
                      <a:lnTo>
                        <a:pt x="3265" y="2302"/>
                      </a:lnTo>
                      <a:lnTo>
                        <a:pt x="3253" y="2206"/>
                      </a:lnTo>
                      <a:lnTo>
                        <a:pt x="3235" y="2110"/>
                      </a:lnTo>
                      <a:lnTo>
                        <a:pt x="3211" y="2008"/>
                      </a:lnTo>
                      <a:lnTo>
                        <a:pt x="3175" y="1906"/>
                      </a:lnTo>
                      <a:lnTo>
                        <a:pt x="3139" y="1804"/>
                      </a:lnTo>
                      <a:lnTo>
                        <a:pt x="3091" y="1702"/>
                      </a:lnTo>
                      <a:lnTo>
                        <a:pt x="3038" y="1594"/>
                      </a:lnTo>
                      <a:lnTo>
                        <a:pt x="2918" y="1391"/>
                      </a:lnTo>
                      <a:lnTo>
                        <a:pt x="2775" y="1181"/>
                      </a:lnTo>
                      <a:lnTo>
                        <a:pt x="2613" y="983"/>
                      </a:lnTo>
                      <a:lnTo>
                        <a:pt x="2428" y="791"/>
                      </a:lnTo>
                      <a:lnTo>
                        <a:pt x="2278" y="653"/>
                      </a:lnTo>
                      <a:lnTo>
                        <a:pt x="2123" y="527"/>
                      </a:lnTo>
                      <a:lnTo>
                        <a:pt x="1967" y="419"/>
                      </a:lnTo>
                      <a:lnTo>
                        <a:pt x="1806" y="318"/>
                      </a:lnTo>
                      <a:lnTo>
                        <a:pt x="1650" y="234"/>
                      </a:lnTo>
                      <a:lnTo>
                        <a:pt x="1489" y="156"/>
                      </a:lnTo>
                      <a:lnTo>
                        <a:pt x="1334" y="96"/>
                      </a:lnTo>
                      <a:lnTo>
                        <a:pt x="1184" y="54"/>
                      </a:lnTo>
                      <a:lnTo>
                        <a:pt x="1035" y="18"/>
                      </a:lnTo>
                      <a:lnTo>
                        <a:pt x="891" y="0"/>
                      </a:lnTo>
                      <a:lnTo>
                        <a:pt x="754" y="0"/>
                      </a:lnTo>
                      <a:lnTo>
                        <a:pt x="622" y="12"/>
                      </a:lnTo>
                      <a:lnTo>
                        <a:pt x="502" y="36"/>
                      </a:lnTo>
                      <a:lnTo>
                        <a:pt x="395" y="78"/>
                      </a:lnTo>
                      <a:lnTo>
                        <a:pt x="293" y="138"/>
                      </a:lnTo>
                      <a:lnTo>
                        <a:pt x="204" y="210"/>
                      </a:lnTo>
                      <a:lnTo>
                        <a:pt x="156" y="264"/>
                      </a:lnTo>
                      <a:lnTo>
                        <a:pt x="114" y="324"/>
                      </a:lnTo>
                      <a:lnTo>
                        <a:pt x="78" y="389"/>
                      </a:lnTo>
                      <a:lnTo>
                        <a:pt x="48" y="461"/>
                      </a:lnTo>
                      <a:lnTo>
                        <a:pt x="30" y="533"/>
                      </a:lnTo>
                      <a:lnTo>
                        <a:pt x="12" y="611"/>
                      </a:lnTo>
                      <a:lnTo>
                        <a:pt x="6" y="695"/>
                      </a:lnTo>
                      <a:lnTo>
                        <a:pt x="0" y="779"/>
                      </a:lnTo>
                      <a:lnTo>
                        <a:pt x="6" y="875"/>
                      </a:lnTo>
                      <a:lnTo>
                        <a:pt x="18" y="971"/>
                      </a:lnTo>
                      <a:lnTo>
                        <a:pt x="36" y="1067"/>
                      </a:lnTo>
                      <a:lnTo>
                        <a:pt x="60" y="1169"/>
                      </a:lnTo>
                      <a:lnTo>
                        <a:pt x="96" y="1271"/>
                      </a:lnTo>
                      <a:lnTo>
                        <a:pt x="132" y="1373"/>
                      </a:lnTo>
                      <a:lnTo>
                        <a:pt x="180" y="1474"/>
                      </a:lnTo>
                      <a:lnTo>
                        <a:pt x="233" y="1582"/>
                      </a:lnTo>
                      <a:lnTo>
                        <a:pt x="287" y="1684"/>
                      </a:lnTo>
                      <a:lnTo>
                        <a:pt x="353" y="1786"/>
                      </a:lnTo>
                      <a:lnTo>
                        <a:pt x="496" y="1990"/>
                      </a:lnTo>
                      <a:lnTo>
                        <a:pt x="664" y="2188"/>
                      </a:lnTo>
                      <a:lnTo>
                        <a:pt x="849" y="2380"/>
                      </a:lnTo>
                      <a:lnTo>
                        <a:pt x="981" y="2500"/>
                      </a:lnTo>
                      <a:lnTo>
                        <a:pt x="1112" y="2607"/>
                      </a:lnTo>
                      <a:lnTo>
                        <a:pt x="1244" y="2709"/>
                      </a:lnTo>
                      <a:lnTo>
                        <a:pt x="1381" y="2805"/>
                      </a:lnTo>
                      <a:lnTo>
                        <a:pt x="1519" y="2889"/>
                      </a:lnTo>
                      <a:lnTo>
                        <a:pt x="1656" y="2961"/>
                      </a:lnTo>
                      <a:lnTo>
                        <a:pt x="1788" y="3021"/>
                      </a:lnTo>
                      <a:lnTo>
                        <a:pt x="1926" y="3075"/>
                      </a:lnTo>
                      <a:lnTo>
                        <a:pt x="1937" y="3075"/>
                      </a:lnTo>
                      <a:lnTo>
                        <a:pt x="1800" y="3021"/>
                      </a:lnTo>
                      <a:lnTo>
                        <a:pt x="1662" y="2961"/>
                      </a:lnTo>
                      <a:lnTo>
                        <a:pt x="1525" y="2889"/>
                      </a:lnTo>
                      <a:lnTo>
                        <a:pt x="1387" y="2805"/>
                      </a:lnTo>
                      <a:lnTo>
                        <a:pt x="1250" y="2709"/>
                      </a:lnTo>
                      <a:lnTo>
                        <a:pt x="1118" y="2607"/>
                      </a:lnTo>
                      <a:lnTo>
                        <a:pt x="981" y="2500"/>
                      </a:lnTo>
                      <a:lnTo>
                        <a:pt x="849" y="2380"/>
                      </a:lnTo>
                      <a:lnTo>
                        <a:pt x="849" y="23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2038" name="Group 6"/>
                <p:cNvGrpSpPr>
                  <a:grpSpLocks/>
                </p:cNvGrpSpPr>
                <p:nvPr userDrawn="1"/>
              </p:nvGrpSpPr>
              <p:grpSpPr bwMode="auto">
                <a:xfrm>
                  <a:off x="0" y="522"/>
                  <a:ext cx="4751" cy="3794"/>
                  <a:chOff x="0" y="522"/>
                  <a:chExt cx="4751" cy="3794"/>
                </a:xfrm>
              </p:grpSpPr>
              <p:sp>
                <p:nvSpPr>
                  <p:cNvPr id="172039" name="Freeform 7"/>
                  <p:cNvSpPr>
                    <a:spLocks/>
                  </p:cNvSpPr>
                  <p:nvPr userDrawn="1"/>
                </p:nvSpPr>
                <p:spPr bwMode="hidden">
                  <a:xfrm>
                    <a:off x="400" y="815"/>
                    <a:ext cx="3964" cy="3501"/>
                  </a:xfrm>
                  <a:custGeom>
                    <a:avLst/>
                    <a:gdLst>
                      <a:gd name="T0" fmla="*/ 3946 w 3952"/>
                      <a:gd name="T1" fmla="*/ 2860 h 3501"/>
                      <a:gd name="T2" fmla="*/ 3910 w 3952"/>
                      <a:gd name="T3" fmla="*/ 2614 h 3501"/>
                      <a:gd name="T4" fmla="*/ 3839 w 3952"/>
                      <a:gd name="T5" fmla="*/ 2368 h 3501"/>
                      <a:gd name="T6" fmla="*/ 3731 w 3952"/>
                      <a:gd name="T7" fmla="*/ 2110 h 3501"/>
                      <a:gd name="T8" fmla="*/ 3593 w 3952"/>
                      <a:gd name="T9" fmla="*/ 1853 h 3501"/>
                      <a:gd name="T10" fmla="*/ 3432 w 3952"/>
                      <a:gd name="T11" fmla="*/ 1595 h 3501"/>
                      <a:gd name="T12" fmla="*/ 3241 w 3952"/>
                      <a:gd name="T13" fmla="*/ 1343 h 3501"/>
                      <a:gd name="T14" fmla="*/ 3025 w 3952"/>
                      <a:gd name="T15" fmla="*/ 1103 h 3501"/>
                      <a:gd name="T16" fmla="*/ 2721 w 3952"/>
                      <a:gd name="T17" fmla="*/ 815 h 3501"/>
                      <a:gd name="T18" fmla="*/ 2332 w 3952"/>
                      <a:gd name="T19" fmla="*/ 522 h 3501"/>
                      <a:gd name="T20" fmla="*/ 1943 w 3952"/>
                      <a:gd name="T21" fmla="*/ 288 h 3501"/>
                      <a:gd name="T22" fmla="*/ 1555 w 3952"/>
                      <a:gd name="T23" fmla="*/ 126 h 3501"/>
                      <a:gd name="T24" fmla="*/ 1184 w 3952"/>
                      <a:gd name="T25" fmla="*/ 24 h 3501"/>
                      <a:gd name="T26" fmla="*/ 837 w 3952"/>
                      <a:gd name="T27" fmla="*/ 0 h 3501"/>
                      <a:gd name="T28" fmla="*/ 526 w 3952"/>
                      <a:gd name="T29" fmla="*/ 48 h 3501"/>
                      <a:gd name="T30" fmla="*/ 263 w 3952"/>
                      <a:gd name="T31" fmla="*/ 174 h 3501"/>
                      <a:gd name="T32" fmla="*/ 114 w 3952"/>
                      <a:gd name="T33" fmla="*/ 312 h 3501"/>
                      <a:gd name="T34" fmla="*/ 0 w 3952"/>
                      <a:gd name="T35" fmla="*/ 486 h 3501"/>
                      <a:gd name="T36" fmla="*/ 72 w 3952"/>
                      <a:gd name="T37" fmla="*/ 372 h 3501"/>
                      <a:gd name="T38" fmla="*/ 269 w 3952"/>
                      <a:gd name="T39" fmla="*/ 174 h 3501"/>
                      <a:gd name="T40" fmla="*/ 526 w 3952"/>
                      <a:gd name="T41" fmla="*/ 48 h 3501"/>
                      <a:gd name="T42" fmla="*/ 837 w 3952"/>
                      <a:gd name="T43" fmla="*/ 6 h 3501"/>
                      <a:gd name="T44" fmla="*/ 1184 w 3952"/>
                      <a:gd name="T45" fmla="*/ 30 h 3501"/>
                      <a:gd name="T46" fmla="*/ 1555 w 3952"/>
                      <a:gd name="T47" fmla="*/ 132 h 3501"/>
                      <a:gd name="T48" fmla="*/ 1943 w 3952"/>
                      <a:gd name="T49" fmla="*/ 294 h 3501"/>
                      <a:gd name="T50" fmla="*/ 2332 w 3952"/>
                      <a:gd name="T51" fmla="*/ 528 h 3501"/>
                      <a:gd name="T52" fmla="*/ 2715 w 3952"/>
                      <a:gd name="T53" fmla="*/ 821 h 3501"/>
                      <a:gd name="T54" fmla="*/ 3127 w 3952"/>
                      <a:gd name="T55" fmla="*/ 1223 h 3501"/>
                      <a:gd name="T56" fmla="*/ 3336 w 3952"/>
                      <a:gd name="T57" fmla="*/ 1469 h 3501"/>
                      <a:gd name="T58" fmla="*/ 3510 w 3952"/>
                      <a:gd name="T59" fmla="*/ 1727 h 3501"/>
                      <a:gd name="T60" fmla="*/ 3665 w 3952"/>
                      <a:gd name="T61" fmla="*/ 1984 h 3501"/>
                      <a:gd name="T62" fmla="*/ 3785 w 3952"/>
                      <a:gd name="T63" fmla="*/ 2236 h 3501"/>
                      <a:gd name="T64" fmla="*/ 3875 w 3952"/>
                      <a:gd name="T65" fmla="*/ 2494 h 3501"/>
                      <a:gd name="T66" fmla="*/ 3934 w 3952"/>
                      <a:gd name="T67" fmla="*/ 2740 h 3501"/>
                      <a:gd name="T68" fmla="*/ 3952 w 3952"/>
                      <a:gd name="T69" fmla="*/ 2973 h 3501"/>
                      <a:gd name="T70" fmla="*/ 3922 w 3952"/>
                      <a:gd name="T71" fmla="*/ 3255 h 3501"/>
                      <a:gd name="T72" fmla="*/ 3833 w 3952"/>
                      <a:gd name="T73" fmla="*/ 3501 h 3501"/>
                      <a:gd name="T74" fmla="*/ 3886 w 3952"/>
                      <a:gd name="T75" fmla="*/ 3387 h 3501"/>
                      <a:gd name="T76" fmla="*/ 3946 w 3952"/>
                      <a:gd name="T77" fmla="*/ 3123 h 3501"/>
                      <a:gd name="T78" fmla="*/ 3952 w 3952"/>
                      <a:gd name="T79" fmla="*/ 2973 h 3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52" h="3501">
                        <a:moveTo>
                          <a:pt x="3952" y="2973"/>
                        </a:moveTo>
                        <a:lnTo>
                          <a:pt x="3946" y="2860"/>
                        </a:lnTo>
                        <a:lnTo>
                          <a:pt x="3934" y="2740"/>
                        </a:lnTo>
                        <a:lnTo>
                          <a:pt x="3910" y="2614"/>
                        </a:lnTo>
                        <a:lnTo>
                          <a:pt x="3875" y="2494"/>
                        </a:lnTo>
                        <a:lnTo>
                          <a:pt x="3839" y="2368"/>
                        </a:lnTo>
                        <a:lnTo>
                          <a:pt x="3785" y="2236"/>
                        </a:lnTo>
                        <a:lnTo>
                          <a:pt x="3731" y="2110"/>
                        </a:lnTo>
                        <a:lnTo>
                          <a:pt x="3665" y="1978"/>
                        </a:lnTo>
                        <a:lnTo>
                          <a:pt x="3593" y="1853"/>
                        </a:lnTo>
                        <a:lnTo>
                          <a:pt x="3516" y="1721"/>
                        </a:lnTo>
                        <a:lnTo>
                          <a:pt x="3432" y="1595"/>
                        </a:lnTo>
                        <a:lnTo>
                          <a:pt x="3336" y="1469"/>
                        </a:lnTo>
                        <a:lnTo>
                          <a:pt x="3241" y="1343"/>
                        </a:lnTo>
                        <a:lnTo>
                          <a:pt x="3133" y="1223"/>
                        </a:lnTo>
                        <a:lnTo>
                          <a:pt x="3025" y="1103"/>
                        </a:lnTo>
                        <a:lnTo>
                          <a:pt x="2906" y="983"/>
                        </a:lnTo>
                        <a:lnTo>
                          <a:pt x="2721" y="815"/>
                        </a:lnTo>
                        <a:lnTo>
                          <a:pt x="2529" y="660"/>
                        </a:lnTo>
                        <a:lnTo>
                          <a:pt x="2332" y="522"/>
                        </a:lnTo>
                        <a:lnTo>
                          <a:pt x="2141" y="396"/>
                        </a:lnTo>
                        <a:lnTo>
                          <a:pt x="1943" y="288"/>
                        </a:lnTo>
                        <a:lnTo>
                          <a:pt x="1746" y="198"/>
                        </a:lnTo>
                        <a:lnTo>
                          <a:pt x="1555" y="126"/>
                        </a:lnTo>
                        <a:lnTo>
                          <a:pt x="1363" y="66"/>
                        </a:lnTo>
                        <a:lnTo>
                          <a:pt x="1184" y="24"/>
                        </a:lnTo>
                        <a:lnTo>
                          <a:pt x="1005" y="6"/>
                        </a:lnTo>
                        <a:lnTo>
                          <a:pt x="837" y="0"/>
                        </a:lnTo>
                        <a:lnTo>
                          <a:pt x="676" y="12"/>
                        </a:lnTo>
                        <a:lnTo>
                          <a:pt x="526" y="48"/>
                        </a:lnTo>
                        <a:lnTo>
                          <a:pt x="389" y="102"/>
                        </a:lnTo>
                        <a:lnTo>
                          <a:pt x="263" y="174"/>
                        </a:lnTo>
                        <a:lnTo>
                          <a:pt x="155" y="264"/>
                        </a:lnTo>
                        <a:lnTo>
                          <a:pt x="114" y="312"/>
                        </a:lnTo>
                        <a:lnTo>
                          <a:pt x="72" y="366"/>
                        </a:lnTo>
                        <a:lnTo>
                          <a:pt x="0" y="486"/>
                        </a:lnTo>
                        <a:lnTo>
                          <a:pt x="0" y="498"/>
                        </a:lnTo>
                        <a:lnTo>
                          <a:pt x="72" y="372"/>
                        </a:lnTo>
                        <a:lnTo>
                          <a:pt x="161" y="264"/>
                        </a:lnTo>
                        <a:lnTo>
                          <a:pt x="269" y="174"/>
                        </a:lnTo>
                        <a:lnTo>
                          <a:pt x="395" y="102"/>
                        </a:lnTo>
                        <a:lnTo>
                          <a:pt x="526" y="48"/>
                        </a:lnTo>
                        <a:lnTo>
                          <a:pt x="676" y="18"/>
                        </a:lnTo>
                        <a:lnTo>
                          <a:pt x="837" y="6"/>
                        </a:lnTo>
                        <a:lnTo>
                          <a:pt x="1005" y="6"/>
                        </a:lnTo>
                        <a:lnTo>
                          <a:pt x="1184" y="30"/>
                        </a:lnTo>
                        <a:lnTo>
                          <a:pt x="1363" y="72"/>
                        </a:lnTo>
                        <a:lnTo>
                          <a:pt x="1555" y="132"/>
                        </a:lnTo>
                        <a:lnTo>
                          <a:pt x="1746" y="204"/>
                        </a:lnTo>
                        <a:lnTo>
                          <a:pt x="1943" y="294"/>
                        </a:lnTo>
                        <a:lnTo>
                          <a:pt x="2135" y="402"/>
                        </a:lnTo>
                        <a:lnTo>
                          <a:pt x="2332" y="528"/>
                        </a:lnTo>
                        <a:lnTo>
                          <a:pt x="2523" y="666"/>
                        </a:lnTo>
                        <a:lnTo>
                          <a:pt x="2715" y="821"/>
                        </a:lnTo>
                        <a:lnTo>
                          <a:pt x="2900" y="989"/>
                        </a:lnTo>
                        <a:lnTo>
                          <a:pt x="3127" y="1223"/>
                        </a:lnTo>
                        <a:lnTo>
                          <a:pt x="3235" y="1349"/>
                        </a:lnTo>
                        <a:lnTo>
                          <a:pt x="3336" y="1469"/>
                        </a:lnTo>
                        <a:lnTo>
                          <a:pt x="3426" y="1595"/>
                        </a:lnTo>
                        <a:lnTo>
                          <a:pt x="3510" y="1727"/>
                        </a:lnTo>
                        <a:lnTo>
                          <a:pt x="3593" y="1853"/>
                        </a:lnTo>
                        <a:lnTo>
                          <a:pt x="3665" y="1984"/>
                        </a:lnTo>
                        <a:lnTo>
                          <a:pt x="3731" y="2110"/>
                        </a:lnTo>
                        <a:lnTo>
                          <a:pt x="3785" y="2236"/>
                        </a:lnTo>
                        <a:lnTo>
                          <a:pt x="3833" y="2368"/>
                        </a:lnTo>
                        <a:lnTo>
                          <a:pt x="3875" y="2494"/>
                        </a:lnTo>
                        <a:lnTo>
                          <a:pt x="3910" y="2614"/>
                        </a:lnTo>
                        <a:lnTo>
                          <a:pt x="3934" y="2740"/>
                        </a:lnTo>
                        <a:lnTo>
                          <a:pt x="3946" y="2860"/>
                        </a:lnTo>
                        <a:lnTo>
                          <a:pt x="3952" y="2973"/>
                        </a:lnTo>
                        <a:lnTo>
                          <a:pt x="3946" y="3123"/>
                        </a:lnTo>
                        <a:lnTo>
                          <a:pt x="3922" y="3255"/>
                        </a:lnTo>
                        <a:lnTo>
                          <a:pt x="3886" y="3387"/>
                        </a:lnTo>
                        <a:lnTo>
                          <a:pt x="3833" y="3501"/>
                        </a:lnTo>
                        <a:lnTo>
                          <a:pt x="3833" y="3501"/>
                        </a:lnTo>
                        <a:lnTo>
                          <a:pt x="3886" y="3387"/>
                        </a:lnTo>
                        <a:lnTo>
                          <a:pt x="3928" y="3255"/>
                        </a:lnTo>
                        <a:lnTo>
                          <a:pt x="3946" y="3123"/>
                        </a:lnTo>
                        <a:lnTo>
                          <a:pt x="3952" y="2973"/>
                        </a:lnTo>
                        <a:lnTo>
                          <a:pt x="3952" y="297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040" name="Freeform 8"/>
                  <p:cNvSpPr>
                    <a:spLocks/>
                  </p:cNvSpPr>
                  <p:nvPr userDrawn="1"/>
                </p:nvSpPr>
                <p:spPr bwMode="hidden">
                  <a:xfrm>
                    <a:off x="406" y="953"/>
                    <a:ext cx="3803" cy="3363"/>
                  </a:xfrm>
                  <a:custGeom>
                    <a:avLst/>
                    <a:gdLst>
                      <a:gd name="T0" fmla="*/ 676 w 3791"/>
                      <a:gd name="T1" fmla="*/ 2416 h 3363"/>
                      <a:gd name="T2" fmla="*/ 419 w 3791"/>
                      <a:gd name="T3" fmla="*/ 2062 h 3363"/>
                      <a:gd name="T4" fmla="*/ 215 w 3791"/>
                      <a:gd name="T5" fmla="*/ 1703 h 3363"/>
                      <a:gd name="T6" fmla="*/ 78 w 3791"/>
                      <a:gd name="T7" fmla="*/ 1343 h 3363"/>
                      <a:gd name="T8" fmla="*/ 12 w 3791"/>
                      <a:gd name="T9" fmla="*/ 1001 h 3363"/>
                      <a:gd name="T10" fmla="*/ 18 w 3791"/>
                      <a:gd name="T11" fmla="*/ 701 h 3363"/>
                      <a:gd name="T12" fmla="*/ 96 w 3791"/>
                      <a:gd name="T13" fmla="*/ 450 h 3363"/>
                      <a:gd name="T14" fmla="*/ 239 w 3791"/>
                      <a:gd name="T15" fmla="*/ 246 h 3363"/>
                      <a:gd name="T16" fmla="*/ 580 w 3791"/>
                      <a:gd name="T17" fmla="*/ 48 h 3363"/>
                      <a:gd name="T18" fmla="*/ 1028 w 3791"/>
                      <a:gd name="T19" fmla="*/ 6 h 3363"/>
                      <a:gd name="T20" fmla="*/ 1543 w 3791"/>
                      <a:gd name="T21" fmla="*/ 120 h 3363"/>
                      <a:gd name="T22" fmla="*/ 2087 w 3791"/>
                      <a:gd name="T23" fmla="*/ 378 h 3363"/>
                      <a:gd name="T24" fmla="*/ 2631 w 3791"/>
                      <a:gd name="T25" fmla="*/ 773 h 3363"/>
                      <a:gd name="T26" fmla="*/ 3115 w 3791"/>
                      <a:gd name="T27" fmla="*/ 1265 h 3363"/>
                      <a:gd name="T28" fmla="*/ 3378 w 3791"/>
                      <a:gd name="T29" fmla="*/ 1625 h 3363"/>
                      <a:gd name="T30" fmla="*/ 3582 w 3791"/>
                      <a:gd name="T31" fmla="*/ 1984 h 3363"/>
                      <a:gd name="T32" fmla="*/ 3719 w 3791"/>
                      <a:gd name="T33" fmla="*/ 2344 h 3363"/>
                      <a:gd name="T34" fmla="*/ 3785 w 3791"/>
                      <a:gd name="T35" fmla="*/ 2686 h 3363"/>
                      <a:gd name="T36" fmla="*/ 3749 w 3791"/>
                      <a:gd name="T37" fmla="*/ 3105 h 3363"/>
                      <a:gd name="T38" fmla="*/ 3629 w 3791"/>
                      <a:gd name="T39" fmla="*/ 3363 h 3363"/>
                      <a:gd name="T40" fmla="*/ 3779 w 3791"/>
                      <a:gd name="T41" fmla="*/ 2967 h 3363"/>
                      <a:gd name="T42" fmla="*/ 3791 w 3791"/>
                      <a:gd name="T43" fmla="*/ 2794 h 3363"/>
                      <a:gd name="T44" fmla="*/ 3749 w 3791"/>
                      <a:gd name="T45" fmla="*/ 2458 h 3363"/>
                      <a:gd name="T46" fmla="*/ 3635 w 3791"/>
                      <a:gd name="T47" fmla="*/ 2104 h 3363"/>
                      <a:gd name="T48" fmla="*/ 3456 w 3791"/>
                      <a:gd name="T49" fmla="*/ 1739 h 3363"/>
                      <a:gd name="T50" fmla="*/ 3211 w 3791"/>
                      <a:gd name="T51" fmla="*/ 1385 h 3363"/>
                      <a:gd name="T52" fmla="*/ 2804 w 3791"/>
                      <a:gd name="T53" fmla="*/ 929 h 3363"/>
                      <a:gd name="T54" fmla="*/ 2272 w 3791"/>
                      <a:gd name="T55" fmla="*/ 492 h 3363"/>
                      <a:gd name="T56" fmla="*/ 1722 w 3791"/>
                      <a:gd name="T57" fmla="*/ 192 h 3363"/>
                      <a:gd name="T58" fmla="*/ 1190 w 3791"/>
                      <a:gd name="T59" fmla="*/ 24 h 3363"/>
                      <a:gd name="T60" fmla="*/ 717 w 3791"/>
                      <a:gd name="T61" fmla="*/ 12 h 3363"/>
                      <a:gd name="T62" fmla="*/ 335 w 3791"/>
                      <a:gd name="T63" fmla="*/ 162 h 3363"/>
                      <a:gd name="T64" fmla="*/ 132 w 3791"/>
                      <a:gd name="T65" fmla="*/ 378 h 3363"/>
                      <a:gd name="T66" fmla="*/ 36 w 3791"/>
                      <a:gd name="T67" fmla="*/ 612 h 3363"/>
                      <a:gd name="T68" fmla="*/ 0 w 3791"/>
                      <a:gd name="T69" fmla="*/ 893 h 3363"/>
                      <a:gd name="T70" fmla="*/ 42 w 3791"/>
                      <a:gd name="T71" fmla="*/ 1229 h 3363"/>
                      <a:gd name="T72" fmla="*/ 161 w 3791"/>
                      <a:gd name="T73" fmla="*/ 1583 h 3363"/>
                      <a:gd name="T74" fmla="*/ 341 w 3791"/>
                      <a:gd name="T75" fmla="*/ 1942 h 3363"/>
                      <a:gd name="T76" fmla="*/ 580 w 3791"/>
                      <a:gd name="T77" fmla="*/ 2302 h 3363"/>
                      <a:gd name="T78" fmla="*/ 987 w 3791"/>
                      <a:gd name="T79" fmla="*/ 2758 h 3363"/>
                      <a:gd name="T80" fmla="*/ 1596 w 3791"/>
                      <a:gd name="T81" fmla="*/ 3237 h 3363"/>
                      <a:gd name="T82" fmla="*/ 1596 w 3791"/>
                      <a:gd name="T83" fmla="*/ 3237 h 3363"/>
                      <a:gd name="T84" fmla="*/ 993 w 3791"/>
                      <a:gd name="T85" fmla="*/ 2758 h 3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91" h="3363">
                        <a:moveTo>
                          <a:pt x="993" y="2758"/>
                        </a:moveTo>
                        <a:lnTo>
                          <a:pt x="777" y="2536"/>
                        </a:lnTo>
                        <a:lnTo>
                          <a:pt x="676" y="2416"/>
                        </a:lnTo>
                        <a:lnTo>
                          <a:pt x="586" y="2302"/>
                        </a:lnTo>
                        <a:lnTo>
                          <a:pt x="496" y="2182"/>
                        </a:lnTo>
                        <a:lnTo>
                          <a:pt x="419" y="2062"/>
                        </a:lnTo>
                        <a:lnTo>
                          <a:pt x="341" y="1942"/>
                        </a:lnTo>
                        <a:lnTo>
                          <a:pt x="275" y="1822"/>
                        </a:lnTo>
                        <a:lnTo>
                          <a:pt x="215" y="1703"/>
                        </a:lnTo>
                        <a:lnTo>
                          <a:pt x="161" y="1583"/>
                        </a:lnTo>
                        <a:lnTo>
                          <a:pt x="114" y="1463"/>
                        </a:lnTo>
                        <a:lnTo>
                          <a:pt x="78" y="1343"/>
                        </a:lnTo>
                        <a:lnTo>
                          <a:pt x="48" y="1229"/>
                        </a:lnTo>
                        <a:lnTo>
                          <a:pt x="24" y="1115"/>
                        </a:lnTo>
                        <a:lnTo>
                          <a:pt x="12" y="1001"/>
                        </a:lnTo>
                        <a:lnTo>
                          <a:pt x="6" y="893"/>
                        </a:lnTo>
                        <a:lnTo>
                          <a:pt x="12" y="797"/>
                        </a:lnTo>
                        <a:lnTo>
                          <a:pt x="18" y="701"/>
                        </a:lnTo>
                        <a:lnTo>
                          <a:pt x="42" y="612"/>
                        </a:lnTo>
                        <a:lnTo>
                          <a:pt x="66" y="528"/>
                        </a:lnTo>
                        <a:lnTo>
                          <a:pt x="96" y="450"/>
                        </a:lnTo>
                        <a:lnTo>
                          <a:pt x="138" y="378"/>
                        </a:lnTo>
                        <a:lnTo>
                          <a:pt x="185" y="306"/>
                        </a:lnTo>
                        <a:lnTo>
                          <a:pt x="239" y="246"/>
                        </a:lnTo>
                        <a:lnTo>
                          <a:pt x="341" y="162"/>
                        </a:lnTo>
                        <a:lnTo>
                          <a:pt x="454" y="96"/>
                        </a:lnTo>
                        <a:lnTo>
                          <a:pt x="580" y="48"/>
                        </a:lnTo>
                        <a:lnTo>
                          <a:pt x="723" y="18"/>
                        </a:lnTo>
                        <a:lnTo>
                          <a:pt x="867" y="6"/>
                        </a:lnTo>
                        <a:lnTo>
                          <a:pt x="1028" y="6"/>
                        </a:lnTo>
                        <a:lnTo>
                          <a:pt x="1196" y="30"/>
                        </a:lnTo>
                        <a:lnTo>
                          <a:pt x="1363" y="66"/>
                        </a:lnTo>
                        <a:lnTo>
                          <a:pt x="1543" y="120"/>
                        </a:lnTo>
                        <a:lnTo>
                          <a:pt x="1722" y="192"/>
                        </a:lnTo>
                        <a:lnTo>
                          <a:pt x="1901" y="282"/>
                        </a:lnTo>
                        <a:lnTo>
                          <a:pt x="2087" y="378"/>
                        </a:lnTo>
                        <a:lnTo>
                          <a:pt x="2272" y="498"/>
                        </a:lnTo>
                        <a:lnTo>
                          <a:pt x="2451" y="624"/>
                        </a:lnTo>
                        <a:lnTo>
                          <a:pt x="2631" y="773"/>
                        </a:lnTo>
                        <a:lnTo>
                          <a:pt x="2804" y="929"/>
                        </a:lnTo>
                        <a:lnTo>
                          <a:pt x="3019" y="1151"/>
                        </a:lnTo>
                        <a:lnTo>
                          <a:pt x="3115" y="1265"/>
                        </a:lnTo>
                        <a:lnTo>
                          <a:pt x="3211" y="1385"/>
                        </a:lnTo>
                        <a:lnTo>
                          <a:pt x="3295" y="1505"/>
                        </a:lnTo>
                        <a:lnTo>
                          <a:pt x="3378" y="1625"/>
                        </a:lnTo>
                        <a:lnTo>
                          <a:pt x="3450" y="1745"/>
                        </a:lnTo>
                        <a:lnTo>
                          <a:pt x="3522" y="1864"/>
                        </a:lnTo>
                        <a:lnTo>
                          <a:pt x="3582" y="1984"/>
                        </a:lnTo>
                        <a:lnTo>
                          <a:pt x="3635" y="2104"/>
                        </a:lnTo>
                        <a:lnTo>
                          <a:pt x="3677" y="2224"/>
                        </a:lnTo>
                        <a:lnTo>
                          <a:pt x="3719" y="2344"/>
                        </a:lnTo>
                        <a:lnTo>
                          <a:pt x="3749" y="2458"/>
                        </a:lnTo>
                        <a:lnTo>
                          <a:pt x="3773" y="2572"/>
                        </a:lnTo>
                        <a:lnTo>
                          <a:pt x="3785" y="2686"/>
                        </a:lnTo>
                        <a:lnTo>
                          <a:pt x="3791" y="2794"/>
                        </a:lnTo>
                        <a:lnTo>
                          <a:pt x="3779" y="2955"/>
                        </a:lnTo>
                        <a:lnTo>
                          <a:pt x="3749" y="3105"/>
                        </a:lnTo>
                        <a:lnTo>
                          <a:pt x="3695" y="3243"/>
                        </a:lnTo>
                        <a:lnTo>
                          <a:pt x="3623" y="3363"/>
                        </a:lnTo>
                        <a:lnTo>
                          <a:pt x="3629" y="3363"/>
                        </a:lnTo>
                        <a:lnTo>
                          <a:pt x="3701" y="3243"/>
                        </a:lnTo>
                        <a:lnTo>
                          <a:pt x="3749" y="3111"/>
                        </a:lnTo>
                        <a:lnTo>
                          <a:pt x="3779" y="2967"/>
                        </a:lnTo>
                        <a:lnTo>
                          <a:pt x="3791" y="2806"/>
                        </a:lnTo>
                        <a:lnTo>
                          <a:pt x="3791" y="2800"/>
                        </a:lnTo>
                        <a:lnTo>
                          <a:pt x="3791" y="2794"/>
                        </a:lnTo>
                        <a:lnTo>
                          <a:pt x="3785" y="2686"/>
                        </a:lnTo>
                        <a:lnTo>
                          <a:pt x="3773" y="2572"/>
                        </a:lnTo>
                        <a:lnTo>
                          <a:pt x="3749" y="2458"/>
                        </a:lnTo>
                        <a:lnTo>
                          <a:pt x="3719" y="2338"/>
                        </a:lnTo>
                        <a:lnTo>
                          <a:pt x="3683" y="2224"/>
                        </a:lnTo>
                        <a:lnTo>
                          <a:pt x="3635" y="2104"/>
                        </a:lnTo>
                        <a:lnTo>
                          <a:pt x="3582" y="1984"/>
                        </a:lnTo>
                        <a:lnTo>
                          <a:pt x="3522" y="1864"/>
                        </a:lnTo>
                        <a:lnTo>
                          <a:pt x="3456" y="1739"/>
                        </a:lnTo>
                        <a:lnTo>
                          <a:pt x="3378" y="1619"/>
                        </a:lnTo>
                        <a:lnTo>
                          <a:pt x="3300" y="1499"/>
                        </a:lnTo>
                        <a:lnTo>
                          <a:pt x="3211" y="1385"/>
                        </a:lnTo>
                        <a:lnTo>
                          <a:pt x="3121" y="1265"/>
                        </a:lnTo>
                        <a:lnTo>
                          <a:pt x="3019" y="1151"/>
                        </a:lnTo>
                        <a:lnTo>
                          <a:pt x="2804" y="929"/>
                        </a:lnTo>
                        <a:lnTo>
                          <a:pt x="2631" y="767"/>
                        </a:lnTo>
                        <a:lnTo>
                          <a:pt x="2451" y="624"/>
                        </a:lnTo>
                        <a:lnTo>
                          <a:pt x="2272" y="492"/>
                        </a:lnTo>
                        <a:lnTo>
                          <a:pt x="2087" y="378"/>
                        </a:lnTo>
                        <a:lnTo>
                          <a:pt x="1901" y="276"/>
                        </a:lnTo>
                        <a:lnTo>
                          <a:pt x="1722" y="192"/>
                        </a:lnTo>
                        <a:lnTo>
                          <a:pt x="1543" y="120"/>
                        </a:lnTo>
                        <a:lnTo>
                          <a:pt x="1363" y="66"/>
                        </a:lnTo>
                        <a:lnTo>
                          <a:pt x="1190" y="24"/>
                        </a:lnTo>
                        <a:lnTo>
                          <a:pt x="1028" y="6"/>
                        </a:lnTo>
                        <a:lnTo>
                          <a:pt x="867" y="0"/>
                        </a:lnTo>
                        <a:lnTo>
                          <a:pt x="717" y="12"/>
                        </a:lnTo>
                        <a:lnTo>
                          <a:pt x="580" y="42"/>
                        </a:lnTo>
                        <a:lnTo>
                          <a:pt x="448" y="90"/>
                        </a:lnTo>
                        <a:lnTo>
                          <a:pt x="335" y="162"/>
                        </a:lnTo>
                        <a:lnTo>
                          <a:pt x="233" y="246"/>
                        </a:lnTo>
                        <a:lnTo>
                          <a:pt x="179" y="306"/>
                        </a:lnTo>
                        <a:lnTo>
                          <a:pt x="132" y="378"/>
                        </a:lnTo>
                        <a:lnTo>
                          <a:pt x="90" y="450"/>
                        </a:lnTo>
                        <a:lnTo>
                          <a:pt x="60" y="528"/>
                        </a:lnTo>
                        <a:lnTo>
                          <a:pt x="36" y="612"/>
                        </a:lnTo>
                        <a:lnTo>
                          <a:pt x="12" y="701"/>
                        </a:lnTo>
                        <a:lnTo>
                          <a:pt x="6" y="797"/>
                        </a:lnTo>
                        <a:lnTo>
                          <a:pt x="0" y="893"/>
                        </a:lnTo>
                        <a:lnTo>
                          <a:pt x="6" y="1001"/>
                        </a:lnTo>
                        <a:lnTo>
                          <a:pt x="24" y="1115"/>
                        </a:lnTo>
                        <a:lnTo>
                          <a:pt x="42" y="1229"/>
                        </a:lnTo>
                        <a:lnTo>
                          <a:pt x="78" y="1343"/>
                        </a:lnTo>
                        <a:lnTo>
                          <a:pt x="114" y="1463"/>
                        </a:lnTo>
                        <a:lnTo>
                          <a:pt x="161" y="1583"/>
                        </a:lnTo>
                        <a:lnTo>
                          <a:pt x="215" y="1703"/>
                        </a:lnTo>
                        <a:lnTo>
                          <a:pt x="275" y="1822"/>
                        </a:lnTo>
                        <a:lnTo>
                          <a:pt x="341" y="1942"/>
                        </a:lnTo>
                        <a:lnTo>
                          <a:pt x="413" y="2062"/>
                        </a:lnTo>
                        <a:lnTo>
                          <a:pt x="496" y="2182"/>
                        </a:lnTo>
                        <a:lnTo>
                          <a:pt x="580" y="2302"/>
                        </a:lnTo>
                        <a:lnTo>
                          <a:pt x="676" y="2422"/>
                        </a:lnTo>
                        <a:lnTo>
                          <a:pt x="771" y="2536"/>
                        </a:lnTo>
                        <a:lnTo>
                          <a:pt x="987" y="2758"/>
                        </a:lnTo>
                        <a:lnTo>
                          <a:pt x="1184" y="2931"/>
                        </a:lnTo>
                        <a:lnTo>
                          <a:pt x="1387" y="3093"/>
                        </a:lnTo>
                        <a:lnTo>
                          <a:pt x="1596" y="3237"/>
                        </a:lnTo>
                        <a:lnTo>
                          <a:pt x="1800" y="3363"/>
                        </a:lnTo>
                        <a:lnTo>
                          <a:pt x="1806" y="3363"/>
                        </a:lnTo>
                        <a:lnTo>
                          <a:pt x="1596" y="3237"/>
                        </a:lnTo>
                        <a:lnTo>
                          <a:pt x="1393" y="3093"/>
                        </a:lnTo>
                        <a:lnTo>
                          <a:pt x="1190" y="2931"/>
                        </a:lnTo>
                        <a:lnTo>
                          <a:pt x="993" y="2758"/>
                        </a:lnTo>
                        <a:lnTo>
                          <a:pt x="993" y="275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041" name="Freeform 9"/>
                  <p:cNvSpPr>
                    <a:spLocks/>
                  </p:cNvSpPr>
                  <p:nvPr userDrawn="1"/>
                </p:nvSpPr>
                <p:spPr bwMode="hidden">
                  <a:xfrm>
                    <a:off x="514" y="1091"/>
                    <a:ext cx="3538" cy="3225"/>
                  </a:xfrm>
                  <a:custGeom>
                    <a:avLst/>
                    <a:gdLst>
                      <a:gd name="T0" fmla="*/ 538 w 3527"/>
                      <a:gd name="T1" fmla="*/ 2146 h 3225"/>
                      <a:gd name="T2" fmla="*/ 317 w 3527"/>
                      <a:gd name="T3" fmla="*/ 1816 h 3225"/>
                      <a:gd name="T4" fmla="*/ 149 w 3527"/>
                      <a:gd name="T5" fmla="*/ 1481 h 3225"/>
                      <a:gd name="T6" fmla="*/ 41 w 3527"/>
                      <a:gd name="T7" fmla="*/ 1151 h 3225"/>
                      <a:gd name="T8" fmla="*/ 0 w 3527"/>
                      <a:gd name="T9" fmla="*/ 839 h 3225"/>
                      <a:gd name="T10" fmla="*/ 30 w 3527"/>
                      <a:gd name="T11" fmla="*/ 575 h 3225"/>
                      <a:gd name="T12" fmla="*/ 125 w 3527"/>
                      <a:gd name="T13" fmla="*/ 354 h 3225"/>
                      <a:gd name="T14" fmla="*/ 317 w 3527"/>
                      <a:gd name="T15" fmla="*/ 150 h 3225"/>
                      <a:gd name="T16" fmla="*/ 669 w 3527"/>
                      <a:gd name="T17" fmla="*/ 12 h 3225"/>
                      <a:gd name="T18" fmla="*/ 1112 w 3527"/>
                      <a:gd name="T19" fmla="*/ 24 h 3225"/>
                      <a:gd name="T20" fmla="*/ 1608 w 3527"/>
                      <a:gd name="T21" fmla="*/ 174 h 3225"/>
                      <a:gd name="T22" fmla="*/ 2116 w 3527"/>
                      <a:gd name="T23" fmla="*/ 456 h 3225"/>
                      <a:gd name="T24" fmla="*/ 2613 w 3527"/>
                      <a:gd name="T25" fmla="*/ 857 h 3225"/>
                      <a:gd name="T26" fmla="*/ 3073 w 3527"/>
                      <a:gd name="T27" fmla="*/ 1391 h 3225"/>
                      <a:gd name="T28" fmla="*/ 3276 w 3527"/>
                      <a:gd name="T29" fmla="*/ 1726 h 3225"/>
                      <a:gd name="T30" fmla="*/ 3426 w 3527"/>
                      <a:gd name="T31" fmla="*/ 2062 h 3225"/>
                      <a:gd name="T32" fmla="*/ 3509 w 3527"/>
                      <a:gd name="T33" fmla="*/ 2386 h 3225"/>
                      <a:gd name="T34" fmla="*/ 3521 w 3527"/>
                      <a:gd name="T35" fmla="*/ 2680 h 3225"/>
                      <a:gd name="T36" fmla="*/ 3474 w 3527"/>
                      <a:gd name="T37" fmla="*/ 2931 h 3225"/>
                      <a:gd name="T38" fmla="*/ 3360 w 3527"/>
                      <a:gd name="T39" fmla="*/ 3141 h 3225"/>
                      <a:gd name="T40" fmla="*/ 3282 w 3527"/>
                      <a:gd name="T41" fmla="*/ 3225 h 3225"/>
                      <a:gd name="T42" fmla="*/ 3312 w 3527"/>
                      <a:gd name="T43" fmla="*/ 3201 h 3225"/>
                      <a:gd name="T44" fmla="*/ 3444 w 3527"/>
                      <a:gd name="T45" fmla="*/ 3009 h 3225"/>
                      <a:gd name="T46" fmla="*/ 3515 w 3527"/>
                      <a:gd name="T47" fmla="*/ 2769 h 3225"/>
                      <a:gd name="T48" fmla="*/ 3521 w 3527"/>
                      <a:gd name="T49" fmla="*/ 2488 h 3225"/>
                      <a:gd name="T50" fmla="*/ 3462 w 3527"/>
                      <a:gd name="T51" fmla="*/ 2170 h 3225"/>
                      <a:gd name="T52" fmla="*/ 3336 w 3527"/>
                      <a:gd name="T53" fmla="*/ 1834 h 3225"/>
                      <a:gd name="T54" fmla="*/ 3145 w 3527"/>
                      <a:gd name="T55" fmla="*/ 1499 h 3225"/>
                      <a:gd name="T56" fmla="*/ 2816 w 3527"/>
                      <a:gd name="T57" fmla="*/ 1061 h 3225"/>
                      <a:gd name="T58" fmla="*/ 2284 w 3527"/>
                      <a:gd name="T59" fmla="*/ 575 h 3225"/>
                      <a:gd name="T60" fmla="*/ 1775 w 3527"/>
                      <a:gd name="T61" fmla="*/ 252 h 3225"/>
                      <a:gd name="T62" fmla="*/ 1273 w 3527"/>
                      <a:gd name="T63" fmla="*/ 60 h 3225"/>
                      <a:gd name="T64" fmla="*/ 807 w 3527"/>
                      <a:gd name="T65" fmla="*/ 0 h 3225"/>
                      <a:gd name="T66" fmla="*/ 418 w 3527"/>
                      <a:gd name="T67" fmla="*/ 84 h 3225"/>
                      <a:gd name="T68" fmla="*/ 167 w 3527"/>
                      <a:gd name="T69" fmla="*/ 288 h 3225"/>
                      <a:gd name="T70" fmla="*/ 53 w 3527"/>
                      <a:gd name="T71" fmla="*/ 498 h 3225"/>
                      <a:gd name="T72" fmla="*/ 0 w 3527"/>
                      <a:gd name="T73" fmla="*/ 749 h 3225"/>
                      <a:gd name="T74" fmla="*/ 18 w 3527"/>
                      <a:gd name="T75" fmla="*/ 1043 h 3225"/>
                      <a:gd name="T76" fmla="*/ 101 w 3527"/>
                      <a:gd name="T77" fmla="*/ 1373 h 3225"/>
                      <a:gd name="T78" fmla="*/ 251 w 3527"/>
                      <a:gd name="T79" fmla="*/ 1708 h 3225"/>
                      <a:gd name="T80" fmla="*/ 454 w 3527"/>
                      <a:gd name="T81" fmla="*/ 2038 h 3225"/>
                      <a:gd name="T82" fmla="*/ 914 w 3527"/>
                      <a:gd name="T83" fmla="*/ 2572 h 3225"/>
                      <a:gd name="T84" fmla="*/ 1255 w 3527"/>
                      <a:gd name="T85" fmla="*/ 2865 h 3225"/>
                      <a:gd name="T86" fmla="*/ 1608 w 3527"/>
                      <a:gd name="T87" fmla="*/ 3099 h 3225"/>
                      <a:gd name="T88" fmla="*/ 1853 w 3527"/>
                      <a:gd name="T89" fmla="*/ 3225 h 3225"/>
                      <a:gd name="T90" fmla="*/ 1494 w 3527"/>
                      <a:gd name="T91" fmla="*/ 3027 h 3225"/>
                      <a:gd name="T92" fmla="*/ 1142 w 3527"/>
                      <a:gd name="T93" fmla="*/ 2769 h 3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27" h="3225">
                        <a:moveTo>
                          <a:pt x="914" y="2572"/>
                        </a:moveTo>
                        <a:lnTo>
                          <a:pt x="717" y="2362"/>
                        </a:lnTo>
                        <a:lnTo>
                          <a:pt x="538" y="2146"/>
                        </a:lnTo>
                        <a:lnTo>
                          <a:pt x="460" y="2038"/>
                        </a:lnTo>
                        <a:lnTo>
                          <a:pt x="382" y="1930"/>
                        </a:lnTo>
                        <a:lnTo>
                          <a:pt x="317" y="1816"/>
                        </a:lnTo>
                        <a:lnTo>
                          <a:pt x="251" y="1702"/>
                        </a:lnTo>
                        <a:lnTo>
                          <a:pt x="197" y="1589"/>
                        </a:lnTo>
                        <a:lnTo>
                          <a:pt x="149" y="1481"/>
                        </a:lnTo>
                        <a:lnTo>
                          <a:pt x="107" y="1367"/>
                        </a:lnTo>
                        <a:lnTo>
                          <a:pt x="71" y="1259"/>
                        </a:lnTo>
                        <a:lnTo>
                          <a:pt x="41" y="1151"/>
                        </a:lnTo>
                        <a:lnTo>
                          <a:pt x="18" y="1043"/>
                        </a:lnTo>
                        <a:lnTo>
                          <a:pt x="6" y="941"/>
                        </a:lnTo>
                        <a:lnTo>
                          <a:pt x="0" y="839"/>
                        </a:lnTo>
                        <a:lnTo>
                          <a:pt x="6" y="749"/>
                        </a:lnTo>
                        <a:lnTo>
                          <a:pt x="12" y="659"/>
                        </a:lnTo>
                        <a:lnTo>
                          <a:pt x="30" y="575"/>
                        </a:lnTo>
                        <a:lnTo>
                          <a:pt x="59" y="498"/>
                        </a:lnTo>
                        <a:lnTo>
                          <a:pt x="89" y="420"/>
                        </a:lnTo>
                        <a:lnTo>
                          <a:pt x="125" y="354"/>
                        </a:lnTo>
                        <a:lnTo>
                          <a:pt x="173" y="288"/>
                        </a:lnTo>
                        <a:lnTo>
                          <a:pt x="221" y="228"/>
                        </a:lnTo>
                        <a:lnTo>
                          <a:pt x="317" y="150"/>
                        </a:lnTo>
                        <a:lnTo>
                          <a:pt x="424" y="90"/>
                        </a:lnTo>
                        <a:lnTo>
                          <a:pt x="544" y="42"/>
                        </a:lnTo>
                        <a:lnTo>
                          <a:pt x="669" y="12"/>
                        </a:lnTo>
                        <a:lnTo>
                          <a:pt x="813" y="0"/>
                        </a:lnTo>
                        <a:lnTo>
                          <a:pt x="956" y="6"/>
                        </a:lnTo>
                        <a:lnTo>
                          <a:pt x="1112" y="24"/>
                        </a:lnTo>
                        <a:lnTo>
                          <a:pt x="1273" y="60"/>
                        </a:lnTo>
                        <a:lnTo>
                          <a:pt x="1441" y="114"/>
                        </a:lnTo>
                        <a:lnTo>
                          <a:pt x="1608" y="174"/>
                        </a:lnTo>
                        <a:lnTo>
                          <a:pt x="1775" y="258"/>
                        </a:lnTo>
                        <a:lnTo>
                          <a:pt x="1949" y="348"/>
                        </a:lnTo>
                        <a:lnTo>
                          <a:pt x="2116" y="456"/>
                        </a:lnTo>
                        <a:lnTo>
                          <a:pt x="2284" y="575"/>
                        </a:lnTo>
                        <a:lnTo>
                          <a:pt x="2451" y="713"/>
                        </a:lnTo>
                        <a:lnTo>
                          <a:pt x="2613" y="857"/>
                        </a:lnTo>
                        <a:lnTo>
                          <a:pt x="2810" y="1067"/>
                        </a:lnTo>
                        <a:lnTo>
                          <a:pt x="2989" y="1283"/>
                        </a:lnTo>
                        <a:lnTo>
                          <a:pt x="3073" y="1391"/>
                        </a:lnTo>
                        <a:lnTo>
                          <a:pt x="3145" y="1505"/>
                        </a:lnTo>
                        <a:lnTo>
                          <a:pt x="3216" y="1612"/>
                        </a:lnTo>
                        <a:lnTo>
                          <a:pt x="3276" y="1726"/>
                        </a:lnTo>
                        <a:lnTo>
                          <a:pt x="3330" y="1840"/>
                        </a:lnTo>
                        <a:lnTo>
                          <a:pt x="3384" y="1948"/>
                        </a:lnTo>
                        <a:lnTo>
                          <a:pt x="3426" y="2062"/>
                        </a:lnTo>
                        <a:lnTo>
                          <a:pt x="3462" y="2170"/>
                        </a:lnTo>
                        <a:lnTo>
                          <a:pt x="3491" y="2278"/>
                        </a:lnTo>
                        <a:lnTo>
                          <a:pt x="3509" y="2386"/>
                        </a:lnTo>
                        <a:lnTo>
                          <a:pt x="3521" y="2488"/>
                        </a:lnTo>
                        <a:lnTo>
                          <a:pt x="3527" y="2590"/>
                        </a:lnTo>
                        <a:lnTo>
                          <a:pt x="3521" y="2680"/>
                        </a:lnTo>
                        <a:lnTo>
                          <a:pt x="3515" y="2769"/>
                        </a:lnTo>
                        <a:lnTo>
                          <a:pt x="3497" y="2853"/>
                        </a:lnTo>
                        <a:lnTo>
                          <a:pt x="3474" y="2931"/>
                        </a:lnTo>
                        <a:lnTo>
                          <a:pt x="3438" y="3009"/>
                        </a:lnTo>
                        <a:lnTo>
                          <a:pt x="3402" y="3075"/>
                        </a:lnTo>
                        <a:lnTo>
                          <a:pt x="3360" y="3141"/>
                        </a:lnTo>
                        <a:lnTo>
                          <a:pt x="3306" y="3201"/>
                        </a:lnTo>
                        <a:lnTo>
                          <a:pt x="3294" y="3213"/>
                        </a:lnTo>
                        <a:lnTo>
                          <a:pt x="3282" y="3225"/>
                        </a:lnTo>
                        <a:lnTo>
                          <a:pt x="3288" y="3225"/>
                        </a:lnTo>
                        <a:lnTo>
                          <a:pt x="3300" y="3213"/>
                        </a:lnTo>
                        <a:lnTo>
                          <a:pt x="3312" y="3201"/>
                        </a:lnTo>
                        <a:lnTo>
                          <a:pt x="3366" y="3141"/>
                        </a:lnTo>
                        <a:lnTo>
                          <a:pt x="3408" y="3075"/>
                        </a:lnTo>
                        <a:lnTo>
                          <a:pt x="3444" y="3009"/>
                        </a:lnTo>
                        <a:lnTo>
                          <a:pt x="3474" y="2931"/>
                        </a:lnTo>
                        <a:lnTo>
                          <a:pt x="3497" y="2853"/>
                        </a:lnTo>
                        <a:lnTo>
                          <a:pt x="3515" y="2769"/>
                        </a:lnTo>
                        <a:lnTo>
                          <a:pt x="3527" y="2680"/>
                        </a:lnTo>
                        <a:lnTo>
                          <a:pt x="3527" y="2590"/>
                        </a:lnTo>
                        <a:lnTo>
                          <a:pt x="3521" y="2488"/>
                        </a:lnTo>
                        <a:lnTo>
                          <a:pt x="3509" y="2386"/>
                        </a:lnTo>
                        <a:lnTo>
                          <a:pt x="3491" y="2278"/>
                        </a:lnTo>
                        <a:lnTo>
                          <a:pt x="3462" y="2170"/>
                        </a:lnTo>
                        <a:lnTo>
                          <a:pt x="3426" y="2056"/>
                        </a:lnTo>
                        <a:lnTo>
                          <a:pt x="3384" y="1948"/>
                        </a:lnTo>
                        <a:lnTo>
                          <a:pt x="3336" y="1834"/>
                        </a:lnTo>
                        <a:lnTo>
                          <a:pt x="3276" y="1726"/>
                        </a:lnTo>
                        <a:lnTo>
                          <a:pt x="3216" y="1612"/>
                        </a:lnTo>
                        <a:lnTo>
                          <a:pt x="3145" y="1499"/>
                        </a:lnTo>
                        <a:lnTo>
                          <a:pt x="3073" y="1391"/>
                        </a:lnTo>
                        <a:lnTo>
                          <a:pt x="2989" y="1277"/>
                        </a:lnTo>
                        <a:lnTo>
                          <a:pt x="2816" y="1061"/>
                        </a:lnTo>
                        <a:lnTo>
                          <a:pt x="2613" y="857"/>
                        </a:lnTo>
                        <a:lnTo>
                          <a:pt x="2451" y="707"/>
                        </a:lnTo>
                        <a:lnTo>
                          <a:pt x="2284" y="575"/>
                        </a:lnTo>
                        <a:lnTo>
                          <a:pt x="2116" y="456"/>
                        </a:lnTo>
                        <a:lnTo>
                          <a:pt x="1949" y="348"/>
                        </a:lnTo>
                        <a:lnTo>
                          <a:pt x="1775" y="252"/>
                        </a:lnTo>
                        <a:lnTo>
                          <a:pt x="1608" y="174"/>
                        </a:lnTo>
                        <a:lnTo>
                          <a:pt x="1435" y="108"/>
                        </a:lnTo>
                        <a:lnTo>
                          <a:pt x="1273" y="60"/>
                        </a:lnTo>
                        <a:lnTo>
                          <a:pt x="1112" y="24"/>
                        </a:lnTo>
                        <a:lnTo>
                          <a:pt x="956" y="0"/>
                        </a:lnTo>
                        <a:lnTo>
                          <a:pt x="807" y="0"/>
                        </a:lnTo>
                        <a:lnTo>
                          <a:pt x="669" y="12"/>
                        </a:lnTo>
                        <a:lnTo>
                          <a:pt x="538" y="42"/>
                        </a:lnTo>
                        <a:lnTo>
                          <a:pt x="418" y="84"/>
                        </a:lnTo>
                        <a:lnTo>
                          <a:pt x="311" y="150"/>
                        </a:lnTo>
                        <a:lnTo>
                          <a:pt x="215" y="228"/>
                        </a:lnTo>
                        <a:lnTo>
                          <a:pt x="167" y="288"/>
                        </a:lnTo>
                        <a:lnTo>
                          <a:pt x="119" y="354"/>
                        </a:lnTo>
                        <a:lnTo>
                          <a:pt x="83" y="420"/>
                        </a:lnTo>
                        <a:lnTo>
                          <a:pt x="53" y="498"/>
                        </a:lnTo>
                        <a:lnTo>
                          <a:pt x="30" y="575"/>
                        </a:lnTo>
                        <a:lnTo>
                          <a:pt x="12" y="659"/>
                        </a:lnTo>
                        <a:lnTo>
                          <a:pt x="0" y="749"/>
                        </a:lnTo>
                        <a:lnTo>
                          <a:pt x="0" y="839"/>
                        </a:lnTo>
                        <a:lnTo>
                          <a:pt x="6" y="941"/>
                        </a:lnTo>
                        <a:lnTo>
                          <a:pt x="18" y="1043"/>
                        </a:lnTo>
                        <a:lnTo>
                          <a:pt x="35" y="1151"/>
                        </a:lnTo>
                        <a:lnTo>
                          <a:pt x="65" y="1259"/>
                        </a:lnTo>
                        <a:lnTo>
                          <a:pt x="101" y="1373"/>
                        </a:lnTo>
                        <a:lnTo>
                          <a:pt x="143" y="1481"/>
                        </a:lnTo>
                        <a:lnTo>
                          <a:pt x="191" y="1595"/>
                        </a:lnTo>
                        <a:lnTo>
                          <a:pt x="251" y="1708"/>
                        </a:lnTo>
                        <a:lnTo>
                          <a:pt x="311" y="1816"/>
                        </a:lnTo>
                        <a:lnTo>
                          <a:pt x="382" y="1930"/>
                        </a:lnTo>
                        <a:lnTo>
                          <a:pt x="454" y="2038"/>
                        </a:lnTo>
                        <a:lnTo>
                          <a:pt x="538" y="2152"/>
                        </a:lnTo>
                        <a:lnTo>
                          <a:pt x="717" y="2368"/>
                        </a:lnTo>
                        <a:lnTo>
                          <a:pt x="914" y="2572"/>
                        </a:lnTo>
                        <a:lnTo>
                          <a:pt x="1028" y="2674"/>
                        </a:lnTo>
                        <a:lnTo>
                          <a:pt x="1142" y="2775"/>
                        </a:lnTo>
                        <a:lnTo>
                          <a:pt x="1255" y="2865"/>
                        </a:lnTo>
                        <a:lnTo>
                          <a:pt x="1369" y="2949"/>
                        </a:lnTo>
                        <a:lnTo>
                          <a:pt x="1488" y="3027"/>
                        </a:lnTo>
                        <a:lnTo>
                          <a:pt x="1608" y="3099"/>
                        </a:lnTo>
                        <a:lnTo>
                          <a:pt x="1722" y="3165"/>
                        </a:lnTo>
                        <a:lnTo>
                          <a:pt x="1841" y="3225"/>
                        </a:lnTo>
                        <a:lnTo>
                          <a:pt x="1853" y="3225"/>
                        </a:lnTo>
                        <a:lnTo>
                          <a:pt x="1734" y="3165"/>
                        </a:lnTo>
                        <a:lnTo>
                          <a:pt x="1614" y="3099"/>
                        </a:lnTo>
                        <a:lnTo>
                          <a:pt x="1494" y="3027"/>
                        </a:lnTo>
                        <a:lnTo>
                          <a:pt x="1375" y="2949"/>
                        </a:lnTo>
                        <a:lnTo>
                          <a:pt x="1261" y="2865"/>
                        </a:lnTo>
                        <a:lnTo>
                          <a:pt x="1142" y="2769"/>
                        </a:lnTo>
                        <a:lnTo>
                          <a:pt x="914" y="2572"/>
                        </a:lnTo>
                        <a:lnTo>
                          <a:pt x="914" y="25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2042" name="Group 10"/>
                  <p:cNvGrpSpPr>
                    <a:grpSpLocks/>
                  </p:cNvGrpSpPr>
                  <p:nvPr userDrawn="1"/>
                </p:nvGrpSpPr>
                <p:grpSpPr bwMode="auto">
                  <a:xfrm>
                    <a:off x="0" y="522"/>
                    <a:ext cx="4751" cy="3794"/>
                    <a:chOff x="0" y="522"/>
                    <a:chExt cx="4751" cy="3794"/>
                  </a:xfrm>
                </p:grpSpPr>
                <p:sp>
                  <p:nvSpPr>
                    <p:cNvPr id="172043" name="Freeform 11"/>
                    <p:cNvSpPr>
                      <a:spLocks/>
                    </p:cNvSpPr>
                    <p:nvPr userDrawn="1"/>
                  </p:nvSpPr>
                  <p:spPr bwMode="hidden">
                    <a:xfrm>
                      <a:off x="400" y="522"/>
                      <a:ext cx="4264" cy="3794"/>
                    </a:xfrm>
                    <a:custGeom>
                      <a:avLst/>
                      <a:gdLst>
                        <a:gd name="T0" fmla="*/ 4245 w 4251"/>
                        <a:gd name="T1" fmla="*/ 3237 h 3794"/>
                        <a:gd name="T2" fmla="*/ 4203 w 4251"/>
                        <a:gd name="T3" fmla="*/ 2961 h 3794"/>
                        <a:gd name="T4" fmla="*/ 4120 w 4251"/>
                        <a:gd name="T5" fmla="*/ 2679 h 3794"/>
                        <a:gd name="T6" fmla="*/ 4000 w 4251"/>
                        <a:gd name="T7" fmla="*/ 2391 h 3794"/>
                        <a:gd name="T8" fmla="*/ 3845 w 4251"/>
                        <a:gd name="T9" fmla="*/ 2098 h 3794"/>
                        <a:gd name="T10" fmla="*/ 3659 w 4251"/>
                        <a:gd name="T11" fmla="*/ 1810 h 3794"/>
                        <a:gd name="T12" fmla="*/ 3438 w 4251"/>
                        <a:gd name="T13" fmla="*/ 1528 h 3794"/>
                        <a:gd name="T14" fmla="*/ 3193 w 4251"/>
                        <a:gd name="T15" fmla="*/ 1252 h 3794"/>
                        <a:gd name="T16" fmla="*/ 2858 w 4251"/>
                        <a:gd name="T17" fmla="*/ 935 h 3794"/>
                        <a:gd name="T18" fmla="*/ 2434 w 4251"/>
                        <a:gd name="T19" fmla="*/ 605 h 3794"/>
                        <a:gd name="T20" fmla="*/ 1991 w 4251"/>
                        <a:gd name="T21" fmla="*/ 341 h 3794"/>
                        <a:gd name="T22" fmla="*/ 1549 w 4251"/>
                        <a:gd name="T23" fmla="*/ 143 h 3794"/>
                        <a:gd name="T24" fmla="*/ 1124 w 4251"/>
                        <a:gd name="T25" fmla="*/ 35 h 3794"/>
                        <a:gd name="T26" fmla="*/ 741 w 4251"/>
                        <a:gd name="T27" fmla="*/ 0 h 3794"/>
                        <a:gd name="T28" fmla="*/ 401 w 4251"/>
                        <a:gd name="T29" fmla="*/ 47 h 3794"/>
                        <a:gd name="T30" fmla="*/ 120 w 4251"/>
                        <a:gd name="T31" fmla="*/ 173 h 3794"/>
                        <a:gd name="T32" fmla="*/ 0 w 4251"/>
                        <a:gd name="T33" fmla="*/ 269 h 3794"/>
                        <a:gd name="T34" fmla="*/ 263 w 4251"/>
                        <a:gd name="T35" fmla="*/ 101 h 3794"/>
                        <a:gd name="T36" fmla="*/ 586 w 4251"/>
                        <a:gd name="T37" fmla="*/ 18 h 3794"/>
                        <a:gd name="T38" fmla="*/ 957 w 4251"/>
                        <a:gd name="T39" fmla="*/ 18 h 3794"/>
                        <a:gd name="T40" fmla="*/ 1357 w 4251"/>
                        <a:gd name="T41" fmla="*/ 95 h 3794"/>
                        <a:gd name="T42" fmla="*/ 1782 w 4251"/>
                        <a:gd name="T43" fmla="*/ 245 h 3794"/>
                        <a:gd name="T44" fmla="*/ 2212 w 4251"/>
                        <a:gd name="T45" fmla="*/ 467 h 3794"/>
                        <a:gd name="T46" fmla="*/ 2643 w 4251"/>
                        <a:gd name="T47" fmla="*/ 761 h 3794"/>
                        <a:gd name="T48" fmla="*/ 3061 w 4251"/>
                        <a:gd name="T49" fmla="*/ 1120 h 3794"/>
                        <a:gd name="T50" fmla="*/ 3318 w 4251"/>
                        <a:gd name="T51" fmla="*/ 1390 h 3794"/>
                        <a:gd name="T52" fmla="*/ 3552 w 4251"/>
                        <a:gd name="T53" fmla="*/ 1666 h 3794"/>
                        <a:gd name="T54" fmla="*/ 3755 w 4251"/>
                        <a:gd name="T55" fmla="*/ 1954 h 3794"/>
                        <a:gd name="T56" fmla="*/ 3922 w 4251"/>
                        <a:gd name="T57" fmla="*/ 2247 h 3794"/>
                        <a:gd name="T58" fmla="*/ 4060 w 4251"/>
                        <a:gd name="T59" fmla="*/ 2535 h 3794"/>
                        <a:gd name="T60" fmla="*/ 4162 w 4251"/>
                        <a:gd name="T61" fmla="*/ 2823 h 3794"/>
                        <a:gd name="T62" fmla="*/ 4221 w 4251"/>
                        <a:gd name="T63" fmla="*/ 3105 h 3794"/>
                        <a:gd name="T64" fmla="*/ 4245 w 4251"/>
                        <a:gd name="T65" fmla="*/ 3368 h 3794"/>
                        <a:gd name="T66" fmla="*/ 4233 w 4251"/>
                        <a:gd name="T67" fmla="*/ 3590 h 3794"/>
                        <a:gd name="T68" fmla="*/ 4185 w 4251"/>
                        <a:gd name="T69" fmla="*/ 3794 h 3794"/>
                        <a:gd name="T70" fmla="*/ 4215 w 4251"/>
                        <a:gd name="T71" fmla="*/ 3692 h 3794"/>
                        <a:gd name="T72" fmla="*/ 4245 w 4251"/>
                        <a:gd name="T73" fmla="*/ 3482 h 3794"/>
                        <a:gd name="T74" fmla="*/ 4251 w 4251"/>
                        <a:gd name="T75" fmla="*/ 3368 h 3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51" h="3794">
                          <a:moveTo>
                            <a:pt x="4251" y="3368"/>
                          </a:moveTo>
                          <a:lnTo>
                            <a:pt x="4245" y="3237"/>
                          </a:lnTo>
                          <a:lnTo>
                            <a:pt x="4227" y="3099"/>
                          </a:lnTo>
                          <a:lnTo>
                            <a:pt x="4203" y="2961"/>
                          </a:lnTo>
                          <a:lnTo>
                            <a:pt x="4167" y="2823"/>
                          </a:lnTo>
                          <a:lnTo>
                            <a:pt x="4120" y="2679"/>
                          </a:lnTo>
                          <a:lnTo>
                            <a:pt x="4066" y="2535"/>
                          </a:lnTo>
                          <a:lnTo>
                            <a:pt x="4000" y="2391"/>
                          </a:lnTo>
                          <a:lnTo>
                            <a:pt x="3928" y="2247"/>
                          </a:lnTo>
                          <a:lnTo>
                            <a:pt x="3845" y="2098"/>
                          </a:lnTo>
                          <a:lnTo>
                            <a:pt x="3755" y="1954"/>
                          </a:lnTo>
                          <a:lnTo>
                            <a:pt x="3659" y="1810"/>
                          </a:lnTo>
                          <a:lnTo>
                            <a:pt x="3552" y="1666"/>
                          </a:lnTo>
                          <a:lnTo>
                            <a:pt x="3438" y="1528"/>
                          </a:lnTo>
                          <a:lnTo>
                            <a:pt x="3318" y="1390"/>
                          </a:lnTo>
                          <a:lnTo>
                            <a:pt x="3193" y="1252"/>
                          </a:lnTo>
                          <a:lnTo>
                            <a:pt x="3061" y="1120"/>
                          </a:lnTo>
                          <a:lnTo>
                            <a:pt x="2858" y="935"/>
                          </a:lnTo>
                          <a:lnTo>
                            <a:pt x="2649" y="761"/>
                          </a:lnTo>
                          <a:lnTo>
                            <a:pt x="2434" y="605"/>
                          </a:lnTo>
                          <a:lnTo>
                            <a:pt x="2212" y="467"/>
                          </a:lnTo>
                          <a:lnTo>
                            <a:pt x="1991" y="341"/>
                          </a:lnTo>
                          <a:lnTo>
                            <a:pt x="1770" y="233"/>
                          </a:lnTo>
                          <a:lnTo>
                            <a:pt x="1549" y="143"/>
                          </a:lnTo>
                          <a:lnTo>
                            <a:pt x="1327" y="77"/>
                          </a:lnTo>
                          <a:lnTo>
                            <a:pt x="1124" y="35"/>
                          </a:lnTo>
                          <a:lnTo>
                            <a:pt x="927" y="6"/>
                          </a:lnTo>
                          <a:lnTo>
                            <a:pt x="741" y="0"/>
                          </a:lnTo>
                          <a:lnTo>
                            <a:pt x="568" y="18"/>
                          </a:lnTo>
                          <a:lnTo>
                            <a:pt x="401" y="47"/>
                          </a:lnTo>
                          <a:lnTo>
                            <a:pt x="257" y="101"/>
                          </a:lnTo>
                          <a:lnTo>
                            <a:pt x="120" y="173"/>
                          </a:lnTo>
                          <a:lnTo>
                            <a:pt x="0" y="263"/>
                          </a:lnTo>
                          <a:lnTo>
                            <a:pt x="0" y="269"/>
                          </a:lnTo>
                          <a:lnTo>
                            <a:pt x="126" y="173"/>
                          </a:lnTo>
                          <a:lnTo>
                            <a:pt x="263" y="101"/>
                          </a:lnTo>
                          <a:lnTo>
                            <a:pt x="419" y="47"/>
                          </a:lnTo>
                          <a:lnTo>
                            <a:pt x="586" y="18"/>
                          </a:lnTo>
                          <a:lnTo>
                            <a:pt x="765" y="6"/>
                          </a:lnTo>
                          <a:lnTo>
                            <a:pt x="957" y="18"/>
                          </a:lnTo>
                          <a:lnTo>
                            <a:pt x="1154" y="47"/>
                          </a:lnTo>
                          <a:lnTo>
                            <a:pt x="1357" y="95"/>
                          </a:lnTo>
                          <a:lnTo>
                            <a:pt x="1567" y="161"/>
                          </a:lnTo>
                          <a:lnTo>
                            <a:pt x="1782" y="245"/>
                          </a:lnTo>
                          <a:lnTo>
                            <a:pt x="1997" y="347"/>
                          </a:lnTo>
                          <a:lnTo>
                            <a:pt x="2212" y="467"/>
                          </a:lnTo>
                          <a:lnTo>
                            <a:pt x="2428" y="605"/>
                          </a:lnTo>
                          <a:lnTo>
                            <a:pt x="2643" y="761"/>
                          </a:lnTo>
                          <a:lnTo>
                            <a:pt x="2858" y="935"/>
                          </a:lnTo>
                          <a:lnTo>
                            <a:pt x="3061" y="1120"/>
                          </a:lnTo>
                          <a:lnTo>
                            <a:pt x="3193" y="1252"/>
                          </a:lnTo>
                          <a:lnTo>
                            <a:pt x="3318" y="1390"/>
                          </a:lnTo>
                          <a:lnTo>
                            <a:pt x="3438" y="1528"/>
                          </a:lnTo>
                          <a:lnTo>
                            <a:pt x="3552" y="1666"/>
                          </a:lnTo>
                          <a:lnTo>
                            <a:pt x="3653" y="1810"/>
                          </a:lnTo>
                          <a:lnTo>
                            <a:pt x="3755" y="1954"/>
                          </a:lnTo>
                          <a:lnTo>
                            <a:pt x="3839" y="2104"/>
                          </a:lnTo>
                          <a:lnTo>
                            <a:pt x="3922" y="2247"/>
                          </a:lnTo>
                          <a:lnTo>
                            <a:pt x="3994" y="2391"/>
                          </a:lnTo>
                          <a:lnTo>
                            <a:pt x="4060" y="2535"/>
                          </a:lnTo>
                          <a:lnTo>
                            <a:pt x="4114" y="2679"/>
                          </a:lnTo>
                          <a:lnTo>
                            <a:pt x="4162" y="2823"/>
                          </a:lnTo>
                          <a:lnTo>
                            <a:pt x="4197" y="2967"/>
                          </a:lnTo>
                          <a:lnTo>
                            <a:pt x="4221" y="3105"/>
                          </a:lnTo>
                          <a:lnTo>
                            <a:pt x="4239" y="3237"/>
                          </a:lnTo>
                          <a:lnTo>
                            <a:pt x="4245" y="3368"/>
                          </a:lnTo>
                          <a:lnTo>
                            <a:pt x="4245" y="3482"/>
                          </a:lnTo>
                          <a:lnTo>
                            <a:pt x="4233" y="3590"/>
                          </a:lnTo>
                          <a:lnTo>
                            <a:pt x="4215" y="3692"/>
                          </a:lnTo>
                          <a:lnTo>
                            <a:pt x="4185" y="3794"/>
                          </a:lnTo>
                          <a:lnTo>
                            <a:pt x="4185" y="3794"/>
                          </a:lnTo>
                          <a:lnTo>
                            <a:pt x="4215" y="3692"/>
                          </a:lnTo>
                          <a:lnTo>
                            <a:pt x="4239" y="3590"/>
                          </a:lnTo>
                          <a:lnTo>
                            <a:pt x="4245" y="3482"/>
                          </a:lnTo>
                          <a:lnTo>
                            <a:pt x="4251" y="3368"/>
                          </a:lnTo>
                          <a:lnTo>
                            <a:pt x="4251" y="33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2044" name="Group 12"/>
                    <p:cNvGrpSpPr>
                      <a:grpSpLocks/>
                    </p:cNvGrpSpPr>
                    <p:nvPr userDrawn="1"/>
                  </p:nvGrpSpPr>
                  <p:grpSpPr bwMode="auto">
                    <a:xfrm>
                      <a:off x="0" y="659"/>
                      <a:ext cx="4751" cy="3657"/>
                      <a:chOff x="0" y="659"/>
                      <a:chExt cx="4751" cy="3657"/>
                    </a:xfrm>
                  </p:grpSpPr>
                  <p:sp>
                    <p:nvSpPr>
                      <p:cNvPr id="172045" name="Freeform 13"/>
                      <p:cNvSpPr>
                        <a:spLocks/>
                      </p:cNvSpPr>
                      <p:nvPr userDrawn="1"/>
                    </p:nvSpPr>
                    <p:spPr bwMode="hidden">
                      <a:xfrm>
                        <a:off x="400" y="659"/>
                        <a:ext cx="4121" cy="3657"/>
                      </a:xfrm>
                      <a:custGeom>
                        <a:avLst/>
                        <a:gdLst>
                          <a:gd name="T0" fmla="*/ 161 w 4108"/>
                          <a:gd name="T1" fmla="*/ 186 h 3657"/>
                          <a:gd name="T2" fmla="*/ 442 w 4108"/>
                          <a:gd name="T3" fmla="*/ 54 h 3657"/>
                          <a:gd name="T4" fmla="*/ 771 w 4108"/>
                          <a:gd name="T5" fmla="*/ 6 h 3657"/>
                          <a:gd name="T6" fmla="*/ 1136 w 4108"/>
                          <a:gd name="T7" fmla="*/ 36 h 3657"/>
                          <a:gd name="T8" fmla="*/ 1537 w 4108"/>
                          <a:gd name="T9" fmla="*/ 144 h 3657"/>
                          <a:gd name="T10" fmla="*/ 1949 w 4108"/>
                          <a:gd name="T11" fmla="*/ 324 h 3657"/>
                          <a:gd name="T12" fmla="*/ 2368 w 4108"/>
                          <a:gd name="T13" fmla="*/ 570 h 3657"/>
                          <a:gd name="T14" fmla="*/ 2780 w 4108"/>
                          <a:gd name="T15" fmla="*/ 888 h 3657"/>
                          <a:gd name="T16" fmla="*/ 3103 w 4108"/>
                          <a:gd name="T17" fmla="*/ 1193 h 3657"/>
                          <a:gd name="T18" fmla="*/ 3336 w 4108"/>
                          <a:gd name="T19" fmla="*/ 1451 h 3657"/>
                          <a:gd name="T20" fmla="*/ 3540 w 4108"/>
                          <a:gd name="T21" fmla="*/ 1721 h 3657"/>
                          <a:gd name="T22" fmla="*/ 3719 w 4108"/>
                          <a:gd name="T23" fmla="*/ 1997 h 3657"/>
                          <a:gd name="T24" fmla="*/ 3863 w 4108"/>
                          <a:gd name="T25" fmla="*/ 2272 h 3657"/>
                          <a:gd name="T26" fmla="*/ 3976 w 4108"/>
                          <a:gd name="T27" fmla="*/ 2548 h 3657"/>
                          <a:gd name="T28" fmla="*/ 4060 w 4108"/>
                          <a:gd name="T29" fmla="*/ 2818 h 3657"/>
                          <a:gd name="T30" fmla="*/ 4102 w 4108"/>
                          <a:gd name="T31" fmla="*/ 3070 h 3657"/>
                          <a:gd name="T32" fmla="*/ 4102 w 4108"/>
                          <a:gd name="T33" fmla="*/ 3321 h 3657"/>
                          <a:gd name="T34" fmla="*/ 4060 w 4108"/>
                          <a:gd name="T35" fmla="*/ 3549 h 3657"/>
                          <a:gd name="T36" fmla="*/ 4030 w 4108"/>
                          <a:gd name="T37" fmla="*/ 3657 h 3657"/>
                          <a:gd name="T38" fmla="*/ 4090 w 4108"/>
                          <a:gd name="T39" fmla="*/ 3447 h 3657"/>
                          <a:gd name="T40" fmla="*/ 4108 w 4108"/>
                          <a:gd name="T41" fmla="*/ 3213 h 3657"/>
                          <a:gd name="T42" fmla="*/ 4102 w 4108"/>
                          <a:gd name="T43" fmla="*/ 3070 h 3657"/>
                          <a:gd name="T44" fmla="*/ 4060 w 4108"/>
                          <a:gd name="T45" fmla="*/ 2812 h 3657"/>
                          <a:gd name="T46" fmla="*/ 3982 w 4108"/>
                          <a:gd name="T47" fmla="*/ 2548 h 3657"/>
                          <a:gd name="T48" fmla="*/ 3869 w 4108"/>
                          <a:gd name="T49" fmla="*/ 2272 h 3657"/>
                          <a:gd name="T50" fmla="*/ 3725 w 4108"/>
                          <a:gd name="T51" fmla="*/ 1997 h 3657"/>
                          <a:gd name="T52" fmla="*/ 3546 w 4108"/>
                          <a:gd name="T53" fmla="*/ 1721 h 3657"/>
                          <a:gd name="T54" fmla="*/ 3342 w 4108"/>
                          <a:gd name="T55" fmla="*/ 1451 h 3657"/>
                          <a:gd name="T56" fmla="*/ 3109 w 4108"/>
                          <a:gd name="T57" fmla="*/ 1187 h 3657"/>
                          <a:gd name="T58" fmla="*/ 2792 w 4108"/>
                          <a:gd name="T59" fmla="*/ 888 h 3657"/>
                          <a:gd name="T60" fmla="*/ 2386 w 4108"/>
                          <a:gd name="T61" fmla="*/ 576 h 3657"/>
                          <a:gd name="T62" fmla="*/ 1967 w 4108"/>
                          <a:gd name="T63" fmla="*/ 330 h 3657"/>
                          <a:gd name="T64" fmla="*/ 1543 w 4108"/>
                          <a:gd name="T65" fmla="*/ 144 h 3657"/>
                          <a:gd name="T66" fmla="*/ 1130 w 4108"/>
                          <a:gd name="T67" fmla="*/ 30 h 3657"/>
                          <a:gd name="T68" fmla="*/ 753 w 4108"/>
                          <a:gd name="T69" fmla="*/ 0 h 3657"/>
                          <a:gd name="T70" fmla="*/ 431 w 4108"/>
                          <a:gd name="T71" fmla="*/ 54 h 3657"/>
                          <a:gd name="T72" fmla="*/ 161 w 4108"/>
                          <a:gd name="T73" fmla="*/ 186 h 3657"/>
                          <a:gd name="T74" fmla="*/ 24 w 4108"/>
                          <a:gd name="T75" fmla="*/ 306 h 3657"/>
                          <a:gd name="T76" fmla="*/ 0 w 4108"/>
                          <a:gd name="T77" fmla="*/ 336 h 3657"/>
                          <a:gd name="T78" fmla="*/ 48 w 4108"/>
                          <a:gd name="T79" fmla="*/ 282 h 3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08" h="3657">
                            <a:moveTo>
                              <a:pt x="48" y="282"/>
                            </a:moveTo>
                            <a:lnTo>
                              <a:pt x="161" y="186"/>
                            </a:lnTo>
                            <a:lnTo>
                              <a:pt x="293" y="108"/>
                            </a:lnTo>
                            <a:lnTo>
                              <a:pt x="442" y="54"/>
                            </a:lnTo>
                            <a:lnTo>
                              <a:pt x="598" y="18"/>
                            </a:lnTo>
                            <a:lnTo>
                              <a:pt x="771" y="6"/>
                            </a:lnTo>
                            <a:lnTo>
                              <a:pt x="951" y="12"/>
                            </a:lnTo>
                            <a:lnTo>
                              <a:pt x="1136" y="36"/>
                            </a:lnTo>
                            <a:lnTo>
                              <a:pt x="1333" y="84"/>
                            </a:lnTo>
                            <a:lnTo>
                              <a:pt x="1537" y="144"/>
                            </a:lnTo>
                            <a:lnTo>
                              <a:pt x="1740" y="222"/>
                            </a:lnTo>
                            <a:lnTo>
                              <a:pt x="1949" y="324"/>
                            </a:lnTo>
                            <a:lnTo>
                              <a:pt x="2158" y="438"/>
                            </a:lnTo>
                            <a:lnTo>
                              <a:pt x="2368" y="570"/>
                            </a:lnTo>
                            <a:lnTo>
                              <a:pt x="2577" y="720"/>
                            </a:lnTo>
                            <a:lnTo>
                              <a:pt x="2780" y="888"/>
                            </a:lnTo>
                            <a:lnTo>
                              <a:pt x="2978" y="1067"/>
                            </a:lnTo>
                            <a:lnTo>
                              <a:pt x="3103" y="1193"/>
                            </a:lnTo>
                            <a:lnTo>
                              <a:pt x="3223" y="1319"/>
                            </a:lnTo>
                            <a:lnTo>
                              <a:pt x="3336" y="1451"/>
                            </a:lnTo>
                            <a:lnTo>
                              <a:pt x="3444" y="1589"/>
                            </a:lnTo>
                            <a:lnTo>
                              <a:pt x="3540" y="1721"/>
                            </a:lnTo>
                            <a:lnTo>
                              <a:pt x="3635" y="1859"/>
                            </a:lnTo>
                            <a:lnTo>
                              <a:pt x="3719" y="1997"/>
                            </a:lnTo>
                            <a:lnTo>
                              <a:pt x="3797" y="2134"/>
                            </a:lnTo>
                            <a:lnTo>
                              <a:pt x="3863" y="2272"/>
                            </a:lnTo>
                            <a:lnTo>
                              <a:pt x="3928" y="2410"/>
                            </a:lnTo>
                            <a:lnTo>
                              <a:pt x="3976" y="2548"/>
                            </a:lnTo>
                            <a:lnTo>
                              <a:pt x="4024" y="2680"/>
                            </a:lnTo>
                            <a:lnTo>
                              <a:pt x="4060" y="2818"/>
                            </a:lnTo>
                            <a:lnTo>
                              <a:pt x="4084" y="2944"/>
                            </a:lnTo>
                            <a:lnTo>
                              <a:pt x="4102" y="3070"/>
                            </a:lnTo>
                            <a:lnTo>
                              <a:pt x="4108" y="3195"/>
                            </a:lnTo>
                            <a:lnTo>
                              <a:pt x="4102" y="3321"/>
                            </a:lnTo>
                            <a:lnTo>
                              <a:pt x="4090" y="3441"/>
                            </a:lnTo>
                            <a:lnTo>
                              <a:pt x="4060" y="3549"/>
                            </a:lnTo>
                            <a:lnTo>
                              <a:pt x="4024" y="3657"/>
                            </a:lnTo>
                            <a:lnTo>
                              <a:pt x="4030" y="3657"/>
                            </a:lnTo>
                            <a:lnTo>
                              <a:pt x="4066" y="3555"/>
                            </a:lnTo>
                            <a:lnTo>
                              <a:pt x="4090" y="3447"/>
                            </a:lnTo>
                            <a:lnTo>
                              <a:pt x="4102" y="3333"/>
                            </a:lnTo>
                            <a:lnTo>
                              <a:pt x="4108" y="3213"/>
                            </a:lnTo>
                            <a:lnTo>
                              <a:pt x="4108" y="3195"/>
                            </a:lnTo>
                            <a:lnTo>
                              <a:pt x="4102" y="3070"/>
                            </a:lnTo>
                            <a:lnTo>
                              <a:pt x="4084" y="2944"/>
                            </a:lnTo>
                            <a:lnTo>
                              <a:pt x="4060" y="2812"/>
                            </a:lnTo>
                            <a:lnTo>
                              <a:pt x="4024" y="2680"/>
                            </a:lnTo>
                            <a:lnTo>
                              <a:pt x="3982" y="2548"/>
                            </a:lnTo>
                            <a:lnTo>
                              <a:pt x="3928" y="2410"/>
                            </a:lnTo>
                            <a:lnTo>
                              <a:pt x="3869" y="2272"/>
                            </a:lnTo>
                            <a:lnTo>
                              <a:pt x="3803" y="2134"/>
                            </a:lnTo>
                            <a:lnTo>
                              <a:pt x="3725" y="1997"/>
                            </a:lnTo>
                            <a:lnTo>
                              <a:pt x="3641" y="1859"/>
                            </a:lnTo>
                            <a:lnTo>
                              <a:pt x="3546" y="1721"/>
                            </a:lnTo>
                            <a:lnTo>
                              <a:pt x="3450" y="1583"/>
                            </a:lnTo>
                            <a:lnTo>
                              <a:pt x="3342" y="1451"/>
                            </a:lnTo>
                            <a:lnTo>
                              <a:pt x="3229" y="1319"/>
                            </a:lnTo>
                            <a:lnTo>
                              <a:pt x="3109" y="1187"/>
                            </a:lnTo>
                            <a:lnTo>
                              <a:pt x="2984" y="1061"/>
                            </a:lnTo>
                            <a:lnTo>
                              <a:pt x="2792" y="888"/>
                            </a:lnTo>
                            <a:lnTo>
                              <a:pt x="2589" y="726"/>
                            </a:lnTo>
                            <a:lnTo>
                              <a:pt x="2386" y="576"/>
                            </a:lnTo>
                            <a:lnTo>
                              <a:pt x="2176" y="444"/>
                            </a:lnTo>
                            <a:lnTo>
                              <a:pt x="1967" y="330"/>
                            </a:lnTo>
                            <a:lnTo>
                              <a:pt x="1752" y="228"/>
                            </a:lnTo>
                            <a:lnTo>
                              <a:pt x="1543" y="144"/>
                            </a:lnTo>
                            <a:lnTo>
                              <a:pt x="1333" y="78"/>
                            </a:lnTo>
                            <a:lnTo>
                              <a:pt x="1130" y="30"/>
                            </a:lnTo>
                            <a:lnTo>
                              <a:pt x="939" y="6"/>
                            </a:lnTo>
                            <a:lnTo>
                              <a:pt x="753" y="0"/>
                            </a:lnTo>
                            <a:lnTo>
                              <a:pt x="586" y="18"/>
                            </a:lnTo>
                            <a:lnTo>
                              <a:pt x="431" y="54"/>
                            </a:lnTo>
                            <a:lnTo>
                              <a:pt x="287" y="108"/>
                            </a:lnTo>
                            <a:lnTo>
                              <a:pt x="161" y="186"/>
                            </a:lnTo>
                            <a:lnTo>
                              <a:pt x="48" y="282"/>
                            </a:lnTo>
                            <a:lnTo>
                              <a:pt x="24" y="306"/>
                            </a:lnTo>
                            <a:lnTo>
                              <a:pt x="0" y="330"/>
                            </a:lnTo>
                            <a:lnTo>
                              <a:pt x="0" y="336"/>
                            </a:lnTo>
                            <a:lnTo>
                              <a:pt x="24" y="312"/>
                            </a:lnTo>
                            <a:lnTo>
                              <a:pt x="48" y="282"/>
                            </a:lnTo>
                            <a:lnTo>
                              <a:pt x="48" y="28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2046" name="Group 14"/>
                      <p:cNvGrpSpPr>
                        <a:grpSpLocks/>
                      </p:cNvGrpSpPr>
                      <p:nvPr userDrawn="1"/>
                    </p:nvGrpSpPr>
                    <p:grpSpPr bwMode="auto">
                      <a:xfrm>
                        <a:off x="0" y="808"/>
                        <a:ext cx="4751" cy="3508"/>
                        <a:chOff x="-400" y="808"/>
                        <a:chExt cx="4751" cy="3508"/>
                      </a:xfrm>
                    </p:grpSpPr>
                    <p:sp>
                      <p:nvSpPr>
                        <p:cNvPr id="172047" name="Line 15"/>
                        <p:cNvSpPr>
                          <a:spLocks noChangeShapeType="1"/>
                        </p:cNvSpPr>
                        <p:nvPr userDrawn="1"/>
                      </p:nvSpPr>
                      <p:spPr bwMode="hidden">
                        <a:xfrm rot="1678521" flipH="1" flipV="1">
                          <a:off x="876" y="809"/>
                          <a:ext cx="1242" cy="191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8" name="Line 16"/>
                        <p:cNvSpPr>
                          <a:spLocks noChangeShapeType="1"/>
                        </p:cNvSpPr>
                        <p:nvPr userDrawn="1"/>
                      </p:nvSpPr>
                      <p:spPr bwMode="hidden">
                        <a:xfrm rot="1678521" flipH="1" flipV="1">
                          <a:off x="-210" y="2117"/>
                          <a:ext cx="1921" cy="37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9" name="Line 17"/>
                        <p:cNvSpPr>
                          <a:spLocks noChangeShapeType="1"/>
                        </p:cNvSpPr>
                        <p:nvPr userDrawn="1"/>
                      </p:nvSpPr>
                      <p:spPr bwMode="hidden">
                        <a:xfrm rot="1678521" flipH="1" flipV="1">
                          <a:off x="-257" y="1886"/>
                          <a:ext cx="2029" cy="59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0" name="Line 18"/>
                        <p:cNvSpPr>
                          <a:spLocks noChangeShapeType="1"/>
                        </p:cNvSpPr>
                        <p:nvPr userDrawn="1"/>
                      </p:nvSpPr>
                      <p:spPr bwMode="hidden">
                        <a:xfrm rot="1678521" flipH="1" flipV="1">
                          <a:off x="-327" y="1599"/>
                          <a:ext cx="2175" cy="85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1" name="Line 19"/>
                        <p:cNvSpPr>
                          <a:spLocks noChangeShapeType="1"/>
                        </p:cNvSpPr>
                        <p:nvPr userDrawn="1"/>
                      </p:nvSpPr>
                      <p:spPr bwMode="hidden">
                        <a:xfrm rot="1678521" flipH="1" flipV="1">
                          <a:off x="-400" y="1259"/>
                          <a:ext cx="2334" cy="116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2" name="Line 20"/>
                        <p:cNvSpPr>
                          <a:spLocks noChangeShapeType="1"/>
                        </p:cNvSpPr>
                        <p:nvPr userDrawn="1"/>
                      </p:nvSpPr>
                      <p:spPr bwMode="hidden">
                        <a:xfrm rot="1678521" flipH="1" flipV="1">
                          <a:off x="179" y="872"/>
                          <a:ext cx="1891" cy="168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3" name="Line 21"/>
                        <p:cNvSpPr>
                          <a:spLocks noChangeShapeType="1"/>
                        </p:cNvSpPr>
                        <p:nvPr userDrawn="1"/>
                      </p:nvSpPr>
                      <p:spPr bwMode="hidden">
                        <a:xfrm rot="1678521" flipH="1" flipV="1">
                          <a:off x="-150" y="2329"/>
                          <a:ext cx="1806" cy="19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4" name="Line 22"/>
                        <p:cNvSpPr>
                          <a:spLocks noChangeShapeType="1"/>
                        </p:cNvSpPr>
                        <p:nvPr userDrawn="1"/>
                      </p:nvSpPr>
                      <p:spPr bwMode="hidden">
                        <a:xfrm rot="1678521" flipH="1" flipV="1">
                          <a:off x="-109" y="2514"/>
                          <a:ext cx="1720" cy="3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5" name="Line 23"/>
                        <p:cNvSpPr>
                          <a:spLocks noChangeShapeType="1"/>
                        </p:cNvSpPr>
                        <p:nvPr userDrawn="1"/>
                      </p:nvSpPr>
                      <p:spPr bwMode="hidden">
                        <a:xfrm rot="1678521" flipH="1">
                          <a:off x="545" y="2785"/>
                          <a:ext cx="849" cy="80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6" name="Line 24"/>
                        <p:cNvSpPr>
                          <a:spLocks noChangeShapeType="1"/>
                        </p:cNvSpPr>
                        <p:nvPr userDrawn="1"/>
                      </p:nvSpPr>
                      <p:spPr bwMode="hidden">
                        <a:xfrm rot="1678521" flipH="1">
                          <a:off x="168" y="2669"/>
                          <a:ext cx="1295" cy="56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7" name="Line 25"/>
                        <p:cNvSpPr>
                          <a:spLocks noChangeShapeType="1"/>
                        </p:cNvSpPr>
                        <p:nvPr userDrawn="1"/>
                      </p:nvSpPr>
                      <p:spPr bwMode="hidden">
                        <a:xfrm rot="1678521" flipH="1">
                          <a:off x="-34" y="2588"/>
                          <a:ext cx="1576" cy="24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8" name="Line 26"/>
                        <p:cNvSpPr>
                          <a:spLocks noChangeShapeType="1"/>
                        </p:cNvSpPr>
                        <p:nvPr userDrawn="1"/>
                      </p:nvSpPr>
                      <p:spPr bwMode="hidden">
                        <a:xfrm rot="1678521" flipH="1">
                          <a:off x="1201" y="2985"/>
                          <a:ext cx="141" cy="104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9" name="Line 27"/>
                        <p:cNvSpPr>
                          <a:spLocks noChangeShapeType="1"/>
                        </p:cNvSpPr>
                        <p:nvPr userDrawn="1"/>
                      </p:nvSpPr>
                      <p:spPr bwMode="hidden">
                        <a:xfrm rot="1678521" flipH="1">
                          <a:off x="1292" y="3013"/>
                          <a:ext cx="47" cy="105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0" name="Line 28"/>
                        <p:cNvSpPr>
                          <a:spLocks noChangeShapeType="1"/>
                        </p:cNvSpPr>
                        <p:nvPr userDrawn="1"/>
                      </p:nvSpPr>
                      <p:spPr bwMode="hidden">
                        <a:xfrm rot="1678521">
                          <a:off x="1331" y="3034"/>
                          <a:ext cx="47" cy="108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1" name="Line 29"/>
                        <p:cNvSpPr>
                          <a:spLocks noChangeShapeType="1"/>
                        </p:cNvSpPr>
                        <p:nvPr userDrawn="1"/>
                      </p:nvSpPr>
                      <p:spPr bwMode="hidden">
                        <a:xfrm rot="1678521">
                          <a:off x="1325" y="3059"/>
                          <a:ext cx="145" cy="110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2" name="Line 30"/>
                        <p:cNvSpPr>
                          <a:spLocks noChangeShapeType="1"/>
                        </p:cNvSpPr>
                        <p:nvPr userDrawn="1"/>
                      </p:nvSpPr>
                      <p:spPr bwMode="hidden">
                        <a:xfrm rot="1678521">
                          <a:off x="1320" y="3090"/>
                          <a:ext cx="255" cy="112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3" name="Line 31"/>
                        <p:cNvSpPr>
                          <a:spLocks noChangeShapeType="1"/>
                        </p:cNvSpPr>
                        <p:nvPr userDrawn="1"/>
                      </p:nvSpPr>
                      <p:spPr bwMode="hidden">
                        <a:xfrm rot="1678521">
                          <a:off x="1314" y="3117"/>
                          <a:ext cx="365" cy="114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4" name="Line 32"/>
                        <p:cNvSpPr>
                          <a:spLocks noChangeShapeType="1"/>
                        </p:cNvSpPr>
                        <p:nvPr userDrawn="1"/>
                      </p:nvSpPr>
                      <p:spPr bwMode="hidden">
                        <a:xfrm rot="1678521">
                          <a:off x="1337" y="3181"/>
                          <a:ext cx="567" cy="107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5" name="Line 33"/>
                        <p:cNvSpPr>
                          <a:spLocks noChangeShapeType="1"/>
                        </p:cNvSpPr>
                        <p:nvPr userDrawn="1"/>
                      </p:nvSpPr>
                      <p:spPr bwMode="hidden">
                        <a:xfrm rot="1678521">
                          <a:off x="1354" y="3209"/>
                          <a:ext cx="663" cy="101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6" name="Line 34"/>
                        <p:cNvSpPr>
                          <a:spLocks noChangeShapeType="1"/>
                        </p:cNvSpPr>
                        <p:nvPr userDrawn="1"/>
                      </p:nvSpPr>
                      <p:spPr bwMode="hidden">
                        <a:xfrm rot="1678521">
                          <a:off x="1375" y="3238"/>
                          <a:ext cx="745" cy="95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7" name="Line 35"/>
                        <p:cNvSpPr>
                          <a:spLocks noChangeShapeType="1"/>
                        </p:cNvSpPr>
                        <p:nvPr userDrawn="1"/>
                      </p:nvSpPr>
                      <p:spPr bwMode="hidden">
                        <a:xfrm rot="1678521">
                          <a:off x="1393" y="3266"/>
                          <a:ext cx="849" cy="90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8" name="Line 36"/>
                        <p:cNvSpPr>
                          <a:spLocks noChangeShapeType="1"/>
                        </p:cNvSpPr>
                        <p:nvPr userDrawn="1"/>
                      </p:nvSpPr>
                      <p:spPr bwMode="hidden">
                        <a:xfrm rot="1678521">
                          <a:off x="1412" y="3293"/>
                          <a:ext cx="950" cy="85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69" name="Line 37"/>
                        <p:cNvSpPr>
                          <a:spLocks noChangeShapeType="1"/>
                        </p:cNvSpPr>
                        <p:nvPr userDrawn="1"/>
                      </p:nvSpPr>
                      <p:spPr bwMode="hidden">
                        <a:xfrm rot="1678521">
                          <a:off x="1429" y="3321"/>
                          <a:ext cx="1056" cy="7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70" name="Line 38"/>
                        <p:cNvSpPr>
                          <a:spLocks noChangeShapeType="1"/>
                        </p:cNvSpPr>
                        <p:nvPr userDrawn="1"/>
                      </p:nvSpPr>
                      <p:spPr bwMode="hidden">
                        <a:xfrm rot="1678521">
                          <a:off x="1452" y="3356"/>
                          <a:ext cx="1173" cy="72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71" name="Line 39"/>
                        <p:cNvSpPr>
                          <a:spLocks noChangeShapeType="1"/>
                        </p:cNvSpPr>
                        <p:nvPr userDrawn="1"/>
                      </p:nvSpPr>
                      <p:spPr bwMode="hidden">
                        <a:xfrm rot="1678521">
                          <a:off x="1469" y="3388"/>
                          <a:ext cx="1315" cy="66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72" name="Line 40"/>
                        <p:cNvSpPr>
                          <a:spLocks noChangeShapeType="1"/>
                        </p:cNvSpPr>
                        <p:nvPr userDrawn="1"/>
                      </p:nvSpPr>
                      <p:spPr bwMode="hidden">
                        <a:xfrm rot="1678521">
                          <a:off x="1493" y="3426"/>
                          <a:ext cx="1469" cy="58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73" name="Line 41"/>
                        <p:cNvSpPr>
                          <a:spLocks noChangeShapeType="1"/>
                        </p:cNvSpPr>
                        <p:nvPr userDrawn="1"/>
                      </p:nvSpPr>
                      <p:spPr bwMode="hidden">
                        <a:xfrm rot="1678521">
                          <a:off x="1511" y="3464"/>
                          <a:ext cx="1649" cy="49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74" name="Line 42"/>
                        <p:cNvSpPr>
                          <a:spLocks noChangeShapeType="1"/>
                        </p:cNvSpPr>
                        <p:nvPr userDrawn="1"/>
                      </p:nvSpPr>
                      <p:spPr bwMode="hidden">
                        <a:xfrm rot="1678521">
                          <a:off x="1528" y="3518"/>
                          <a:ext cx="1885" cy="3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75" name="Line 43"/>
                        <p:cNvSpPr>
                          <a:spLocks noChangeShapeType="1"/>
                        </p:cNvSpPr>
                        <p:nvPr userDrawn="1"/>
                      </p:nvSpPr>
                      <p:spPr bwMode="hidden">
                        <a:xfrm rot="1678521">
                          <a:off x="1552" y="3586"/>
                          <a:ext cx="2168" cy="24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76" name="Line 44"/>
                        <p:cNvSpPr>
                          <a:spLocks noChangeShapeType="1"/>
                        </p:cNvSpPr>
                        <p:nvPr userDrawn="1"/>
                      </p:nvSpPr>
                      <p:spPr bwMode="hidden">
                        <a:xfrm rot="1678521">
                          <a:off x="1577" y="3670"/>
                          <a:ext cx="2528" cy="6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77" name="Line 45"/>
                        <p:cNvSpPr>
                          <a:spLocks noChangeShapeType="1"/>
                        </p:cNvSpPr>
                        <p:nvPr userDrawn="1"/>
                      </p:nvSpPr>
                      <p:spPr bwMode="hidden">
                        <a:xfrm rot="1678521" flipV="1">
                          <a:off x="1621" y="3545"/>
                          <a:ext cx="2730" cy="17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78" name="Line 46"/>
                        <p:cNvSpPr>
                          <a:spLocks noChangeShapeType="1"/>
                        </p:cNvSpPr>
                        <p:nvPr userDrawn="1"/>
                      </p:nvSpPr>
                      <p:spPr bwMode="hidden">
                        <a:xfrm rot="1678521" flipV="1">
                          <a:off x="1682" y="3297"/>
                          <a:ext cx="2635" cy="40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79" name="Line 47"/>
                        <p:cNvSpPr>
                          <a:spLocks noChangeShapeType="1"/>
                        </p:cNvSpPr>
                        <p:nvPr userDrawn="1"/>
                      </p:nvSpPr>
                      <p:spPr bwMode="hidden">
                        <a:xfrm rot="1678521" flipV="1">
                          <a:off x="1782" y="2845"/>
                          <a:ext cx="2370" cy="78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80" name="Line 48"/>
                        <p:cNvSpPr>
                          <a:spLocks noChangeShapeType="1"/>
                        </p:cNvSpPr>
                        <p:nvPr userDrawn="1"/>
                      </p:nvSpPr>
                      <p:spPr bwMode="hidden">
                        <a:xfrm rot="1678521" flipV="1">
                          <a:off x="1960" y="1992"/>
                          <a:ext cx="1530" cy="144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81" name="Line 49"/>
                        <p:cNvSpPr>
                          <a:spLocks noChangeShapeType="1"/>
                        </p:cNvSpPr>
                        <p:nvPr userDrawn="1"/>
                      </p:nvSpPr>
                      <p:spPr bwMode="hidden">
                        <a:xfrm rot="1678521" flipV="1">
                          <a:off x="2014" y="1727"/>
                          <a:ext cx="1219" cy="162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82" name="Freeform 50"/>
                        <p:cNvSpPr>
                          <a:spLocks/>
                        </p:cNvSpPr>
                        <p:nvPr userDrawn="1"/>
                      </p:nvSpPr>
                      <p:spPr bwMode="hidden">
                        <a:xfrm>
                          <a:off x="0" y="2548"/>
                          <a:ext cx="1542" cy="1768"/>
                        </a:xfrm>
                        <a:custGeom>
                          <a:avLst/>
                          <a:gdLst>
                            <a:gd name="T0" fmla="*/ 909 w 1537"/>
                            <a:gd name="T1" fmla="*/ 1264 h 1768"/>
                            <a:gd name="T2" fmla="*/ 1058 w 1537"/>
                            <a:gd name="T3" fmla="*/ 1402 h 1768"/>
                            <a:gd name="T4" fmla="*/ 1214 w 1537"/>
                            <a:gd name="T5" fmla="*/ 1528 h 1768"/>
                            <a:gd name="T6" fmla="*/ 1369 w 1537"/>
                            <a:gd name="T7" fmla="*/ 1654 h 1768"/>
                            <a:gd name="T8" fmla="*/ 1531 w 1537"/>
                            <a:gd name="T9" fmla="*/ 1768 h 1768"/>
                            <a:gd name="T10" fmla="*/ 1537 w 1537"/>
                            <a:gd name="T11" fmla="*/ 1768 h 1768"/>
                            <a:gd name="T12" fmla="*/ 1375 w 1537"/>
                            <a:gd name="T13" fmla="*/ 1654 h 1768"/>
                            <a:gd name="T14" fmla="*/ 1220 w 1537"/>
                            <a:gd name="T15" fmla="*/ 1534 h 1768"/>
                            <a:gd name="T16" fmla="*/ 1064 w 1537"/>
                            <a:gd name="T17" fmla="*/ 1402 h 1768"/>
                            <a:gd name="T18" fmla="*/ 915 w 1537"/>
                            <a:gd name="T19" fmla="*/ 1258 h 1768"/>
                            <a:gd name="T20" fmla="*/ 765 w 1537"/>
                            <a:gd name="T21" fmla="*/ 1115 h 1768"/>
                            <a:gd name="T22" fmla="*/ 628 w 1537"/>
                            <a:gd name="T23" fmla="*/ 959 h 1768"/>
                            <a:gd name="T24" fmla="*/ 496 w 1537"/>
                            <a:gd name="T25" fmla="*/ 803 h 1768"/>
                            <a:gd name="T26" fmla="*/ 377 w 1537"/>
                            <a:gd name="T27" fmla="*/ 647 h 1768"/>
                            <a:gd name="T28" fmla="*/ 269 w 1537"/>
                            <a:gd name="T29" fmla="*/ 485 h 1768"/>
                            <a:gd name="T30" fmla="*/ 167 w 1537"/>
                            <a:gd name="T31" fmla="*/ 323 h 1768"/>
                            <a:gd name="T32" fmla="*/ 78 w 1537"/>
                            <a:gd name="T33" fmla="*/ 161 h 1768"/>
                            <a:gd name="T34" fmla="*/ 0 w 1537"/>
                            <a:gd name="T35" fmla="*/ 0 h 1768"/>
                            <a:gd name="T36" fmla="*/ 0 w 1537"/>
                            <a:gd name="T37" fmla="*/ 12 h 1768"/>
                            <a:gd name="T38" fmla="*/ 78 w 1537"/>
                            <a:gd name="T39" fmla="*/ 173 h 1768"/>
                            <a:gd name="T40" fmla="*/ 167 w 1537"/>
                            <a:gd name="T41" fmla="*/ 335 h 1768"/>
                            <a:gd name="T42" fmla="*/ 269 w 1537"/>
                            <a:gd name="T43" fmla="*/ 491 h 1768"/>
                            <a:gd name="T44" fmla="*/ 377 w 1537"/>
                            <a:gd name="T45" fmla="*/ 653 h 1768"/>
                            <a:gd name="T46" fmla="*/ 496 w 1537"/>
                            <a:gd name="T47" fmla="*/ 809 h 1768"/>
                            <a:gd name="T48" fmla="*/ 628 w 1537"/>
                            <a:gd name="T49" fmla="*/ 965 h 1768"/>
                            <a:gd name="T50" fmla="*/ 765 w 1537"/>
                            <a:gd name="T51" fmla="*/ 1121 h 1768"/>
                            <a:gd name="T52" fmla="*/ 909 w 1537"/>
                            <a:gd name="T53" fmla="*/ 1264 h 1768"/>
                            <a:gd name="T54" fmla="*/ 909 w 1537"/>
                            <a:gd name="T55" fmla="*/ 126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37" h="1768">
                              <a:moveTo>
                                <a:pt x="909" y="1264"/>
                              </a:moveTo>
                              <a:lnTo>
                                <a:pt x="1058" y="1402"/>
                              </a:lnTo>
                              <a:lnTo>
                                <a:pt x="1214" y="1528"/>
                              </a:lnTo>
                              <a:lnTo>
                                <a:pt x="1369" y="1654"/>
                              </a:lnTo>
                              <a:lnTo>
                                <a:pt x="1531" y="1768"/>
                              </a:lnTo>
                              <a:lnTo>
                                <a:pt x="1537" y="1768"/>
                              </a:lnTo>
                              <a:lnTo>
                                <a:pt x="1375" y="1654"/>
                              </a:lnTo>
                              <a:lnTo>
                                <a:pt x="1220" y="1534"/>
                              </a:lnTo>
                              <a:lnTo>
                                <a:pt x="1064" y="1402"/>
                              </a:lnTo>
                              <a:lnTo>
                                <a:pt x="915" y="1258"/>
                              </a:lnTo>
                              <a:lnTo>
                                <a:pt x="765" y="1115"/>
                              </a:lnTo>
                              <a:lnTo>
                                <a:pt x="628" y="959"/>
                              </a:lnTo>
                              <a:lnTo>
                                <a:pt x="496" y="803"/>
                              </a:lnTo>
                              <a:lnTo>
                                <a:pt x="377" y="647"/>
                              </a:lnTo>
                              <a:lnTo>
                                <a:pt x="269" y="485"/>
                              </a:lnTo>
                              <a:lnTo>
                                <a:pt x="167" y="323"/>
                              </a:lnTo>
                              <a:lnTo>
                                <a:pt x="78" y="161"/>
                              </a:lnTo>
                              <a:lnTo>
                                <a:pt x="0" y="0"/>
                              </a:lnTo>
                              <a:lnTo>
                                <a:pt x="0" y="12"/>
                              </a:lnTo>
                              <a:lnTo>
                                <a:pt x="78" y="173"/>
                              </a:lnTo>
                              <a:lnTo>
                                <a:pt x="167" y="335"/>
                              </a:lnTo>
                              <a:lnTo>
                                <a:pt x="269" y="491"/>
                              </a:lnTo>
                              <a:lnTo>
                                <a:pt x="377" y="653"/>
                              </a:lnTo>
                              <a:lnTo>
                                <a:pt x="496" y="809"/>
                              </a:lnTo>
                              <a:lnTo>
                                <a:pt x="628" y="965"/>
                              </a:lnTo>
                              <a:lnTo>
                                <a:pt x="765" y="1121"/>
                              </a:lnTo>
                              <a:lnTo>
                                <a:pt x="909" y="1264"/>
                              </a:lnTo>
                              <a:lnTo>
                                <a:pt x="909" y="1264"/>
                              </a:lnTo>
                              <a:close/>
                            </a:path>
                          </a:pathLst>
                        </a:custGeom>
                        <a:solidFill>
                          <a:schemeClr val="accent2"/>
                        </a:solidFill>
                        <a:ln w="9525">
                          <a:solidFill>
                            <a:schemeClr val="accent2"/>
                          </a:solidFill>
                          <a:round/>
                          <a:headEnd/>
                          <a:tailEnd/>
                        </a:ln>
                      </p:spPr>
                      <p:txBody>
                        <a:bodyPr/>
                        <a:lstStyle/>
                        <a:p>
                          <a:endParaRPr lang="en-US"/>
                        </a:p>
                      </p:txBody>
                    </p:sp>
                    <p:grpSp>
                      <p:nvGrpSpPr>
                        <p:cNvPr id="172083" name="Group 51"/>
                        <p:cNvGrpSpPr>
                          <a:grpSpLocks/>
                        </p:cNvGrpSpPr>
                        <p:nvPr userDrawn="1"/>
                      </p:nvGrpSpPr>
                      <p:grpSpPr bwMode="auto">
                        <a:xfrm>
                          <a:off x="0" y="1812"/>
                          <a:ext cx="3672" cy="2049"/>
                          <a:chOff x="5" y="1816"/>
                          <a:chExt cx="3672" cy="2049"/>
                        </a:xfrm>
                      </p:grpSpPr>
                      <p:sp>
                        <p:nvSpPr>
                          <p:cNvPr id="172084" name="Oval 52"/>
                          <p:cNvSpPr>
                            <a:spLocks noChangeArrowheads="1"/>
                          </p:cNvSpPr>
                          <p:nvPr userDrawn="1"/>
                        </p:nvSpPr>
                        <p:spPr bwMode="hidden">
                          <a:xfrm rot="-2819839">
                            <a:off x="1544" y="2872"/>
                            <a:ext cx="161" cy="28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85" name="Oval 53"/>
                          <p:cNvSpPr>
                            <a:spLocks noChangeArrowheads="1"/>
                          </p:cNvSpPr>
                          <p:nvPr userDrawn="1"/>
                        </p:nvSpPr>
                        <p:spPr bwMode="hidden">
                          <a:xfrm rot="-2819839">
                            <a:off x="1490" y="2750"/>
                            <a:ext cx="281" cy="50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86" name="Oval 54"/>
                          <p:cNvSpPr>
                            <a:spLocks noChangeArrowheads="1"/>
                          </p:cNvSpPr>
                          <p:nvPr userDrawn="1"/>
                        </p:nvSpPr>
                        <p:spPr bwMode="hidden">
                          <a:xfrm rot="-2819839">
                            <a:off x="1415" y="2563"/>
                            <a:ext cx="471" cy="81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87" name="Oval 55"/>
                          <p:cNvSpPr>
                            <a:spLocks noChangeArrowheads="1"/>
                          </p:cNvSpPr>
                          <p:nvPr userDrawn="1"/>
                        </p:nvSpPr>
                        <p:spPr bwMode="hidden">
                          <a:xfrm rot="-2819839">
                            <a:off x="1357" y="2400"/>
                            <a:ext cx="623" cy="1129"/>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88" name="Oval 56"/>
                          <p:cNvSpPr>
                            <a:spLocks noChangeArrowheads="1"/>
                          </p:cNvSpPr>
                          <p:nvPr userDrawn="1"/>
                        </p:nvSpPr>
                        <p:spPr bwMode="hidden">
                          <a:xfrm rot="-2819839">
                            <a:off x="1295" y="2200"/>
                            <a:ext cx="786" cy="1467"/>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89" name="Oval 57"/>
                          <p:cNvSpPr>
                            <a:spLocks noChangeArrowheads="1"/>
                          </p:cNvSpPr>
                          <p:nvPr userDrawn="1"/>
                        </p:nvSpPr>
                        <p:spPr bwMode="hidden">
                          <a:xfrm rot="-2819839">
                            <a:off x="1238" y="2040"/>
                            <a:ext cx="972" cy="1779"/>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90" name="Oval 58"/>
                          <p:cNvSpPr>
                            <a:spLocks noChangeArrowheads="1"/>
                          </p:cNvSpPr>
                          <p:nvPr userDrawn="1"/>
                        </p:nvSpPr>
                        <p:spPr bwMode="hidden">
                          <a:xfrm rot="-2819839">
                            <a:off x="1155" y="1868"/>
                            <a:ext cx="1167" cy="2094"/>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91" name="Oval 59"/>
                          <p:cNvSpPr>
                            <a:spLocks noChangeArrowheads="1"/>
                          </p:cNvSpPr>
                          <p:nvPr userDrawn="1"/>
                        </p:nvSpPr>
                        <p:spPr bwMode="hidden">
                          <a:xfrm rot="-2819839">
                            <a:off x="1085" y="1698"/>
                            <a:ext cx="1346" cy="239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92" name="Oval 60"/>
                          <p:cNvSpPr>
                            <a:spLocks noChangeArrowheads="1"/>
                          </p:cNvSpPr>
                          <p:nvPr userDrawn="1"/>
                        </p:nvSpPr>
                        <p:spPr bwMode="hidden">
                          <a:xfrm rot="-2819839">
                            <a:off x="998" y="1539"/>
                            <a:ext cx="1563" cy="2696"/>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93" name="Oval 61"/>
                          <p:cNvSpPr>
                            <a:spLocks noChangeArrowheads="1"/>
                          </p:cNvSpPr>
                          <p:nvPr userDrawn="1"/>
                        </p:nvSpPr>
                        <p:spPr bwMode="hidden">
                          <a:xfrm rot="-2819839">
                            <a:off x="933" y="1360"/>
                            <a:ext cx="1711" cy="3016"/>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94" name="Oval 62"/>
                          <p:cNvSpPr>
                            <a:spLocks noChangeArrowheads="1"/>
                          </p:cNvSpPr>
                          <p:nvPr userDrawn="1"/>
                        </p:nvSpPr>
                        <p:spPr bwMode="hidden">
                          <a:xfrm rot="-2865139">
                            <a:off x="877" y="1187"/>
                            <a:ext cx="1880" cy="3345"/>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95" name="Oval 63"/>
                          <p:cNvSpPr>
                            <a:spLocks noChangeArrowheads="1"/>
                          </p:cNvSpPr>
                          <p:nvPr userDrawn="1"/>
                        </p:nvSpPr>
                        <p:spPr bwMode="hidden">
                          <a:xfrm rot="-2780025">
                            <a:off x="816" y="1005"/>
                            <a:ext cx="2049" cy="3672"/>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2096" name="Line 64"/>
                        <p:cNvSpPr>
                          <a:spLocks noChangeShapeType="1"/>
                        </p:cNvSpPr>
                        <p:nvPr userDrawn="1"/>
                      </p:nvSpPr>
                      <p:spPr bwMode="hidden">
                        <a:xfrm flipV="1">
                          <a:off x="1656" y="1164"/>
                          <a:ext cx="831" cy="177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97" name="Line 65"/>
                        <p:cNvSpPr>
                          <a:spLocks noChangeShapeType="1"/>
                        </p:cNvSpPr>
                        <p:nvPr userDrawn="1"/>
                      </p:nvSpPr>
                      <p:spPr bwMode="hidden">
                        <a:xfrm rot="615780" flipV="1">
                          <a:off x="1811" y="1299"/>
                          <a:ext cx="819" cy="172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98" name="Line 66"/>
                        <p:cNvSpPr>
                          <a:spLocks noChangeShapeType="1"/>
                        </p:cNvSpPr>
                        <p:nvPr userDrawn="1"/>
                      </p:nvSpPr>
                      <p:spPr bwMode="hidden">
                        <a:xfrm rot="1139441" flipV="1">
                          <a:off x="1963" y="1148"/>
                          <a:ext cx="383" cy="189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99" name="Line 67"/>
                        <p:cNvSpPr>
                          <a:spLocks noChangeShapeType="1"/>
                        </p:cNvSpPr>
                        <p:nvPr userDrawn="1"/>
                      </p:nvSpPr>
                      <p:spPr bwMode="hidden">
                        <a:xfrm rot="1061104" flipV="1">
                          <a:off x="1921" y="1332"/>
                          <a:ext cx="744" cy="176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00" name="Line 68"/>
                        <p:cNvSpPr>
                          <a:spLocks noChangeShapeType="1"/>
                        </p:cNvSpPr>
                        <p:nvPr userDrawn="1"/>
                      </p:nvSpPr>
                      <p:spPr bwMode="hidden">
                        <a:xfrm rot="2202167" flipV="1">
                          <a:off x="2217" y="1314"/>
                          <a:ext cx="311" cy="191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01" name="Line 69"/>
                        <p:cNvSpPr>
                          <a:spLocks noChangeShapeType="1"/>
                        </p:cNvSpPr>
                        <p:nvPr userDrawn="1"/>
                      </p:nvSpPr>
                      <p:spPr bwMode="hidden">
                        <a:xfrm rot="1678521" flipV="1">
                          <a:off x="2039" y="1549"/>
                          <a:ext cx="895" cy="172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02" name="Line 70"/>
                        <p:cNvSpPr>
                          <a:spLocks noChangeShapeType="1"/>
                        </p:cNvSpPr>
                        <p:nvPr userDrawn="1"/>
                      </p:nvSpPr>
                      <p:spPr bwMode="hidden">
                        <a:xfrm rot="1678521" flipV="1">
                          <a:off x="2024" y="1649"/>
                          <a:ext cx="1049" cy="166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03" name="Line 71"/>
                        <p:cNvSpPr>
                          <a:spLocks noChangeShapeType="1"/>
                        </p:cNvSpPr>
                        <p:nvPr userDrawn="1"/>
                      </p:nvSpPr>
                      <p:spPr bwMode="hidden">
                        <a:xfrm rot="1678521" flipV="1">
                          <a:off x="1985" y="1876"/>
                          <a:ext cx="1357" cy="151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04" name="Line 72"/>
                        <p:cNvSpPr>
                          <a:spLocks noChangeShapeType="1"/>
                        </p:cNvSpPr>
                        <p:nvPr userDrawn="1"/>
                      </p:nvSpPr>
                      <p:spPr bwMode="hidden">
                        <a:xfrm rot="1678521" flipV="1">
                          <a:off x="1936" y="2115"/>
                          <a:ext cx="1686" cy="135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05" name="Line 73"/>
                        <p:cNvSpPr>
                          <a:spLocks noChangeShapeType="1"/>
                        </p:cNvSpPr>
                        <p:nvPr userDrawn="1"/>
                      </p:nvSpPr>
                      <p:spPr bwMode="hidden">
                        <a:xfrm rot="1678521" flipV="1">
                          <a:off x="1897" y="2287"/>
                          <a:ext cx="1880" cy="12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06" name="Line 74"/>
                        <p:cNvSpPr>
                          <a:spLocks noChangeShapeType="1"/>
                        </p:cNvSpPr>
                        <p:nvPr userDrawn="1"/>
                      </p:nvSpPr>
                      <p:spPr bwMode="hidden">
                        <a:xfrm rot="1678521" flipV="1">
                          <a:off x="1855" y="2458"/>
                          <a:ext cx="2060" cy="10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07" name="Line 75"/>
                        <p:cNvSpPr>
                          <a:spLocks noChangeShapeType="1"/>
                        </p:cNvSpPr>
                        <p:nvPr userDrawn="1"/>
                      </p:nvSpPr>
                      <p:spPr bwMode="hidden">
                        <a:xfrm rot="1678521" flipV="1">
                          <a:off x="1823" y="2640"/>
                          <a:ext cx="2224" cy="95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08" name="Line 76"/>
                        <p:cNvSpPr>
                          <a:spLocks noChangeShapeType="1"/>
                        </p:cNvSpPr>
                        <p:nvPr userDrawn="1"/>
                      </p:nvSpPr>
                      <p:spPr bwMode="hidden">
                        <a:xfrm rot="1678521" flipV="1">
                          <a:off x="1737" y="3059"/>
                          <a:ext cx="2520" cy="61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09" name="Line 77"/>
                        <p:cNvSpPr>
                          <a:spLocks noChangeShapeType="1"/>
                        </p:cNvSpPr>
                        <p:nvPr userDrawn="1"/>
                      </p:nvSpPr>
                      <p:spPr bwMode="hidden">
                        <a:xfrm rot="1678521">
                          <a:off x="1324" y="3150"/>
                          <a:ext cx="472" cy="112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10" name="Line 78"/>
                        <p:cNvSpPr>
                          <a:spLocks noChangeShapeType="1"/>
                        </p:cNvSpPr>
                        <p:nvPr userDrawn="1"/>
                      </p:nvSpPr>
                      <p:spPr bwMode="hidden">
                        <a:xfrm rot="1678521" flipH="1">
                          <a:off x="1121" y="2961"/>
                          <a:ext cx="220" cy="101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11" name="Line 79"/>
                        <p:cNvSpPr>
                          <a:spLocks noChangeShapeType="1"/>
                        </p:cNvSpPr>
                        <p:nvPr userDrawn="1"/>
                      </p:nvSpPr>
                      <p:spPr bwMode="hidden">
                        <a:xfrm rot="1678521" flipH="1">
                          <a:off x="1041" y="2935"/>
                          <a:ext cx="304" cy="9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12" name="Line 80"/>
                        <p:cNvSpPr>
                          <a:spLocks noChangeShapeType="1"/>
                        </p:cNvSpPr>
                        <p:nvPr userDrawn="1"/>
                      </p:nvSpPr>
                      <p:spPr bwMode="hidden">
                        <a:xfrm rot="1678521" flipH="1">
                          <a:off x="957" y="2910"/>
                          <a:ext cx="394" cy="97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13" name="Line 81"/>
                        <p:cNvSpPr>
                          <a:spLocks noChangeShapeType="1"/>
                        </p:cNvSpPr>
                        <p:nvPr userDrawn="1"/>
                      </p:nvSpPr>
                      <p:spPr bwMode="hidden">
                        <a:xfrm rot="1678521" flipH="1">
                          <a:off x="880" y="2885"/>
                          <a:ext cx="478" cy="94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14" name="Line 82"/>
                        <p:cNvSpPr>
                          <a:spLocks noChangeShapeType="1"/>
                        </p:cNvSpPr>
                        <p:nvPr userDrawn="1"/>
                      </p:nvSpPr>
                      <p:spPr bwMode="hidden">
                        <a:xfrm rot="1678521" flipH="1">
                          <a:off x="801" y="2863"/>
                          <a:ext cx="561" cy="91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15" name="Line 83"/>
                        <p:cNvSpPr>
                          <a:spLocks noChangeShapeType="1"/>
                        </p:cNvSpPr>
                        <p:nvPr userDrawn="1"/>
                      </p:nvSpPr>
                      <p:spPr bwMode="hidden">
                        <a:xfrm rot="1678521" flipH="1">
                          <a:off x="717" y="2836"/>
                          <a:ext cx="656" cy="8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16" name="Line 84"/>
                        <p:cNvSpPr>
                          <a:spLocks noChangeShapeType="1"/>
                        </p:cNvSpPr>
                        <p:nvPr userDrawn="1"/>
                      </p:nvSpPr>
                      <p:spPr bwMode="hidden">
                        <a:xfrm rot="1678521" flipH="1">
                          <a:off x="631" y="2810"/>
                          <a:ext cx="752" cy="84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17" name="Line 85"/>
                        <p:cNvSpPr>
                          <a:spLocks noChangeShapeType="1"/>
                        </p:cNvSpPr>
                        <p:nvPr userDrawn="1"/>
                      </p:nvSpPr>
                      <p:spPr bwMode="hidden">
                        <a:xfrm rot="1678521" flipH="1">
                          <a:off x="462" y="2758"/>
                          <a:ext cx="946" cy="75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18" name="Line 86"/>
                        <p:cNvSpPr>
                          <a:spLocks noChangeShapeType="1"/>
                        </p:cNvSpPr>
                        <p:nvPr userDrawn="1"/>
                      </p:nvSpPr>
                      <p:spPr bwMode="hidden">
                        <a:xfrm rot="1678521" flipH="1">
                          <a:off x="365" y="2729"/>
                          <a:ext cx="1058" cy="6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19" name="Line 87"/>
                        <p:cNvSpPr>
                          <a:spLocks noChangeShapeType="1"/>
                        </p:cNvSpPr>
                        <p:nvPr userDrawn="1"/>
                      </p:nvSpPr>
                      <p:spPr bwMode="hidden">
                        <a:xfrm rot="1678521" flipH="1">
                          <a:off x="265" y="2697"/>
                          <a:ext cx="1174" cy="6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20" name="Line 88"/>
                        <p:cNvSpPr>
                          <a:spLocks noChangeShapeType="1"/>
                        </p:cNvSpPr>
                        <p:nvPr userDrawn="1"/>
                      </p:nvSpPr>
                      <p:spPr bwMode="hidden">
                        <a:xfrm rot="1678521" flipH="1">
                          <a:off x="55" y="2632"/>
                          <a:ext cx="1431" cy="48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21" name="Line 89"/>
                        <p:cNvSpPr>
                          <a:spLocks noChangeShapeType="1"/>
                        </p:cNvSpPr>
                        <p:nvPr userDrawn="1"/>
                      </p:nvSpPr>
                      <p:spPr bwMode="hidden">
                        <a:xfrm rot="1678521" flipH="1">
                          <a:off x="-1" y="2607"/>
                          <a:ext cx="1513" cy="37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22" name="Line 90"/>
                        <p:cNvSpPr>
                          <a:spLocks noChangeShapeType="1"/>
                        </p:cNvSpPr>
                        <p:nvPr userDrawn="1"/>
                      </p:nvSpPr>
                      <p:spPr bwMode="hidden">
                        <a:xfrm rot="1678521" flipH="1">
                          <a:off x="-72" y="2570"/>
                          <a:ext cx="1648" cy="10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23" name="Line 91"/>
                        <p:cNvSpPr>
                          <a:spLocks noChangeShapeType="1"/>
                        </p:cNvSpPr>
                        <p:nvPr userDrawn="1"/>
                      </p:nvSpPr>
                      <p:spPr bwMode="hidden">
                        <a:xfrm rot="1678521" flipH="1" flipV="1">
                          <a:off x="-237" y="1095"/>
                          <a:ext cx="2219" cy="136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24" name="Line 92"/>
                        <p:cNvSpPr>
                          <a:spLocks noChangeShapeType="1"/>
                        </p:cNvSpPr>
                        <p:nvPr userDrawn="1"/>
                      </p:nvSpPr>
                      <p:spPr bwMode="hidden">
                        <a:xfrm rot="1678521" flipH="1" flipV="1">
                          <a:off x="-43" y="962"/>
                          <a:ext cx="2071" cy="154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25" name="Line 93"/>
                        <p:cNvSpPr>
                          <a:spLocks noChangeShapeType="1"/>
                        </p:cNvSpPr>
                        <p:nvPr userDrawn="1"/>
                      </p:nvSpPr>
                      <p:spPr bwMode="hidden">
                        <a:xfrm rot="1678521" flipH="1" flipV="1">
                          <a:off x="418" y="826"/>
                          <a:ext cx="1672" cy="17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26" name="Line 94"/>
                        <p:cNvSpPr>
                          <a:spLocks noChangeShapeType="1"/>
                        </p:cNvSpPr>
                        <p:nvPr userDrawn="1"/>
                      </p:nvSpPr>
                      <p:spPr bwMode="hidden">
                        <a:xfrm rot="1678521" flipH="1" flipV="1">
                          <a:off x="634" y="808"/>
                          <a:ext cx="1473" cy="185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27" name="Line 95"/>
                        <p:cNvSpPr>
                          <a:spLocks noChangeShapeType="1"/>
                        </p:cNvSpPr>
                        <p:nvPr userDrawn="1"/>
                      </p:nvSpPr>
                      <p:spPr bwMode="hidden">
                        <a:xfrm rot="1678521" flipH="1" flipV="1">
                          <a:off x="1094" y="827"/>
                          <a:ext cx="1030" cy="194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28" name="Line 96"/>
                        <p:cNvSpPr>
                          <a:spLocks noChangeShapeType="1"/>
                        </p:cNvSpPr>
                        <p:nvPr userDrawn="1"/>
                      </p:nvSpPr>
                      <p:spPr bwMode="hidden">
                        <a:xfrm rot="1678521" flipH="1" flipV="1">
                          <a:off x="1302" y="857"/>
                          <a:ext cx="829" cy="197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29" name="Line 97"/>
                        <p:cNvSpPr>
                          <a:spLocks noChangeShapeType="1"/>
                        </p:cNvSpPr>
                        <p:nvPr userDrawn="1"/>
                      </p:nvSpPr>
                      <p:spPr bwMode="hidden">
                        <a:xfrm rot="1678521" flipH="1" flipV="1">
                          <a:off x="1496" y="901"/>
                          <a:ext cx="633" cy="19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30" name="Line 98"/>
                        <p:cNvSpPr>
                          <a:spLocks noChangeShapeType="1"/>
                        </p:cNvSpPr>
                        <p:nvPr userDrawn="1"/>
                      </p:nvSpPr>
                      <p:spPr bwMode="hidden">
                        <a:xfrm rot="1678521" flipH="1" flipV="1">
                          <a:off x="1679" y="952"/>
                          <a:ext cx="447" cy="19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31" name="Line 99"/>
                        <p:cNvSpPr>
                          <a:spLocks noChangeShapeType="1"/>
                        </p:cNvSpPr>
                        <p:nvPr userDrawn="1"/>
                      </p:nvSpPr>
                      <p:spPr bwMode="hidden">
                        <a:xfrm rot="1678521" flipH="1" flipV="1">
                          <a:off x="1859" y="1013"/>
                          <a:ext cx="261" cy="196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grpSp>
          <p:grpSp>
            <p:nvGrpSpPr>
              <p:cNvPr id="172132" name="Group 100"/>
              <p:cNvGrpSpPr>
                <a:grpSpLocks/>
              </p:cNvGrpSpPr>
              <p:nvPr userDrawn="1"/>
            </p:nvGrpSpPr>
            <p:grpSpPr bwMode="auto">
              <a:xfrm>
                <a:off x="402" y="1454"/>
                <a:ext cx="2787" cy="2866"/>
                <a:chOff x="2" y="1454"/>
                <a:chExt cx="2787" cy="2866"/>
              </a:xfrm>
            </p:grpSpPr>
            <p:sp>
              <p:nvSpPr>
                <p:cNvPr id="172133" name="Line 101"/>
                <p:cNvSpPr>
                  <a:spLocks noChangeShapeType="1"/>
                </p:cNvSpPr>
                <p:nvPr userDrawn="1"/>
              </p:nvSpPr>
              <p:spPr bwMode="hidden">
                <a:xfrm rot="1678521" flipV="1">
                  <a:off x="2057" y="1454"/>
                  <a:ext cx="732" cy="17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34" name="Line 102"/>
                <p:cNvSpPr>
                  <a:spLocks noChangeShapeType="1"/>
                </p:cNvSpPr>
                <p:nvPr userDrawn="1"/>
              </p:nvSpPr>
              <p:spPr bwMode="hidden">
                <a:xfrm flipH="1" flipV="1">
                  <a:off x="870" y="3854"/>
                  <a:ext cx="223" cy="46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2135" name="Group 103"/>
                <p:cNvGrpSpPr>
                  <a:grpSpLocks/>
                </p:cNvGrpSpPr>
                <p:nvPr userDrawn="1"/>
              </p:nvGrpSpPr>
              <p:grpSpPr bwMode="auto">
                <a:xfrm>
                  <a:off x="2" y="2738"/>
                  <a:ext cx="1317" cy="1582"/>
                  <a:chOff x="2" y="2738"/>
                  <a:chExt cx="1317" cy="1582"/>
                </a:xfrm>
              </p:grpSpPr>
              <p:sp>
                <p:nvSpPr>
                  <p:cNvPr id="172136" name="Line 104"/>
                  <p:cNvSpPr>
                    <a:spLocks noChangeShapeType="1"/>
                  </p:cNvSpPr>
                  <p:nvPr userDrawn="1"/>
                </p:nvSpPr>
                <p:spPr bwMode="hidden">
                  <a:xfrm flipH="1">
                    <a:off x="697" y="3855"/>
                    <a:ext cx="173" cy="187"/>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37" name="Freeform 105"/>
                  <p:cNvSpPr>
                    <a:spLocks/>
                  </p:cNvSpPr>
                  <p:nvPr userDrawn="1"/>
                </p:nvSpPr>
                <p:spPr bwMode="hidden">
                  <a:xfrm>
                    <a:off x="2" y="3218"/>
                    <a:ext cx="1006" cy="1102"/>
                  </a:xfrm>
                  <a:custGeom>
                    <a:avLst/>
                    <a:gdLst>
                      <a:gd name="T0" fmla="*/ 1006 w 1006"/>
                      <a:gd name="T1" fmla="*/ 1102 h 1102"/>
                      <a:gd name="T2" fmla="*/ 696 w 1006"/>
                      <a:gd name="T3" fmla="*/ 823 h 1102"/>
                      <a:gd name="T4" fmla="*/ 333 w 1006"/>
                      <a:gd name="T5" fmla="*/ 447 h 1102"/>
                      <a:gd name="T6" fmla="*/ 51 w 1006"/>
                      <a:gd name="T7" fmla="*/ 76 h 1102"/>
                      <a:gd name="T8" fmla="*/ 0 w 1006"/>
                      <a:gd name="T9" fmla="*/ 0 h 1102"/>
                    </a:gdLst>
                    <a:ahLst/>
                    <a:cxnLst>
                      <a:cxn ang="0">
                        <a:pos x="T0" y="T1"/>
                      </a:cxn>
                      <a:cxn ang="0">
                        <a:pos x="T2" y="T3"/>
                      </a:cxn>
                      <a:cxn ang="0">
                        <a:pos x="T4" y="T5"/>
                      </a:cxn>
                      <a:cxn ang="0">
                        <a:pos x="T6" y="T7"/>
                      </a:cxn>
                      <a:cxn ang="0">
                        <a:pos x="T8" y="T9"/>
                      </a:cxn>
                    </a:cxnLst>
                    <a:rect l="0" t="0" r="r" b="b"/>
                    <a:pathLst>
                      <a:path w="1006" h="1102">
                        <a:moveTo>
                          <a:pt x="1006" y="1102"/>
                        </a:moveTo>
                        <a:lnTo>
                          <a:pt x="696" y="823"/>
                        </a:lnTo>
                        <a:lnTo>
                          <a:pt x="333" y="447"/>
                        </a:lnTo>
                        <a:lnTo>
                          <a:pt x="51" y="76"/>
                        </a:lnTo>
                        <a:lnTo>
                          <a:pt x="0" y="0"/>
                        </a:lnTo>
                      </a:path>
                    </a:pathLst>
                  </a:custGeom>
                  <a:noFill/>
                  <a:ln w="19050" cmpd="sng">
                    <a:solidFill>
                      <a:schemeClr val="accent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38" name="Line 106"/>
                  <p:cNvSpPr>
                    <a:spLocks noChangeShapeType="1"/>
                  </p:cNvSpPr>
                  <p:nvPr userDrawn="1"/>
                </p:nvSpPr>
                <p:spPr bwMode="hidden">
                  <a:xfrm flipH="1">
                    <a:off x="1242" y="4231"/>
                    <a:ext cx="77" cy="8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39" name="Line 107"/>
                  <p:cNvSpPr>
                    <a:spLocks noChangeShapeType="1"/>
                  </p:cNvSpPr>
                  <p:nvPr userDrawn="1"/>
                </p:nvSpPr>
                <p:spPr bwMode="hidden">
                  <a:xfrm flipH="1" flipV="1">
                    <a:off x="340" y="3668"/>
                    <a:ext cx="532" cy="185"/>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40" name="Line 108"/>
                  <p:cNvSpPr>
                    <a:spLocks noChangeShapeType="1"/>
                  </p:cNvSpPr>
                  <p:nvPr userDrawn="1"/>
                </p:nvSpPr>
                <p:spPr bwMode="hidden">
                  <a:xfrm flipH="1" flipV="1">
                    <a:off x="237" y="3101"/>
                    <a:ext cx="101" cy="567"/>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41" name="Line 109"/>
                  <p:cNvSpPr>
                    <a:spLocks noChangeShapeType="1"/>
                  </p:cNvSpPr>
                  <p:nvPr userDrawn="1"/>
                </p:nvSpPr>
                <p:spPr bwMode="hidden">
                  <a:xfrm flipH="1" flipV="1">
                    <a:off x="2" y="3009"/>
                    <a:ext cx="235" cy="9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42" name="Line 110"/>
                  <p:cNvSpPr>
                    <a:spLocks noChangeShapeType="1"/>
                  </p:cNvSpPr>
                  <p:nvPr userDrawn="1"/>
                </p:nvSpPr>
                <p:spPr bwMode="hidden">
                  <a:xfrm flipV="1">
                    <a:off x="54" y="3101"/>
                    <a:ext cx="182" cy="19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43" name="Line 111"/>
                  <p:cNvSpPr>
                    <a:spLocks noChangeShapeType="1"/>
                  </p:cNvSpPr>
                  <p:nvPr userDrawn="1"/>
                </p:nvSpPr>
                <p:spPr bwMode="hidden">
                  <a:xfrm flipH="1">
                    <a:off x="336" y="3476"/>
                    <a:ext cx="176" cy="19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144" name="Line 112"/>
                  <p:cNvSpPr>
                    <a:spLocks noChangeShapeType="1"/>
                  </p:cNvSpPr>
                  <p:nvPr userDrawn="1"/>
                </p:nvSpPr>
                <p:spPr bwMode="hidden">
                  <a:xfrm flipV="1">
                    <a:off x="3" y="2738"/>
                    <a:ext cx="14" cy="2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172145" name="Group 113"/>
            <p:cNvGrpSpPr>
              <a:grpSpLocks/>
            </p:cNvGrpSpPr>
            <p:nvPr userDrawn="1"/>
          </p:nvGrpSpPr>
          <p:grpSpPr bwMode="auto">
            <a:xfrm>
              <a:off x="16" y="1326"/>
              <a:ext cx="3325" cy="2948"/>
              <a:chOff x="16" y="1326"/>
              <a:chExt cx="3325" cy="2948"/>
            </a:xfrm>
          </p:grpSpPr>
          <p:sp>
            <p:nvSpPr>
              <p:cNvPr id="172146" name="Freeform 114"/>
              <p:cNvSpPr>
                <a:spLocks/>
              </p:cNvSpPr>
              <p:nvPr/>
            </p:nvSpPr>
            <p:spPr bwMode="hidden">
              <a:xfrm>
                <a:off x="16" y="2656"/>
                <a:ext cx="1440" cy="1618"/>
              </a:xfrm>
              <a:custGeom>
                <a:avLst/>
                <a:gdLst>
                  <a:gd name="T0" fmla="*/ 873 w 1435"/>
                  <a:gd name="T1" fmla="*/ 1150 h 1618"/>
                  <a:gd name="T2" fmla="*/ 741 w 1435"/>
                  <a:gd name="T3" fmla="*/ 1019 h 1618"/>
                  <a:gd name="T4" fmla="*/ 610 w 1435"/>
                  <a:gd name="T5" fmla="*/ 875 h 1618"/>
                  <a:gd name="T6" fmla="*/ 490 w 1435"/>
                  <a:gd name="T7" fmla="*/ 737 h 1618"/>
                  <a:gd name="T8" fmla="*/ 377 w 1435"/>
                  <a:gd name="T9" fmla="*/ 593 h 1618"/>
                  <a:gd name="T10" fmla="*/ 275 w 1435"/>
                  <a:gd name="T11" fmla="*/ 443 h 1618"/>
                  <a:gd name="T12" fmla="*/ 173 w 1435"/>
                  <a:gd name="T13" fmla="*/ 299 h 1618"/>
                  <a:gd name="T14" fmla="*/ 84 w 1435"/>
                  <a:gd name="T15" fmla="*/ 149 h 1618"/>
                  <a:gd name="T16" fmla="*/ 0 w 1435"/>
                  <a:gd name="T17" fmla="*/ 0 h 1618"/>
                  <a:gd name="T18" fmla="*/ 0 w 1435"/>
                  <a:gd name="T19" fmla="*/ 11 h 1618"/>
                  <a:gd name="T20" fmla="*/ 84 w 1435"/>
                  <a:gd name="T21" fmla="*/ 155 h 1618"/>
                  <a:gd name="T22" fmla="*/ 173 w 1435"/>
                  <a:gd name="T23" fmla="*/ 305 h 1618"/>
                  <a:gd name="T24" fmla="*/ 269 w 1435"/>
                  <a:gd name="T25" fmla="*/ 449 h 1618"/>
                  <a:gd name="T26" fmla="*/ 377 w 1435"/>
                  <a:gd name="T27" fmla="*/ 593 h 1618"/>
                  <a:gd name="T28" fmla="*/ 490 w 1435"/>
                  <a:gd name="T29" fmla="*/ 737 h 1618"/>
                  <a:gd name="T30" fmla="*/ 610 w 1435"/>
                  <a:gd name="T31" fmla="*/ 881 h 1618"/>
                  <a:gd name="T32" fmla="*/ 735 w 1435"/>
                  <a:gd name="T33" fmla="*/ 1019 h 1618"/>
                  <a:gd name="T34" fmla="*/ 873 w 1435"/>
                  <a:gd name="T35" fmla="*/ 1150 h 1618"/>
                  <a:gd name="T36" fmla="*/ 1010 w 1435"/>
                  <a:gd name="T37" fmla="*/ 1276 h 1618"/>
                  <a:gd name="T38" fmla="*/ 1148 w 1435"/>
                  <a:gd name="T39" fmla="*/ 1396 h 1618"/>
                  <a:gd name="T40" fmla="*/ 1286 w 1435"/>
                  <a:gd name="T41" fmla="*/ 1510 h 1618"/>
                  <a:gd name="T42" fmla="*/ 1429 w 1435"/>
                  <a:gd name="T43" fmla="*/ 1618 h 1618"/>
                  <a:gd name="T44" fmla="*/ 1435 w 1435"/>
                  <a:gd name="T45" fmla="*/ 1618 h 1618"/>
                  <a:gd name="T46" fmla="*/ 1292 w 1435"/>
                  <a:gd name="T47" fmla="*/ 1510 h 1618"/>
                  <a:gd name="T48" fmla="*/ 1154 w 1435"/>
                  <a:gd name="T49" fmla="*/ 1396 h 1618"/>
                  <a:gd name="T50" fmla="*/ 1010 w 1435"/>
                  <a:gd name="T51" fmla="*/ 1276 h 1618"/>
                  <a:gd name="T52" fmla="*/ 873 w 1435"/>
                  <a:gd name="T53" fmla="*/ 1150 h 1618"/>
                  <a:gd name="T54" fmla="*/ 873 w 1435"/>
                  <a:gd name="T55" fmla="*/ 1150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35" h="1618">
                    <a:moveTo>
                      <a:pt x="873" y="1150"/>
                    </a:moveTo>
                    <a:lnTo>
                      <a:pt x="741" y="1019"/>
                    </a:lnTo>
                    <a:lnTo>
                      <a:pt x="610" y="875"/>
                    </a:lnTo>
                    <a:lnTo>
                      <a:pt x="490" y="737"/>
                    </a:lnTo>
                    <a:lnTo>
                      <a:pt x="377" y="593"/>
                    </a:lnTo>
                    <a:lnTo>
                      <a:pt x="275" y="443"/>
                    </a:lnTo>
                    <a:lnTo>
                      <a:pt x="173" y="299"/>
                    </a:lnTo>
                    <a:lnTo>
                      <a:pt x="84" y="149"/>
                    </a:lnTo>
                    <a:lnTo>
                      <a:pt x="0" y="0"/>
                    </a:lnTo>
                    <a:lnTo>
                      <a:pt x="0" y="11"/>
                    </a:lnTo>
                    <a:lnTo>
                      <a:pt x="84" y="155"/>
                    </a:lnTo>
                    <a:lnTo>
                      <a:pt x="173" y="305"/>
                    </a:lnTo>
                    <a:lnTo>
                      <a:pt x="269" y="449"/>
                    </a:lnTo>
                    <a:lnTo>
                      <a:pt x="377" y="593"/>
                    </a:lnTo>
                    <a:lnTo>
                      <a:pt x="490" y="737"/>
                    </a:lnTo>
                    <a:lnTo>
                      <a:pt x="610" y="881"/>
                    </a:lnTo>
                    <a:lnTo>
                      <a:pt x="735" y="1019"/>
                    </a:lnTo>
                    <a:lnTo>
                      <a:pt x="873" y="1150"/>
                    </a:lnTo>
                    <a:lnTo>
                      <a:pt x="1010" y="1276"/>
                    </a:lnTo>
                    <a:lnTo>
                      <a:pt x="1148" y="1396"/>
                    </a:lnTo>
                    <a:lnTo>
                      <a:pt x="1286" y="1510"/>
                    </a:lnTo>
                    <a:lnTo>
                      <a:pt x="1429" y="1618"/>
                    </a:lnTo>
                    <a:lnTo>
                      <a:pt x="1435" y="1618"/>
                    </a:lnTo>
                    <a:lnTo>
                      <a:pt x="1292" y="1510"/>
                    </a:lnTo>
                    <a:lnTo>
                      <a:pt x="1154" y="1396"/>
                    </a:lnTo>
                    <a:lnTo>
                      <a:pt x="1010" y="1276"/>
                    </a:lnTo>
                    <a:lnTo>
                      <a:pt x="873" y="1150"/>
                    </a:lnTo>
                    <a:lnTo>
                      <a:pt x="873" y="115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147" name="Freeform 115"/>
              <p:cNvSpPr>
                <a:spLocks/>
              </p:cNvSpPr>
              <p:nvPr/>
            </p:nvSpPr>
            <p:spPr bwMode="hidden">
              <a:xfrm>
                <a:off x="16" y="2260"/>
                <a:ext cx="1673" cy="2014"/>
              </a:xfrm>
              <a:custGeom>
                <a:avLst/>
                <a:gdLst>
                  <a:gd name="T0" fmla="*/ 957 w 1668"/>
                  <a:gd name="T1" fmla="*/ 1463 h 2014"/>
                  <a:gd name="T2" fmla="*/ 789 w 1668"/>
                  <a:gd name="T3" fmla="*/ 1289 h 2014"/>
                  <a:gd name="T4" fmla="*/ 634 w 1668"/>
                  <a:gd name="T5" fmla="*/ 1115 h 2014"/>
                  <a:gd name="T6" fmla="*/ 490 w 1668"/>
                  <a:gd name="T7" fmla="*/ 929 h 2014"/>
                  <a:gd name="T8" fmla="*/ 365 w 1668"/>
                  <a:gd name="T9" fmla="*/ 743 h 2014"/>
                  <a:gd name="T10" fmla="*/ 251 w 1668"/>
                  <a:gd name="T11" fmla="*/ 557 h 2014"/>
                  <a:gd name="T12" fmla="*/ 149 w 1668"/>
                  <a:gd name="T13" fmla="*/ 372 h 2014"/>
                  <a:gd name="T14" fmla="*/ 66 w 1668"/>
                  <a:gd name="T15" fmla="*/ 186 h 2014"/>
                  <a:gd name="T16" fmla="*/ 0 w 1668"/>
                  <a:gd name="T17" fmla="*/ 0 h 2014"/>
                  <a:gd name="T18" fmla="*/ 0 w 1668"/>
                  <a:gd name="T19" fmla="*/ 12 h 2014"/>
                  <a:gd name="T20" fmla="*/ 66 w 1668"/>
                  <a:gd name="T21" fmla="*/ 198 h 2014"/>
                  <a:gd name="T22" fmla="*/ 149 w 1668"/>
                  <a:gd name="T23" fmla="*/ 384 h 2014"/>
                  <a:gd name="T24" fmla="*/ 251 w 1668"/>
                  <a:gd name="T25" fmla="*/ 569 h 2014"/>
                  <a:gd name="T26" fmla="*/ 365 w 1668"/>
                  <a:gd name="T27" fmla="*/ 755 h 2014"/>
                  <a:gd name="T28" fmla="*/ 490 w 1668"/>
                  <a:gd name="T29" fmla="*/ 935 h 2014"/>
                  <a:gd name="T30" fmla="*/ 634 w 1668"/>
                  <a:gd name="T31" fmla="*/ 1115 h 2014"/>
                  <a:gd name="T32" fmla="*/ 789 w 1668"/>
                  <a:gd name="T33" fmla="*/ 1295 h 2014"/>
                  <a:gd name="T34" fmla="*/ 957 w 1668"/>
                  <a:gd name="T35" fmla="*/ 1463 h 2014"/>
                  <a:gd name="T36" fmla="*/ 1130 w 1668"/>
                  <a:gd name="T37" fmla="*/ 1618 h 2014"/>
                  <a:gd name="T38" fmla="*/ 1303 w 1668"/>
                  <a:gd name="T39" fmla="*/ 1762 h 2014"/>
                  <a:gd name="T40" fmla="*/ 1483 w 1668"/>
                  <a:gd name="T41" fmla="*/ 1894 h 2014"/>
                  <a:gd name="T42" fmla="*/ 1662 w 1668"/>
                  <a:gd name="T43" fmla="*/ 2014 h 2014"/>
                  <a:gd name="T44" fmla="*/ 1668 w 1668"/>
                  <a:gd name="T45" fmla="*/ 2014 h 2014"/>
                  <a:gd name="T46" fmla="*/ 1483 w 1668"/>
                  <a:gd name="T47" fmla="*/ 1894 h 2014"/>
                  <a:gd name="T48" fmla="*/ 1303 w 1668"/>
                  <a:gd name="T49" fmla="*/ 1762 h 2014"/>
                  <a:gd name="T50" fmla="*/ 1130 w 1668"/>
                  <a:gd name="T51" fmla="*/ 1618 h 2014"/>
                  <a:gd name="T52" fmla="*/ 957 w 1668"/>
                  <a:gd name="T53" fmla="*/ 1463 h 2014"/>
                  <a:gd name="T54" fmla="*/ 957 w 1668"/>
                  <a:gd name="T55" fmla="*/ 1463 h 2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8" h="2014">
                    <a:moveTo>
                      <a:pt x="957" y="1463"/>
                    </a:moveTo>
                    <a:lnTo>
                      <a:pt x="789" y="1289"/>
                    </a:lnTo>
                    <a:lnTo>
                      <a:pt x="634" y="1115"/>
                    </a:lnTo>
                    <a:lnTo>
                      <a:pt x="490" y="929"/>
                    </a:lnTo>
                    <a:lnTo>
                      <a:pt x="365" y="743"/>
                    </a:lnTo>
                    <a:lnTo>
                      <a:pt x="251" y="557"/>
                    </a:lnTo>
                    <a:lnTo>
                      <a:pt x="149" y="372"/>
                    </a:lnTo>
                    <a:lnTo>
                      <a:pt x="66" y="186"/>
                    </a:lnTo>
                    <a:lnTo>
                      <a:pt x="0" y="0"/>
                    </a:lnTo>
                    <a:lnTo>
                      <a:pt x="0" y="12"/>
                    </a:lnTo>
                    <a:lnTo>
                      <a:pt x="66" y="198"/>
                    </a:lnTo>
                    <a:lnTo>
                      <a:pt x="149" y="384"/>
                    </a:lnTo>
                    <a:lnTo>
                      <a:pt x="251" y="569"/>
                    </a:lnTo>
                    <a:lnTo>
                      <a:pt x="365" y="755"/>
                    </a:lnTo>
                    <a:lnTo>
                      <a:pt x="490" y="935"/>
                    </a:lnTo>
                    <a:lnTo>
                      <a:pt x="634" y="1115"/>
                    </a:lnTo>
                    <a:lnTo>
                      <a:pt x="789" y="1295"/>
                    </a:lnTo>
                    <a:lnTo>
                      <a:pt x="957" y="1463"/>
                    </a:lnTo>
                    <a:lnTo>
                      <a:pt x="1130" y="1618"/>
                    </a:lnTo>
                    <a:lnTo>
                      <a:pt x="1303" y="1762"/>
                    </a:lnTo>
                    <a:lnTo>
                      <a:pt x="1483" y="1894"/>
                    </a:lnTo>
                    <a:lnTo>
                      <a:pt x="1662" y="2014"/>
                    </a:lnTo>
                    <a:lnTo>
                      <a:pt x="1668" y="2014"/>
                    </a:lnTo>
                    <a:lnTo>
                      <a:pt x="1483" y="1894"/>
                    </a:lnTo>
                    <a:lnTo>
                      <a:pt x="1303" y="1762"/>
                    </a:lnTo>
                    <a:lnTo>
                      <a:pt x="1130" y="1618"/>
                    </a:lnTo>
                    <a:lnTo>
                      <a:pt x="957" y="1463"/>
                    </a:lnTo>
                    <a:lnTo>
                      <a:pt x="957" y="14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148" name="Rectangle 116"/>
              <p:cNvSpPr>
                <a:spLocks noChangeArrowheads="1"/>
              </p:cNvSpPr>
              <p:nvPr/>
            </p:nvSpPr>
            <p:spPr bwMode="hidden">
              <a:xfrm rot="-2488720">
                <a:off x="1988" y="1919"/>
                <a:ext cx="1353"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149" name="Rectangle 117"/>
              <p:cNvSpPr>
                <a:spLocks noChangeArrowheads="1"/>
              </p:cNvSpPr>
              <p:nvPr/>
            </p:nvSpPr>
            <p:spPr bwMode="hidden">
              <a:xfrm rot="-5087790">
                <a:off x="1964" y="2613"/>
                <a:ext cx="2217"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150" name="Rectangle 118"/>
              <p:cNvSpPr>
                <a:spLocks noChangeArrowheads="1"/>
              </p:cNvSpPr>
              <p:nvPr/>
            </p:nvSpPr>
            <p:spPr bwMode="hidden">
              <a:xfrm rot="-3417299">
                <a:off x="1019" y="2694"/>
                <a:ext cx="2678"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151" name="Rectangle 119"/>
              <p:cNvSpPr>
                <a:spLocks noChangeArrowheads="1"/>
              </p:cNvSpPr>
              <p:nvPr/>
            </p:nvSpPr>
            <p:spPr bwMode="hidden">
              <a:xfrm rot="-835848">
                <a:off x="688" y="1748"/>
                <a:ext cx="2390"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2152" name="Group 120"/>
              <p:cNvGrpSpPr>
                <a:grpSpLocks noChangeAspect="1"/>
              </p:cNvGrpSpPr>
              <p:nvPr/>
            </p:nvGrpSpPr>
            <p:grpSpPr bwMode="auto">
              <a:xfrm>
                <a:off x="3046" y="1326"/>
                <a:ext cx="259" cy="299"/>
                <a:chOff x="3042" y="1265"/>
                <a:chExt cx="367" cy="424"/>
              </a:xfrm>
            </p:grpSpPr>
            <p:sp>
              <p:nvSpPr>
                <p:cNvPr id="172153" name="Oval 121"/>
                <p:cNvSpPr>
                  <a:spLocks noChangeAspect="1" noChangeArrowheads="1"/>
                </p:cNvSpPr>
                <p:nvPr userDrawn="1"/>
              </p:nvSpPr>
              <p:spPr bwMode="hidden">
                <a:xfrm rot="2828979">
                  <a:off x="2982" y="1467"/>
                  <a:ext cx="282" cy="161"/>
                </a:xfrm>
                <a:prstGeom prst="ellipse">
                  <a:avLst/>
                </a:prstGeom>
                <a:gradFill rotWithShape="0">
                  <a:gsLst>
                    <a:gs pos="0">
                      <a:schemeClr val="accent2"/>
                    </a:gs>
                    <a:gs pos="100000">
                      <a:schemeClr val="accent2">
                        <a:gamma/>
                        <a:tint val="8470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154" name="Freeform 122"/>
                <p:cNvSpPr>
                  <a:spLocks noChangeAspect="1"/>
                </p:cNvSpPr>
                <p:nvPr userDrawn="1"/>
              </p:nvSpPr>
              <p:spPr bwMode="hidden">
                <a:xfrm>
                  <a:off x="3070" y="1374"/>
                  <a:ext cx="227" cy="222"/>
                </a:xfrm>
                <a:custGeom>
                  <a:avLst/>
                  <a:gdLst>
                    <a:gd name="T0" fmla="*/ 227 w 227"/>
                    <a:gd name="T1" fmla="*/ 134 h 222"/>
                    <a:gd name="T2" fmla="*/ 203 w 227"/>
                    <a:gd name="T3" fmla="*/ 144 h 222"/>
                    <a:gd name="T4" fmla="*/ 179 w 227"/>
                    <a:gd name="T5" fmla="*/ 138 h 222"/>
                    <a:gd name="T6" fmla="*/ 149 w 227"/>
                    <a:gd name="T7" fmla="*/ 126 h 222"/>
                    <a:gd name="T8" fmla="*/ 126 w 227"/>
                    <a:gd name="T9" fmla="*/ 102 h 222"/>
                    <a:gd name="T10" fmla="*/ 102 w 227"/>
                    <a:gd name="T11" fmla="*/ 72 h 222"/>
                    <a:gd name="T12" fmla="*/ 84 w 227"/>
                    <a:gd name="T13" fmla="*/ 48 h 222"/>
                    <a:gd name="T14" fmla="*/ 78 w 227"/>
                    <a:gd name="T15" fmla="*/ 24 h 222"/>
                    <a:gd name="T16" fmla="*/ 84 w 227"/>
                    <a:gd name="T17" fmla="*/ 0 h 222"/>
                    <a:gd name="T18" fmla="*/ 84 w 227"/>
                    <a:gd name="T19" fmla="*/ 0 h 222"/>
                    <a:gd name="T20" fmla="*/ 78 w 227"/>
                    <a:gd name="T21" fmla="*/ 0 h 222"/>
                    <a:gd name="T22" fmla="*/ 18 w 227"/>
                    <a:gd name="T23" fmla="*/ 60 h 222"/>
                    <a:gd name="T24" fmla="*/ 0 w 227"/>
                    <a:gd name="T25" fmla="*/ 90 h 222"/>
                    <a:gd name="T26" fmla="*/ 0 w 227"/>
                    <a:gd name="T27" fmla="*/ 120 h 222"/>
                    <a:gd name="T28" fmla="*/ 12 w 227"/>
                    <a:gd name="T29" fmla="*/ 156 h 222"/>
                    <a:gd name="T30" fmla="*/ 36 w 227"/>
                    <a:gd name="T31" fmla="*/ 192 h 222"/>
                    <a:gd name="T32" fmla="*/ 66 w 227"/>
                    <a:gd name="T33" fmla="*/ 216 h 222"/>
                    <a:gd name="T34" fmla="*/ 96 w 227"/>
                    <a:gd name="T35" fmla="*/ 222 h 222"/>
                    <a:gd name="T36" fmla="*/ 126 w 227"/>
                    <a:gd name="T37" fmla="*/ 222 h 222"/>
                    <a:gd name="T38" fmla="*/ 155 w 227"/>
                    <a:gd name="T39" fmla="*/ 210 h 222"/>
                    <a:gd name="T40" fmla="*/ 227 w 227"/>
                    <a:gd name="T41" fmla="*/ 138 h 222"/>
                    <a:gd name="T42" fmla="*/ 227 w 227"/>
                    <a:gd name="T43" fmla="*/ 1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222">
                      <a:moveTo>
                        <a:pt x="227" y="134"/>
                      </a:moveTo>
                      <a:lnTo>
                        <a:pt x="203" y="144"/>
                      </a:lnTo>
                      <a:lnTo>
                        <a:pt x="179" y="138"/>
                      </a:lnTo>
                      <a:lnTo>
                        <a:pt x="149" y="126"/>
                      </a:lnTo>
                      <a:lnTo>
                        <a:pt x="126" y="102"/>
                      </a:lnTo>
                      <a:lnTo>
                        <a:pt x="102" y="72"/>
                      </a:lnTo>
                      <a:lnTo>
                        <a:pt x="84" y="48"/>
                      </a:lnTo>
                      <a:lnTo>
                        <a:pt x="78" y="24"/>
                      </a:lnTo>
                      <a:lnTo>
                        <a:pt x="84" y="0"/>
                      </a:lnTo>
                      <a:lnTo>
                        <a:pt x="84" y="0"/>
                      </a:lnTo>
                      <a:lnTo>
                        <a:pt x="78" y="0"/>
                      </a:lnTo>
                      <a:lnTo>
                        <a:pt x="18" y="60"/>
                      </a:lnTo>
                      <a:lnTo>
                        <a:pt x="0" y="90"/>
                      </a:lnTo>
                      <a:lnTo>
                        <a:pt x="0" y="120"/>
                      </a:lnTo>
                      <a:lnTo>
                        <a:pt x="12" y="156"/>
                      </a:lnTo>
                      <a:lnTo>
                        <a:pt x="36" y="192"/>
                      </a:lnTo>
                      <a:lnTo>
                        <a:pt x="66" y="216"/>
                      </a:lnTo>
                      <a:lnTo>
                        <a:pt x="96" y="222"/>
                      </a:lnTo>
                      <a:lnTo>
                        <a:pt x="126" y="222"/>
                      </a:lnTo>
                      <a:lnTo>
                        <a:pt x="155" y="210"/>
                      </a:lnTo>
                      <a:lnTo>
                        <a:pt x="227" y="138"/>
                      </a:lnTo>
                      <a:lnTo>
                        <a:pt x="227" y="134"/>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155" name="Freeform 123"/>
                <p:cNvSpPr>
                  <a:spLocks noChangeAspect="1"/>
                </p:cNvSpPr>
                <p:nvPr userDrawn="1"/>
              </p:nvSpPr>
              <p:spPr bwMode="hidden">
                <a:xfrm>
                  <a:off x="3144" y="1365"/>
                  <a:ext cx="163" cy="155"/>
                </a:xfrm>
                <a:custGeom>
                  <a:avLst/>
                  <a:gdLst>
                    <a:gd name="T0" fmla="*/ 221 w 233"/>
                    <a:gd name="T1" fmla="*/ 216 h 234"/>
                    <a:gd name="T2" fmla="*/ 192 w 233"/>
                    <a:gd name="T3" fmla="*/ 234 h 234"/>
                    <a:gd name="T4" fmla="*/ 150 w 233"/>
                    <a:gd name="T5" fmla="*/ 234 h 234"/>
                    <a:gd name="T6" fmla="*/ 102 w 233"/>
                    <a:gd name="T7" fmla="*/ 210 h 234"/>
                    <a:gd name="T8" fmla="*/ 54 w 233"/>
                    <a:gd name="T9" fmla="*/ 174 h 234"/>
                    <a:gd name="T10" fmla="*/ 24 w 233"/>
                    <a:gd name="T11" fmla="*/ 132 h 234"/>
                    <a:gd name="T12" fmla="*/ 6 w 233"/>
                    <a:gd name="T13" fmla="*/ 84 h 234"/>
                    <a:gd name="T14" fmla="*/ 0 w 233"/>
                    <a:gd name="T15" fmla="*/ 42 h 234"/>
                    <a:gd name="T16" fmla="*/ 12 w 233"/>
                    <a:gd name="T17" fmla="*/ 12 h 234"/>
                    <a:gd name="T18" fmla="*/ 48 w 233"/>
                    <a:gd name="T19" fmla="*/ 0 h 234"/>
                    <a:gd name="T20" fmla="*/ 84 w 233"/>
                    <a:gd name="T21" fmla="*/ 0 h 234"/>
                    <a:gd name="T22" fmla="*/ 132 w 233"/>
                    <a:gd name="T23" fmla="*/ 18 h 234"/>
                    <a:gd name="T24" fmla="*/ 174 w 233"/>
                    <a:gd name="T25" fmla="*/ 54 h 234"/>
                    <a:gd name="T26" fmla="*/ 210 w 233"/>
                    <a:gd name="T27" fmla="*/ 102 h 234"/>
                    <a:gd name="T28" fmla="*/ 233 w 233"/>
                    <a:gd name="T29" fmla="*/ 144 h 234"/>
                    <a:gd name="T30" fmla="*/ 233 w 233"/>
                    <a:gd name="T31" fmla="*/ 186 h 234"/>
                    <a:gd name="T32" fmla="*/ 221 w 233"/>
                    <a:gd name="T33" fmla="*/ 216 h 234"/>
                    <a:gd name="T34" fmla="*/ 221 w 233"/>
                    <a:gd name="T35" fmla="*/ 2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234">
                      <a:moveTo>
                        <a:pt x="221" y="216"/>
                      </a:moveTo>
                      <a:lnTo>
                        <a:pt x="192" y="234"/>
                      </a:lnTo>
                      <a:lnTo>
                        <a:pt x="150" y="234"/>
                      </a:lnTo>
                      <a:lnTo>
                        <a:pt x="102" y="210"/>
                      </a:lnTo>
                      <a:lnTo>
                        <a:pt x="54" y="174"/>
                      </a:lnTo>
                      <a:lnTo>
                        <a:pt x="24" y="132"/>
                      </a:lnTo>
                      <a:lnTo>
                        <a:pt x="6" y="84"/>
                      </a:lnTo>
                      <a:lnTo>
                        <a:pt x="0" y="42"/>
                      </a:lnTo>
                      <a:lnTo>
                        <a:pt x="12" y="12"/>
                      </a:lnTo>
                      <a:lnTo>
                        <a:pt x="48" y="0"/>
                      </a:lnTo>
                      <a:lnTo>
                        <a:pt x="84" y="0"/>
                      </a:lnTo>
                      <a:lnTo>
                        <a:pt x="132" y="18"/>
                      </a:lnTo>
                      <a:lnTo>
                        <a:pt x="174" y="54"/>
                      </a:lnTo>
                      <a:lnTo>
                        <a:pt x="210" y="102"/>
                      </a:lnTo>
                      <a:lnTo>
                        <a:pt x="233" y="144"/>
                      </a:lnTo>
                      <a:lnTo>
                        <a:pt x="233" y="186"/>
                      </a:lnTo>
                      <a:lnTo>
                        <a:pt x="221" y="216"/>
                      </a:lnTo>
                      <a:lnTo>
                        <a:pt x="221" y="216"/>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172156" name="Freeform 124"/>
                <p:cNvSpPr>
                  <a:spLocks noChangeAspect="1"/>
                </p:cNvSpPr>
                <p:nvPr userDrawn="1"/>
              </p:nvSpPr>
              <p:spPr bwMode="hidden">
                <a:xfrm>
                  <a:off x="3202" y="1272"/>
                  <a:ext cx="203" cy="198"/>
                </a:xfrm>
                <a:custGeom>
                  <a:avLst/>
                  <a:gdLst>
                    <a:gd name="T0" fmla="*/ 179 w 203"/>
                    <a:gd name="T1" fmla="*/ 18 h 198"/>
                    <a:gd name="T2" fmla="*/ 197 w 203"/>
                    <a:gd name="T3" fmla="*/ 48 h 198"/>
                    <a:gd name="T4" fmla="*/ 203 w 203"/>
                    <a:gd name="T5" fmla="*/ 60 h 198"/>
                    <a:gd name="T6" fmla="*/ 197 w 203"/>
                    <a:gd name="T7" fmla="*/ 66 h 198"/>
                    <a:gd name="T8" fmla="*/ 65 w 203"/>
                    <a:gd name="T9" fmla="*/ 192 h 198"/>
                    <a:gd name="T10" fmla="*/ 59 w 203"/>
                    <a:gd name="T11" fmla="*/ 198 h 198"/>
                    <a:gd name="T12" fmla="*/ 47 w 203"/>
                    <a:gd name="T13" fmla="*/ 192 h 198"/>
                    <a:gd name="T14" fmla="*/ 17 w 203"/>
                    <a:gd name="T15" fmla="*/ 174 h 198"/>
                    <a:gd name="T16" fmla="*/ 0 w 203"/>
                    <a:gd name="T17" fmla="*/ 150 h 198"/>
                    <a:gd name="T18" fmla="*/ 0 w 203"/>
                    <a:gd name="T19" fmla="*/ 126 h 198"/>
                    <a:gd name="T20" fmla="*/ 131 w 203"/>
                    <a:gd name="T21" fmla="*/ 0 h 198"/>
                    <a:gd name="T22" fmla="*/ 155 w 203"/>
                    <a:gd name="T23" fmla="*/ 0 h 198"/>
                    <a:gd name="T24" fmla="*/ 179 w 203"/>
                    <a:gd name="T25" fmla="*/ 18 h 198"/>
                    <a:gd name="T26" fmla="*/ 179 w 203"/>
                    <a:gd name="T27" fmla="*/ 1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98">
                      <a:moveTo>
                        <a:pt x="179" y="18"/>
                      </a:moveTo>
                      <a:lnTo>
                        <a:pt x="197" y="48"/>
                      </a:lnTo>
                      <a:lnTo>
                        <a:pt x="203" y="60"/>
                      </a:lnTo>
                      <a:lnTo>
                        <a:pt x="197" y="66"/>
                      </a:lnTo>
                      <a:lnTo>
                        <a:pt x="65" y="192"/>
                      </a:lnTo>
                      <a:lnTo>
                        <a:pt x="59" y="198"/>
                      </a:lnTo>
                      <a:lnTo>
                        <a:pt x="47" y="192"/>
                      </a:lnTo>
                      <a:lnTo>
                        <a:pt x="17" y="174"/>
                      </a:lnTo>
                      <a:lnTo>
                        <a:pt x="0" y="150"/>
                      </a:lnTo>
                      <a:lnTo>
                        <a:pt x="0" y="126"/>
                      </a:lnTo>
                      <a:lnTo>
                        <a:pt x="131" y="0"/>
                      </a:lnTo>
                      <a:lnTo>
                        <a:pt x="155" y="0"/>
                      </a:lnTo>
                      <a:lnTo>
                        <a:pt x="179" y="18"/>
                      </a:lnTo>
                      <a:lnTo>
                        <a:pt x="179" y="18"/>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157" name="Freeform 125"/>
                <p:cNvSpPr>
                  <a:spLocks noChangeAspect="1"/>
                </p:cNvSpPr>
                <p:nvPr userDrawn="1"/>
              </p:nvSpPr>
              <p:spPr bwMode="hidden">
                <a:xfrm>
                  <a:off x="3330" y="1265"/>
                  <a:ext cx="79" cy="74"/>
                </a:xfrm>
                <a:custGeom>
                  <a:avLst/>
                  <a:gdLst>
                    <a:gd name="T0" fmla="*/ 221 w 233"/>
                    <a:gd name="T1" fmla="*/ 216 h 234"/>
                    <a:gd name="T2" fmla="*/ 192 w 233"/>
                    <a:gd name="T3" fmla="*/ 234 h 234"/>
                    <a:gd name="T4" fmla="*/ 150 w 233"/>
                    <a:gd name="T5" fmla="*/ 234 h 234"/>
                    <a:gd name="T6" fmla="*/ 102 w 233"/>
                    <a:gd name="T7" fmla="*/ 210 h 234"/>
                    <a:gd name="T8" fmla="*/ 54 w 233"/>
                    <a:gd name="T9" fmla="*/ 174 h 234"/>
                    <a:gd name="T10" fmla="*/ 24 w 233"/>
                    <a:gd name="T11" fmla="*/ 132 h 234"/>
                    <a:gd name="T12" fmla="*/ 6 w 233"/>
                    <a:gd name="T13" fmla="*/ 84 h 234"/>
                    <a:gd name="T14" fmla="*/ 0 w 233"/>
                    <a:gd name="T15" fmla="*/ 42 h 234"/>
                    <a:gd name="T16" fmla="*/ 12 w 233"/>
                    <a:gd name="T17" fmla="*/ 12 h 234"/>
                    <a:gd name="T18" fmla="*/ 48 w 233"/>
                    <a:gd name="T19" fmla="*/ 0 h 234"/>
                    <a:gd name="T20" fmla="*/ 84 w 233"/>
                    <a:gd name="T21" fmla="*/ 0 h 234"/>
                    <a:gd name="T22" fmla="*/ 132 w 233"/>
                    <a:gd name="T23" fmla="*/ 18 h 234"/>
                    <a:gd name="T24" fmla="*/ 174 w 233"/>
                    <a:gd name="T25" fmla="*/ 54 h 234"/>
                    <a:gd name="T26" fmla="*/ 210 w 233"/>
                    <a:gd name="T27" fmla="*/ 102 h 234"/>
                    <a:gd name="T28" fmla="*/ 233 w 233"/>
                    <a:gd name="T29" fmla="*/ 144 h 234"/>
                    <a:gd name="T30" fmla="*/ 233 w 233"/>
                    <a:gd name="T31" fmla="*/ 186 h 234"/>
                    <a:gd name="T32" fmla="*/ 221 w 233"/>
                    <a:gd name="T33" fmla="*/ 216 h 234"/>
                    <a:gd name="T34" fmla="*/ 221 w 233"/>
                    <a:gd name="T35" fmla="*/ 2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234">
                      <a:moveTo>
                        <a:pt x="221" y="216"/>
                      </a:moveTo>
                      <a:lnTo>
                        <a:pt x="192" y="234"/>
                      </a:lnTo>
                      <a:lnTo>
                        <a:pt x="150" y="234"/>
                      </a:lnTo>
                      <a:lnTo>
                        <a:pt x="102" y="210"/>
                      </a:lnTo>
                      <a:lnTo>
                        <a:pt x="54" y="174"/>
                      </a:lnTo>
                      <a:lnTo>
                        <a:pt x="24" y="132"/>
                      </a:lnTo>
                      <a:lnTo>
                        <a:pt x="6" y="84"/>
                      </a:lnTo>
                      <a:lnTo>
                        <a:pt x="0" y="42"/>
                      </a:lnTo>
                      <a:lnTo>
                        <a:pt x="12" y="12"/>
                      </a:lnTo>
                      <a:lnTo>
                        <a:pt x="48" y="0"/>
                      </a:lnTo>
                      <a:lnTo>
                        <a:pt x="84" y="0"/>
                      </a:lnTo>
                      <a:lnTo>
                        <a:pt x="132" y="18"/>
                      </a:lnTo>
                      <a:lnTo>
                        <a:pt x="174" y="54"/>
                      </a:lnTo>
                      <a:lnTo>
                        <a:pt x="210" y="102"/>
                      </a:lnTo>
                      <a:lnTo>
                        <a:pt x="233" y="144"/>
                      </a:lnTo>
                      <a:lnTo>
                        <a:pt x="233" y="186"/>
                      </a:lnTo>
                      <a:lnTo>
                        <a:pt x="221" y="216"/>
                      </a:lnTo>
                      <a:lnTo>
                        <a:pt x="221" y="216"/>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sp>
        <p:nvSpPr>
          <p:cNvPr id="172158" name="Rectangle 126"/>
          <p:cNvSpPr>
            <a:spLocks noGrp="1" noChangeArrowheads="1"/>
          </p:cNvSpPr>
          <p:nvPr>
            <p:ph type="ctrTitle" sz="quarter"/>
          </p:nvPr>
        </p:nvSpPr>
        <p:spPr>
          <a:xfrm>
            <a:off x="685800" y="1600200"/>
            <a:ext cx="7772400" cy="1973263"/>
          </a:xfrm>
        </p:spPr>
        <p:txBody>
          <a:bodyPr/>
          <a:lstStyle>
            <a:lvl1pPr>
              <a:defRPr sz="5100"/>
            </a:lvl1pPr>
          </a:lstStyle>
          <a:p>
            <a:pPr lvl="0"/>
            <a:r>
              <a:rPr lang="en-US" noProof="0" smtClean="0"/>
              <a:t>Click to edit Master title style</a:t>
            </a:r>
          </a:p>
        </p:txBody>
      </p:sp>
      <p:sp>
        <p:nvSpPr>
          <p:cNvPr id="172159" name="Rectangle 12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72160" name="Rectangle 128"/>
          <p:cNvSpPr>
            <a:spLocks noGrp="1" noChangeArrowheads="1"/>
          </p:cNvSpPr>
          <p:nvPr>
            <p:ph type="dt" sz="quarter" idx="2"/>
          </p:nvPr>
        </p:nvSpPr>
        <p:spPr/>
        <p:txBody>
          <a:bodyPr/>
          <a:lstStyle>
            <a:lvl1pPr>
              <a:defRPr>
                <a:effectLst/>
              </a:defRPr>
            </a:lvl1pPr>
          </a:lstStyle>
          <a:p>
            <a:endParaRPr lang="en-US"/>
          </a:p>
        </p:txBody>
      </p:sp>
      <p:sp>
        <p:nvSpPr>
          <p:cNvPr id="172161" name="Rectangle 129"/>
          <p:cNvSpPr>
            <a:spLocks noGrp="1" noChangeArrowheads="1"/>
          </p:cNvSpPr>
          <p:nvPr>
            <p:ph type="ftr" sz="quarter" idx="3"/>
          </p:nvPr>
        </p:nvSpPr>
        <p:spPr/>
        <p:txBody>
          <a:bodyPr/>
          <a:lstStyle>
            <a:lvl1pPr>
              <a:defRPr>
                <a:effectLst/>
              </a:defRPr>
            </a:lvl1pPr>
          </a:lstStyle>
          <a:p>
            <a:endParaRPr lang="en-US"/>
          </a:p>
        </p:txBody>
      </p:sp>
      <p:sp>
        <p:nvSpPr>
          <p:cNvPr id="172162" name="Rectangle 130"/>
          <p:cNvSpPr>
            <a:spLocks noGrp="1" noChangeArrowheads="1"/>
          </p:cNvSpPr>
          <p:nvPr>
            <p:ph type="sldNum" sz="quarter" idx="4"/>
          </p:nvPr>
        </p:nvSpPr>
        <p:spPr/>
        <p:txBody>
          <a:bodyPr/>
          <a:lstStyle>
            <a:lvl1pPr>
              <a:defRPr>
                <a:effectLst/>
              </a:defRPr>
            </a:lvl1pPr>
          </a:lstStyle>
          <a:p>
            <a:fld id="{04ECF90C-29CE-42D6-AE22-DA949F82D72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3CD0FD-9507-4E16-8AF9-0CD460B4D061}" type="slidenum">
              <a:rPr lang="en-US"/>
              <a:pPr/>
              <a:t>‹#›</a:t>
            </a:fld>
            <a:endParaRPr lang="en-US"/>
          </a:p>
        </p:txBody>
      </p:sp>
    </p:spTree>
    <p:extLst>
      <p:ext uri="{BB962C8B-B14F-4D97-AF65-F5344CB8AC3E}">
        <p14:creationId xmlns:p14="http://schemas.microsoft.com/office/powerpoint/2010/main" val="201939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1B3D55-A990-4BD4-A3CD-7506F3161070}" type="slidenum">
              <a:rPr lang="en-US"/>
              <a:pPr/>
              <a:t>‹#›</a:t>
            </a:fld>
            <a:endParaRPr lang="en-US"/>
          </a:p>
        </p:txBody>
      </p:sp>
    </p:spTree>
    <p:extLst>
      <p:ext uri="{BB962C8B-B14F-4D97-AF65-F5344CB8AC3E}">
        <p14:creationId xmlns:p14="http://schemas.microsoft.com/office/powerpoint/2010/main" val="3910654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A9E2E7A-DB14-48B7-A119-B3FC6523930D}" type="slidenum">
              <a:rPr lang="en-US"/>
              <a:pPr/>
              <a:t>‹#›</a:t>
            </a:fld>
            <a:endParaRPr lang="en-US"/>
          </a:p>
        </p:txBody>
      </p:sp>
    </p:spTree>
    <p:extLst>
      <p:ext uri="{BB962C8B-B14F-4D97-AF65-F5344CB8AC3E}">
        <p14:creationId xmlns:p14="http://schemas.microsoft.com/office/powerpoint/2010/main" val="350616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9C3419-ACF3-4717-939F-00E1DCFA3196}" type="slidenum">
              <a:rPr lang="en-US"/>
              <a:pPr/>
              <a:t>‹#›</a:t>
            </a:fld>
            <a:endParaRPr lang="en-US"/>
          </a:p>
        </p:txBody>
      </p:sp>
    </p:spTree>
    <p:extLst>
      <p:ext uri="{BB962C8B-B14F-4D97-AF65-F5344CB8AC3E}">
        <p14:creationId xmlns:p14="http://schemas.microsoft.com/office/powerpoint/2010/main" val="263693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C9BD031-0C33-435F-954F-DA3595CD7F7F}" type="slidenum">
              <a:rPr lang="en-US"/>
              <a:pPr/>
              <a:t>‹#›</a:t>
            </a:fld>
            <a:endParaRPr lang="en-US"/>
          </a:p>
        </p:txBody>
      </p:sp>
    </p:spTree>
    <p:extLst>
      <p:ext uri="{BB962C8B-B14F-4D97-AF65-F5344CB8AC3E}">
        <p14:creationId xmlns:p14="http://schemas.microsoft.com/office/powerpoint/2010/main" val="187732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752A48E-C351-445E-93D3-0DEF8DF091EA}" type="slidenum">
              <a:rPr lang="en-US"/>
              <a:pPr/>
              <a:t>‹#›</a:t>
            </a:fld>
            <a:endParaRPr lang="en-US"/>
          </a:p>
        </p:txBody>
      </p:sp>
    </p:spTree>
    <p:extLst>
      <p:ext uri="{BB962C8B-B14F-4D97-AF65-F5344CB8AC3E}">
        <p14:creationId xmlns:p14="http://schemas.microsoft.com/office/powerpoint/2010/main" val="3402482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DD0DB0E-4BAD-44DA-BE76-7BD7741015F3}" type="slidenum">
              <a:rPr lang="en-US"/>
              <a:pPr/>
              <a:t>‹#›</a:t>
            </a:fld>
            <a:endParaRPr lang="en-US"/>
          </a:p>
        </p:txBody>
      </p:sp>
    </p:spTree>
    <p:extLst>
      <p:ext uri="{BB962C8B-B14F-4D97-AF65-F5344CB8AC3E}">
        <p14:creationId xmlns:p14="http://schemas.microsoft.com/office/powerpoint/2010/main" val="410275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71ACA29-C115-4E9B-AB23-E8A1B7E45811}" type="slidenum">
              <a:rPr lang="en-US"/>
              <a:pPr/>
              <a:t>‹#›</a:t>
            </a:fld>
            <a:endParaRPr lang="en-US"/>
          </a:p>
        </p:txBody>
      </p:sp>
    </p:spTree>
    <p:extLst>
      <p:ext uri="{BB962C8B-B14F-4D97-AF65-F5344CB8AC3E}">
        <p14:creationId xmlns:p14="http://schemas.microsoft.com/office/powerpoint/2010/main" val="247404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1B7F99-37C6-43BA-8DAC-48B3C5BB3FC7}" type="slidenum">
              <a:rPr lang="en-US"/>
              <a:pPr/>
              <a:t>‹#›</a:t>
            </a:fld>
            <a:endParaRPr lang="en-US"/>
          </a:p>
        </p:txBody>
      </p:sp>
    </p:spTree>
    <p:extLst>
      <p:ext uri="{BB962C8B-B14F-4D97-AF65-F5344CB8AC3E}">
        <p14:creationId xmlns:p14="http://schemas.microsoft.com/office/powerpoint/2010/main" val="225392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D5E782-A414-4B15-8E1C-CD27C272FA5C}" type="slidenum">
              <a:rPr lang="en-US"/>
              <a:pPr/>
              <a:t>‹#›</a:t>
            </a:fld>
            <a:endParaRPr lang="en-US"/>
          </a:p>
        </p:txBody>
      </p:sp>
    </p:spTree>
    <p:extLst>
      <p:ext uri="{BB962C8B-B14F-4D97-AF65-F5344CB8AC3E}">
        <p14:creationId xmlns:p14="http://schemas.microsoft.com/office/powerpoint/2010/main" val="2391919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bg1"/>
            </a:gs>
          </a:gsLst>
          <a:lin ang="18900000" scaled="1"/>
        </a:gradFill>
        <a:effectLst/>
      </p:bgPr>
    </p:bg>
    <p:spTree>
      <p:nvGrpSpPr>
        <p:cNvPr id="1" name=""/>
        <p:cNvGrpSpPr/>
        <p:nvPr/>
      </p:nvGrpSpPr>
      <p:grpSpPr>
        <a:xfrm>
          <a:off x="0" y="0"/>
          <a:ext cx="0" cy="0"/>
          <a:chOff x="0" y="0"/>
          <a:chExt cx="0" cy="0"/>
        </a:xfrm>
      </p:grpSpPr>
      <p:grpSp>
        <p:nvGrpSpPr>
          <p:cNvPr id="171010" name="Group 2"/>
          <p:cNvGrpSpPr>
            <a:grpSpLocks/>
          </p:cNvGrpSpPr>
          <p:nvPr/>
        </p:nvGrpSpPr>
        <p:grpSpPr bwMode="auto">
          <a:xfrm>
            <a:off x="-609600" y="762000"/>
            <a:ext cx="7542213" cy="6029325"/>
            <a:chOff x="-384" y="480"/>
            <a:chExt cx="4751" cy="3798"/>
          </a:xfrm>
        </p:grpSpPr>
        <p:grpSp>
          <p:nvGrpSpPr>
            <p:cNvPr id="171011" name="Group 3"/>
            <p:cNvGrpSpPr>
              <a:grpSpLocks/>
            </p:cNvGrpSpPr>
            <p:nvPr/>
          </p:nvGrpSpPr>
          <p:grpSpPr bwMode="auto">
            <a:xfrm>
              <a:off x="-384" y="480"/>
              <a:ext cx="4751" cy="3798"/>
              <a:chOff x="0" y="522"/>
              <a:chExt cx="4751" cy="3798"/>
            </a:xfrm>
          </p:grpSpPr>
          <p:grpSp>
            <p:nvGrpSpPr>
              <p:cNvPr id="171012" name="Group 4"/>
              <p:cNvGrpSpPr>
                <a:grpSpLocks/>
              </p:cNvGrpSpPr>
              <p:nvPr userDrawn="1"/>
            </p:nvGrpSpPr>
            <p:grpSpPr bwMode="auto">
              <a:xfrm>
                <a:off x="0" y="522"/>
                <a:ext cx="4751" cy="3794"/>
                <a:chOff x="0" y="522"/>
                <a:chExt cx="4751" cy="3794"/>
              </a:xfrm>
            </p:grpSpPr>
            <p:sp>
              <p:nvSpPr>
                <p:cNvPr id="171013" name="Freeform 5"/>
                <p:cNvSpPr>
                  <a:spLocks/>
                </p:cNvSpPr>
                <p:nvPr userDrawn="1"/>
              </p:nvSpPr>
              <p:spPr bwMode="hidden">
                <a:xfrm>
                  <a:off x="628" y="1241"/>
                  <a:ext cx="3281" cy="3075"/>
                </a:xfrm>
                <a:custGeom>
                  <a:avLst/>
                  <a:gdLst>
                    <a:gd name="T0" fmla="*/ 502 w 3271"/>
                    <a:gd name="T1" fmla="*/ 1990 h 3075"/>
                    <a:gd name="T2" fmla="*/ 186 w 3271"/>
                    <a:gd name="T3" fmla="*/ 1474 h 3075"/>
                    <a:gd name="T4" fmla="*/ 66 w 3271"/>
                    <a:gd name="T5" fmla="*/ 1169 h 3075"/>
                    <a:gd name="T6" fmla="*/ 12 w 3271"/>
                    <a:gd name="T7" fmla="*/ 875 h 3075"/>
                    <a:gd name="T8" fmla="*/ 18 w 3271"/>
                    <a:gd name="T9" fmla="*/ 611 h 3075"/>
                    <a:gd name="T10" fmla="*/ 84 w 3271"/>
                    <a:gd name="T11" fmla="*/ 389 h 3075"/>
                    <a:gd name="T12" fmla="*/ 209 w 3271"/>
                    <a:gd name="T13" fmla="*/ 216 h 3075"/>
                    <a:gd name="T14" fmla="*/ 508 w 3271"/>
                    <a:gd name="T15" fmla="*/ 42 h 3075"/>
                    <a:gd name="T16" fmla="*/ 891 w 3271"/>
                    <a:gd name="T17" fmla="*/ 6 h 3075"/>
                    <a:gd name="T18" fmla="*/ 1334 w 3271"/>
                    <a:gd name="T19" fmla="*/ 102 h 3075"/>
                    <a:gd name="T20" fmla="*/ 1806 w 3271"/>
                    <a:gd name="T21" fmla="*/ 324 h 3075"/>
                    <a:gd name="T22" fmla="*/ 2272 w 3271"/>
                    <a:gd name="T23" fmla="*/ 659 h 3075"/>
                    <a:gd name="T24" fmla="*/ 2769 w 3271"/>
                    <a:gd name="T25" fmla="*/ 1187 h 3075"/>
                    <a:gd name="T26" fmla="*/ 3085 w 3271"/>
                    <a:gd name="T27" fmla="*/ 1702 h 3075"/>
                    <a:gd name="T28" fmla="*/ 3205 w 3271"/>
                    <a:gd name="T29" fmla="*/ 2008 h 3075"/>
                    <a:gd name="T30" fmla="*/ 3259 w 3271"/>
                    <a:gd name="T31" fmla="*/ 2302 h 3075"/>
                    <a:gd name="T32" fmla="*/ 3253 w 3271"/>
                    <a:gd name="T33" fmla="*/ 2565 h 3075"/>
                    <a:gd name="T34" fmla="*/ 3187 w 3271"/>
                    <a:gd name="T35" fmla="*/ 2781 h 3075"/>
                    <a:gd name="T36" fmla="*/ 3068 w 3271"/>
                    <a:gd name="T37" fmla="*/ 2961 h 3075"/>
                    <a:gd name="T38" fmla="*/ 2918 w 3271"/>
                    <a:gd name="T39" fmla="*/ 3075 h 3075"/>
                    <a:gd name="T40" fmla="*/ 3068 w 3271"/>
                    <a:gd name="T41" fmla="*/ 2967 h 3075"/>
                    <a:gd name="T42" fmla="*/ 3193 w 3271"/>
                    <a:gd name="T43" fmla="*/ 2787 h 3075"/>
                    <a:gd name="T44" fmla="*/ 3259 w 3271"/>
                    <a:gd name="T45" fmla="*/ 2565 h 3075"/>
                    <a:gd name="T46" fmla="*/ 3265 w 3271"/>
                    <a:gd name="T47" fmla="*/ 2302 h 3075"/>
                    <a:gd name="T48" fmla="*/ 3211 w 3271"/>
                    <a:gd name="T49" fmla="*/ 2008 h 3075"/>
                    <a:gd name="T50" fmla="*/ 3091 w 3271"/>
                    <a:gd name="T51" fmla="*/ 1702 h 3075"/>
                    <a:gd name="T52" fmla="*/ 2775 w 3271"/>
                    <a:gd name="T53" fmla="*/ 1181 h 3075"/>
                    <a:gd name="T54" fmla="*/ 2278 w 3271"/>
                    <a:gd name="T55" fmla="*/ 653 h 3075"/>
                    <a:gd name="T56" fmla="*/ 1806 w 3271"/>
                    <a:gd name="T57" fmla="*/ 318 h 3075"/>
                    <a:gd name="T58" fmla="*/ 1334 w 3271"/>
                    <a:gd name="T59" fmla="*/ 96 h 3075"/>
                    <a:gd name="T60" fmla="*/ 891 w 3271"/>
                    <a:gd name="T61" fmla="*/ 0 h 3075"/>
                    <a:gd name="T62" fmla="*/ 502 w 3271"/>
                    <a:gd name="T63" fmla="*/ 36 h 3075"/>
                    <a:gd name="T64" fmla="*/ 204 w 3271"/>
                    <a:gd name="T65" fmla="*/ 210 h 3075"/>
                    <a:gd name="T66" fmla="*/ 78 w 3271"/>
                    <a:gd name="T67" fmla="*/ 389 h 3075"/>
                    <a:gd name="T68" fmla="*/ 12 w 3271"/>
                    <a:gd name="T69" fmla="*/ 611 h 3075"/>
                    <a:gd name="T70" fmla="*/ 6 w 3271"/>
                    <a:gd name="T71" fmla="*/ 875 h 3075"/>
                    <a:gd name="T72" fmla="*/ 60 w 3271"/>
                    <a:gd name="T73" fmla="*/ 1169 h 3075"/>
                    <a:gd name="T74" fmla="*/ 180 w 3271"/>
                    <a:gd name="T75" fmla="*/ 1474 h 3075"/>
                    <a:gd name="T76" fmla="*/ 353 w 3271"/>
                    <a:gd name="T77" fmla="*/ 1786 h 3075"/>
                    <a:gd name="T78" fmla="*/ 849 w 3271"/>
                    <a:gd name="T79" fmla="*/ 2380 h 3075"/>
                    <a:gd name="T80" fmla="*/ 1244 w 3271"/>
                    <a:gd name="T81" fmla="*/ 2709 h 3075"/>
                    <a:gd name="T82" fmla="*/ 1656 w 3271"/>
                    <a:gd name="T83" fmla="*/ 2961 h 3075"/>
                    <a:gd name="T84" fmla="*/ 1937 w 3271"/>
                    <a:gd name="T85" fmla="*/ 3075 h 3075"/>
                    <a:gd name="T86" fmla="*/ 1525 w 3271"/>
                    <a:gd name="T87" fmla="*/ 2889 h 3075"/>
                    <a:gd name="T88" fmla="*/ 1118 w 3271"/>
                    <a:gd name="T89" fmla="*/ 2607 h 3075"/>
                    <a:gd name="T90" fmla="*/ 849 w 3271"/>
                    <a:gd name="T91" fmla="*/ 2380 h 3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71" h="3075">
                      <a:moveTo>
                        <a:pt x="849" y="2380"/>
                      </a:moveTo>
                      <a:lnTo>
                        <a:pt x="664" y="2188"/>
                      </a:lnTo>
                      <a:lnTo>
                        <a:pt x="502" y="1990"/>
                      </a:lnTo>
                      <a:lnTo>
                        <a:pt x="359" y="1786"/>
                      </a:lnTo>
                      <a:lnTo>
                        <a:pt x="239" y="1576"/>
                      </a:lnTo>
                      <a:lnTo>
                        <a:pt x="186" y="1474"/>
                      </a:lnTo>
                      <a:lnTo>
                        <a:pt x="138" y="1373"/>
                      </a:lnTo>
                      <a:lnTo>
                        <a:pt x="102" y="1271"/>
                      </a:lnTo>
                      <a:lnTo>
                        <a:pt x="66" y="1169"/>
                      </a:lnTo>
                      <a:lnTo>
                        <a:pt x="42" y="1067"/>
                      </a:lnTo>
                      <a:lnTo>
                        <a:pt x="24" y="971"/>
                      </a:lnTo>
                      <a:lnTo>
                        <a:pt x="12" y="875"/>
                      </a:lnTo>
                      <a:lnTo>
                        <a:pt x="6" y="779"/>
                      </a:lnTo>
                      <a:lnTo>
                        <a:pt x="6" y="695"/>
                      </a:lnTo>
                      <a:lnTo>
                        <a:pt x="18" y="611"/>
                      </a:lnTo>
                      <a:lnTo>
                        <a:pt x="30" y="533"/>
                      </a:lnTo>
                      <a:lnTo>
                        <a:pt x="54" y="461"/>
                      </a:lnTo>
                      <a:lnTo>
                        <a:pt x="84" y="389"/>
                      </a:lnTo>
                      <a:lnTo>
                        <a:pt x="120" y="330"/>
                      </a:lnTo>
                      <a:lnTo>
                        <a:pt x="162" y="270"/>
                      </a:lnTo>
                      <a:lnTo>
                        <a:pt x="209" y="216"/>
                      </a:lnTo>
                      <a:lnTo>
                        <a:pt x="299" y="144"/>
                      </a:lnTo>
                      <a:lnTo>
                        <a:pt x="395" y="84"/>
                      </a:lnTo>
                      <a:lnTo>
                        <a:pt x="508" y="42"/>
                      </a:lnTo>
                      <a:lnTo>
                        <a:pt x="628" y="18"/>
                      </a:lnTo>
                      <a:lnTo>
                        <a:pt x="754" y="6"/>
                      </a:lnTo>
                      <a:lnTo>
                        <a:pt x="891" y="6"/>
                      </a:lnTo>
                      <a:lnTo>
                        <a:pt x="1035" y="24"/>
                      </a:lnTo>
                      <a:lnTo>
                        <a:pt x="1184" y="60"/>
                      </a:lnTo>
                      <a:lnTo>
                        <a:pt x="1334" y="102"/>
                      </a:lnTo>
                      <a:lnTo>
                        <a:pt x="1489" y="162"/>
                      </a:lnTo>
                      <a:lnTo>
                        <a:pt x="1644" y="240"/>
                      </a:lnTo>
                      <a:lnTo>
                        <a:pt x="1806" y="324"/>
                      </a:lnTo>
                      <a:lnTo>
                        <a:pt x="1961" y="425"/>
                      </a:lnTo>
                      <a:lnTo>
                        <a:pt x="2117" y="533"/>
                      </a:lnTo>
                      <a:lnTo>
                        <a:pt x="2272" y="659"/>
                      </a:lnTo>
                      <a:lnTo>
                        <a:pt x="2422" y="797"/>
                      </a:lnTo>
                      <a:lnTo>
                        <a:pt x="2607" y="989"/>
                      </a:lnTo>
                      <a:lnTo>
                        <a:pt x="2769" y="1187"/>
                      </a:lnTo>
                      <a:lnTo>
                        <a:pt x="2912" y="1391"/>
                      </a:lnTo>
                      <a:lnTo>
                        <a:pt x="3032" y="1600"/>
                      </a:lnTo>
                      <a:lnTo>
                        <a:pt x="3085" y="1702"/>
                      </a:lnTo>
                      <a:lnTo>
                        <a:pt x="3133" y="1804"/>
                      </a:lnTo>
                      <a:lnTo>
                        <a:pt x="3169" y="1906"/>
                      </a:lnTo>
                      <a:lnTo>
                        <a:pt x="3205" y="2008"/>
                      </a:lnTo>
                      <a:lnTo>
                        <a:pt x="3229" y="2110"/>
                      </a:lnTo>
                      <a:lnTo>
                        <a:pt x="3247" y="2206"/>
                      </a:lnTo>
                      <a:lnTo>
                        <a:pt x="3259" y="2302"/>
                      </a:lnTo>
                      <a:lnTo>
                        <a:pt x="3265" y="2398"/>
                      </a:lnTo>
                      <a:lnTo>
                        <a:pt x="3265" y="2482"/>
                      </a:lnTo>
                      <a:lnTo>
                        <a:pt x="3253" y="2565"/>
                      </a:lnTo>
                      <a:lnTo>
                        <a:pt x="3241" y="2643"/>
                      </a:lnTo>
                      <a:lnTo>
                        <a:pt x="3217" y="2715"/>
                      </a:lnTo>
                      <a:lnTo>
                        <a:pt x="3187" y="2781"/>
                      </a:lnTo>
                      <a:lnTo>
                        <a:pt x="3157" y="2847"/>
                      </a:lnTo>
                      <a:lnTo>
                        <a:pt x="3115" y="2907"/>
                      </a:lnTo>
                      <a:lnTo>
                        <a:pt x="3068" y="2961"/>
                      </a:lnTo>
                      <a:lnTo>
                        <a:pt x="3068" y="2961"/>
                      </a:lnTo>
                      <a:lnTo>
                        <a:pt x="2996" y="3021"/>
                      </a:lnTo>
                      <a:lnTo>
                        <a:pt x="2918" y="3075"/>
                      </a:lnTo>
                      <a:lnTo>
                        <a:pt x="2930" y="3075"/>
                      </a:lnTo>
                      <a:lnTo>
                        <a:pt x="3002" y="3027"/>
                      </a:lnTo>
                      <a:lnTo>
                        <a:pt x="3068" y="2967"/>
                      </a:lnTo>
                      <a:lnTo>
                        <a:pt x="3115" y="2913"/>
                      </a:lnTo>
                      <a:lnTo>
                        <a:pt x="3157" y="2853"/>
                      </a:lnTo>
                      <a:lnTo>
                        <a:pt x="3193" y="2787"/>
                      </a:lnTo>
                      <a:lnTo>
                        <a:pt x="3223" y="2721"/>
                      </a:lnTo>
                      <a:lnTo>
                        <a:pt x="3247" y="2643"/>
                      </a:lnTo>
                      <a:lnTo>
                        <a:pt x="3259" y="2565"/>
                      </a:lnTo>
                      <a:lnTo>
                        <a:pt x="3271" y="2482"/>
                      </a:lnTo>
                      <a:lnTo>
                        <a:pt x="3271" y="2398"/>
                      </a:lnTo>
                      <a:lnTo>
                        <a:pt x="3265" y="2302"/>
                      </a:lnTo>
                      <a:lnTo>
                        <a:pt x="3253" y="2206"/>
                      </a:lnTo>
                      <a:lnTo>
                        <a:pt x="3235" y="2110"/>
                      </a:lnTo>
                      <a:lnTo>
                        <a:pt x="3211" y="2008"/>
                      </a:lnTo>
                      <a:lnTo>
                        <a:pt x="3175" y="1906"/>
                      </a:lnTo>
                      <a:lnTo>
                        <a:pt x="3139" y="1804"/>
                      </a:lnTo>
                      <a:lnTo>
                        <a:pt x="3091" y="1702"/>
                      </a:lnTo>
                      <a:lnTo>
                        <a:pt x="3038" y="1594"/>
                      </a:lnTo>
                      <a:lnTo>
                        <a:pt x="2918" y="1391"/>
                      </a:lnTo>
                      <a:lnTo>
                        <a:pt x="2775" y="1181"/>
                      </a:lnTo>
                      <a:lnTo>
                        <a:pt x="2613" y="983"/>
                      </a:lnTo>
                      <a:lnTo>
                        <a:pt x="2428" y="791"/>
                      </a:lnTo>
                      <a:lnTo>
                        <a:pt x="2278" y="653"/>
                      </a:lnTo>
                      <a:lnTo>
                        <a:pt x="2123" y="527"/>
                      </a:lnTo>
                      <a:lnTo>
                        <a:pt x="1967" y="419"/>
                      </a:lnTo>
                      <a:lnTo>
                        <a:pt x="1806" y="318"/>
                      </a:lnTo>
                      <a:lnTo>
                        <a:pt x="1650" y="234"/>
                      </a:lnTo>
                      <a:lnTo>
                        <a:pt x="1489" y="156"/>
                      </a:lnTo>
                      <a:lnTo>
                        <a:pt x="1334" y="96"/>
                      </a:lnTo>
                      <a:lnTo>
                        <a:pt x="1184" y="54"/>
                      </a:lnTo>
                      <a:lnTo>
                        <a:pt x="1035" y="18"/>
                      </a:lnTo>
                      <a:lnTo>
                        <a:pt x="891" y="0"/>
                      </a:lnTo>
                      <a:lnTo>
                        <a:pt x="754" y="0"/>
                      </a:lnTo>
                      <a:lnTo>
                        <a:pt x="622" y="12"/>
                      </a:lnTo>
                      <a:lnTo>
                        <a:pt x="502" y="36"/>
                      </a:lnTo>
                      <a:lnTo>
                        <a:pt x="395" y="78"/>
                      </a:lnTo>
                      <a:lnTo>
                        <a:pt x="293" y="138"/>
                      </a:lnTo>
                      <a:lnTo>
                        <a:pt x="204" y="210"/>
                      </a:lnTo>
                      <a:lnTo>
                        <a:pt x="156" y="264"/>
                      </a:lnTo>
                      <a:lnTo>
                        <a:pt x="114" y="324"/>
                      </a:lnTo>
                      <a:lnTo>
                        <a:pt x="78" y="389"/>
                      </a:lnTo>
                      <a:lnTo>
                        <a:pt x="48" y="461"/>
                      </a:lnTo>
                      <a:lnTo>
                        <a:pt x="30" y="533"/>
                      </a:lnTo>
                      <a:lnTo>
                        <a:pt x="12" y="611"/>
                      </a:lnTo>
                      <a:lnTo>
                        <a:pt x="6" y="695"/>
                      </a:lnTo>
                      <a:lnTo>
                        <a:pt x="0" y="779"/>
                      </a:lnTo>
                      <a:lnTo>
                        <a:pt x="6" y="875"/>
                      </a:lnTo>
                      <a:lnTo>
                        <a:pt x="18" y="971"/>
                      </a:lnTo>
                      <a:lnTo>
                        <a:pt x="36" y="1067"/>
                      </a:lnTo>
                      <a:lnTo>
                        <a:pt x="60" y="1169"/>
                      </a:lnTo>
                      <a:lnTo>
                        <a:pt x="96" y="1271"/>
                      </a:lnTo>
                      <a:lnTo>
                        <a:pt x="132" y="1373"/>
                      </a:lnTo>
                      <a:lnTo>
                        <a:pt x="180" y="1474"/>
                      </a:lnTo>
                      <a:lnTo>
                        <a:pt x="233" y="1582"/>
                      </a:lnTo>
                      <a:lnTo>
                        <a:pt x="287" y="1684"/>
                      </a:lnTo>
                      <a:lnTo>
                        <a:pt x="353" y="1786"/>
                      </a:lnTo>
                      <a:lnTo>
                        <a:pt x="496" y="1990"/>
                      </a:lnTo>
                      <a:lnTo>
                        <a:pt x="664" y="2188"/>
                      </a:lnTo>
                      <a:lnTo>
                        <a:pt x="849" y="2380"/>
                      </a:lnTo>
                      <a:lnTo>
                        <a:pt x="981" y="2500"/>
                      </a:lnTo>
                      <a:lnTo>
                        <a:pt x="1112" y="2607"/>
                      </a:lnTo>
                      <a:lnTo>
                        <a:pt x="1244" y="2709"/>
                      </a:lnTo>
                      <a:lnTo>
                        <a:pt x="1381" y="2805"/>
                      </a:lnTo>
                      <a:lnTo>
                        <a:pt x="1519" y="2889"/>
                      </a:lnTo>
                      <a:lnTo>
                        <a:pt x="1656" y="2961"/>
                      </a:lnTo>
                      <a:lnTo>
                        <a:pt x="1788" y="3021"/>
                      </a:lnTo>
                      <a:lnTo>
                        <a:pt x="1926" y="3075"/>
                      </a:lnTo>
                      <a:lnTo>
                        <a:pt x="1937" y="3075"/>
                      </a:lnTo>
                      <a:lnTo>
                        <a:pt x="1800" y="3021"/>
                      </a:lnTo>
                      <a:lnTo>
                        <a:pt x="1662" y="2961"/>
                      </a:lnTo>
                      <a:lnTo>
                        <a:pt x="1525" y="2889"/>
                      </a:lnTo>
                      <a:lnTo>
                        <a:pt x="1387" y="2805"/>
                      </a:lnTo>
                      <a:lnTo>
                        <a:pt x="1250" y="2709"/>
                      </a:lnTo>
                      <a:lnTo>
                        <a:pt x="1118" y="2607"/>
                      </a:lnTo>
                      <a:lnTo>
                        <a:pt x="981" y="2500"/>
                      </a:lnTo>
                      <a:lnTo>
                        <a:pt x="849" y="2380"/>
                      </a:lnTo>
                      <a:lnTo>
                        <a:pt x="849" y="23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1014" name="Group 6"/>
                <p:cNvGrpSpPr>
                  <a:grpSpLocks/>
                </p:cNvGrpSpPr>
                <p:nvPr userDrawn="1"/>
              </p:nvGrpSpPr>
              <p:grpSpPr bwMode="auto">
                <a:xfrm>
                  <a:off x="0" y="522"/>
                  <a:ext cx="4751" cy="3794"/>
                  <a:chOff x="0" y="522"/>
                  <a:chExt cx="4751" cy="3794"/>
                </a:xfrm>
              </p:grpSpPr>
              <p:sp>
                <p:nvSpPr>
                  <p:cNvPr id="171015" name="Freeform 7"/>
                  <p:cNvSpPr>
                    <a:spLocks/>
                  </p:cNvSpPr>
                  <p:nvPr userDrawn="1"/>
                </p:nvSpPr>
                <p:spPr bwMode="hidden">
                  <a:xfrm>
                    <a:off x="400" y="815"/>
                    <a:ext cx="3964" cy="3501"/>
                  </a:xfrm>
                  <a:custGeom>
                    <a:avLst/>
                    <a:gdLst>
                      <a:gd name="T0" fmla="*/ 3946 w 3952"/>
                      <a:gd name="T1" fmla="*/ 2860 h 3501"/>
                      <a:gd name="T2" fmla="*/ 3910 w 3952"/>
                      <a:gd name="T3" fmla="*/ 2614 h 3501"/>
                      <a:gd name="T4" fmla="*/ 3839 w 3952"/>
                      <a:gd name="T5" fmla="*/ 2368 h 3501"/>
                      <a:gd name="T6" fmla="*/ 3731 w 3952"/>
                      <a:gd name="T7" fmla="*/ 2110 h 3501"/>
                      <a:gd name="T8" fmla="*/ 3593 w 3952"/>
                      <a:gd name="T9" fmla="*/ 1853 h 3501"/>
                      <a:gd name="T10" fmla="*/ 3432 w 3952"/>
                      <a:gd name="T11" fmla="*/ 1595 h 3501"/>
                      <a:gd name="T12" fmla="*/ 3241 w 3952"/>
                      <a:gd name="T13" fmla="*/ 1343 h 3501"/>
                      <a:gd name="T14" fmla="*/ 3025 w 3952"/>
                      <a:gd name="T15" fmla="*/ 1103 h 3501"/>
                      <a:gd name="T16" fmla="*/ 2721 w 3952"/>
                      <a:gd name="T17" fmla="*/ 815 h 3501"/>
                      <a:gd name="T18" fmla="*/ 2332 w 3952"/>
                      <a:gd name="T19" fmla="*/ 522 h 3501"/>
                      <a:gd name="T20" fmla="*/ 1943 w 3952"/>
                      <a:gd name="T21" fmla="*/ 288 h 3501"/>
                      <a:gd name="T22" fmla="*/ 1555 w 3952"/>
                      <a:gd name="T23" fmla="*/ 126 h 3501"/>
                      <a:gd name="T24" fmla="*/ 1184 w 3952"/>
                      <a:gd name="T25" fmla="*/ 24 h 3501"/>
                      <a:gd name="T26" fmla="*/ 837 w 3952"/>
                      <a:gd name="T27" fmla="*/ 0 h 3501"/>
                      <a:gd name="T28" fmla="*/ 526 w 3952"/>
                      <a:gd name="T29" fmla="*/ 48 h 3501"/>
                      <a:gd name="T30" fmla="*/ 263 w 3952"/>
                      <a:gd name="T31" fmla="*/ 174 h 3501"/>
                      <a:gd name="T32" fmla="*/ 114 w 3952"/>
                      <a:gd name="T33" fmla="*/ 312 h 3501"/>
                      <a:gd name="T34" fmla="*/ 0 w 3952"/>
                      <a:gd name="T35" fmla="*/ 486 h 3501"/>
                      <a:gd name="T36" fmla="*/ 72 w 3952"/>
                      <a:gd name="T37" fmla="*/ 372 h 3501"/>
                      <a:gd name="T38" fmla="*/ 269 w 3952"/>
                      <a:gd name="T39" fmla="*/ 174 h 3501"/>
                      <a:gd name="T40" fmla="*/ 526 w 3952"/>
                      <a:gd name="T41" fmla="*/ 48 h 3501"/>
                      <a:gd name="T42" fmla="*/ 837 w 3952"/>
                      <a:gd name="T43" fmla="*/ 6 h 3501"/>
                      <a:gd name="T44" fmla="*/ 1184 w 3952"/>
                      <a:gd name="T45" fmla="*/ 30 h 3501"/>
                      <a:gd name="T46" fmla="*/ 1555 w 3952"/>
                      <a:gd name="T47" fmla="*/ 132 h 3501"/>
                      <a:gd name="T48" fmla="*/ 1943 w 3952"/>
                      <a:gd name="T49" fmla="*/ 294 h 3501"/>
                      <a:gd name="T50" fmla="*/ 2332 w 3952"/>
                      <a:gd name="T51" fmla="*/ 528 h 3501"/>
                      <a:gd name="T52" fmla="*/ 2715 w 3952"/>
                      <a:gd name="T53" fmla="*/ 821 h 3501"/>
                      <a:gd name="T54" fmla="*/ 3127 w 3952"/>
                      <a:gd name="T55" fmla="*/ 1223 h 3501"/>
                      <a:gd name="T56" fmla="*/ 3336 w 3952"/>
                      <a:gd name="T57" fmla="*/ 1469 h 3501"/>
                      <a:gd name="T58" fmla="*/ 3510 w 3952"/>
                      <a:gd name="T59" fmla="*/ 1727 h 3501"/>
                      <a:gd name="T60" fmla="*/ 3665 w 3952"/>
                      <a:gd name="T61" fmla="*/ 1984 h 3501"/>
                      <a:gd name="T62" fmla="*/ 3785 w 3952"/>
                      <a:gd name="T63" fmla="*/ 2236 h 3501"/>
                      <a:gd name="T64" fmla="*/ 3875 w 3952"/>
                      <a:gd name="T65" fmla="*/ 2494 h 3501"/>
                      <a:gd name="T66" fmla="*/ 3934 w 3952"/>
                      <a:gd name="T67" fmla="*/ 2740 h 3501"/>
                      <a:gd name="T68" fmla="*/ 3952 w 3952"/>
                      <a:gd name="T69" fmla="*/ 2973 h 3501"/>
                      <a:gd name="T70" fmla="*/ 3922 w 3952"/>
                      <a:gd name="T71" fmla="*/ 3255 h 3501"/>
                      <a:gd name="T72" fmla="*/ 3833 w 3952"/>
                      <a:gd name="T73" fmla="*/ 3501 h 3501"/>
                      <a:gd name="T74" fmla="*/ 3886 w 3952"/>
                      <a:gd name="T75" fmla="*/ 3387 h 3501"/>
                      <a:gd name="T76" fmla="*/ 3946 w 3952"/>
                      <a:gd name="T77" fmla="*/ 3123 h 3501"/>
                      <a:gd name="T78" fmla="*/ 3952 w 3952"/>
                      <a:gd name="T79" fmla="*/ 2973 h 3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52" h="3501">
                        <a:moveTo>
                          <a:pt x="3952" y="2973"/>
                        </a:moveTo>
                        <a:lnTo>
                          <a:pt x="3946" y="2860"/>
                        </a:lnTo>
                        <a:lnTo>
                          <a:pt x="3934" y="2740"/>
                        </a:lnTo>
                        <a:lnTo>
                          <a:pt x="3910" y="2614"/>
                        </a:lnTo>
                        <a:lnTo>
                          <a:pt x="3875" y="2494"/>
                        </a:lnTo>
                        <a:lnTo>
                          <a:pt x="3839" y="2368"/>
                        </a:lnTo>
                        <a:lnTo>
                          <a:pt x="3785" y="2236"/>
                        </a:lnTo>
                        <a:lnTo>
                          <a:pt x="3731" y="2110"/>
                        </a:lnTo>
                        <a:lnTo>
                          <a:pt x="3665" y="1978"/>
                        </a:lnTo>
                        <a:lnTo>
                          <a:pt x="3593" y="1853"/>
                        </a:lnTo>
                        <a:lnTo>
                          <a:pt x="3516" y="1721"/>
                        </a:lnTo>
                        <a:lnTo>
                          <a:pt x="3432" y="1595"/>
                        </a:lnTo>
                        <a:lnTo>
                          <a:pt x="3336" y="1469"/>
                        </a:lnTo>
                        <a:lnTo>
                          <a:pt x="3241" y="1343"/>
                        </a:lnTo>
                        <a:lnTo>
                          <a:pt x="3133" y="1223"/>
                        </a:lnTo>
                        <a:lnTo>
                          <a:pt x="3025" y="1103"/>
                        </a:lnTo>
                        <a:lnTo>
                          <a:pt x="2906" y="983"/>
                        </a:lnTo>
                        <a:lnTo>
                          <a:pt x="2721" y="815"/>
                        </a:lnTo>
                        <a:lnTo>
                          <a:pt x="2529" y="660"/>
                        </a:lnTo>
                        <a:lnTo>
                          <a:pt x="2332" y="522"/>
                        </a:lnTo>
                        <a:lnTo>
                          <a:pt x="2141" y="396"/>
                        </a:lnTo>
                        <a:lnTo>
                          <a:pt x="1943" y="288"/>
                        </a:lnTo>
                        <a:lnTo>
                          <a:pt x="1746" y="198"/>
                        </a:lnTo>
                        <a:lnTo>
                          <a:pt x="1555" y="126"/>
                        </a:lnTo>
                        <a:lnTo>
                          <a:pt x="1363" y="66"/>
                        </a:lnTo>
                        <a:lnTo>
                          <a:pt x="1184" y="24"/>
                        </a:lnTo>
                        <a:lnTo>
                          <a:pt x="1005" y="6"/>
                        </a:lnTo>
                        <a:lnTo>
                          <a:pt x="837" y="0"/>
                        </a:lnTo>
                        <a:lnTo>
                          <a:pt x="676" y="12"/>
                        </a:lnTo>
                        <a:lnTo>
                          <a:pt x="526" y="48"/>
                        </a:lnTo>
                        <a:lnTo>
                          <a:pt x="389" y="102"/>
                        </a:lnTo>
                        <a:lnTo>
                          <a:pt x="263" y="174"/>
                        </a:lnTo>
                        <a:lnTo>
                          <a:pt x="155" y="264"/>
                        </a:lnTo>
                        <a:lnTo>
                          <a:pt x="114" y="312"/>
                        </a:lnTo>
                        <a:lnTo>
                          <a:pt x="72" y="366"/>
                        </a:lnTo>
                        <a:lnTo>
                          <a:pt x="0" y="486"/>
                        </a:lnTo>
                        <a:lnTo>
                          <a:pt x="0" y="498"/>
                        </a:lnTo>
                        <a:lnTo>
                          <a:pt x="72" y="372"/>
                        </a:lnTo>
                        <a:lnTo>
                          <a:pt x="161" y="264"/>
                        </a:lnTo>
                        <a:lnTo>
                          <a:pt x="269" y="174"/>
                        </a:lnTo>
                        <a:lnTo>
                          <a:pt x="395" y="102"/>
                        </a:lnTo>
                        <a:lnTo>
                          <a:pt x="526" y="48"/>
                        </a:lnTo>
                        <a:lnTo>
                          <a:pt x="676" y="18"/>
                        </a:lnTo>
                        <a:lnTo>
                          <a:pt x="837" y="6"/>
                        </a:lnTo>
                        <a:lnTo>
                          <a:pt x="1005" y="6"/>
                        </a:lnTo>
                        <a:lnTo>
                          <a:pt x="1184" y="30"/>
                        </a:lnTo>
                        <a:lnTo>
                          <a:pt x="1363" y="72"/>
                        </a:lnTo>
                        <a:lnTo>
                          <a:pt x="1555" y="132"/>
                        </a:lnTo>
                        <a:lnTo>
                          <a:pt x="1746" y="204"/>
                        </a:lnTo>
                        <a:lnTo>
                          <a:pt x="1943" y="294"/>
                        </a:lnTo>
                        <a:lnTo>
                          <a:pt x="2135" y="402"/>
                        </a:lnTo>
                        <a:lnTo>
                          <a:pt x="2332" y="528"/>
                        </a:lnTo>
                        <a:lnTo>
                          <a:pt x="2523" y="666"/>
                        </a:lnTo>
                        <a:lnTo>
                          <a:pt x="2715" y="821"/>
                        </a:lnTo>
                        <a:lnTo>
                          <a:pt x="2900" y="989"/>
                        </a:lnTo>
                        <a:lnTo>
                          <a:pt x="3127" y="1223"/>
                        </a:lnTo>
                        <a:lnTo>
                          <a:pt x="3235" y="1349"/>
                        </a:lnTo>
                        <a:lnTo>
                          <a:pt x="3336" y="1469"/>
                        </a:lnTo>
                        <a:lnTo>
                          <a:pt x="3426" y="1595"/>
                        </a:lnTo>
                        <a:lnTo>
                          <a:pt x="3510" y="1727"/>
                        </a:lnTo>
                        <a:lnTo>
                          <a:pt x="3593" y="1853"/>
                        </a:lnTo>
                        <a:lnTo>
                          <a:pt x="3665" y="1984"/>
                        </a:lnTo>
                        <a:lnTo>
                          <a:pt x="3731" y="2110"/>
                        </a:lnTo>
                        <a:lnTo>
                          <a:pt x="3785" y="2236"/>
                        </a:lnTo>
                        <a:lnTo>
                          <a:pt x="3833" y="2368"/>
                        </a:lnTo>
                        <a:lnTo>
                          <a:pt x="3875" y="2494"/>
                        </a:lnTo>
                        <a:lnTo>
                          <a:pt x="3910" y="2614"/>
                        </a:lnTo>
                        <a:lnTo>
                          <a:pt x="3934" y="2740"/>
                        </a:lnTo>
                        <a:lnTo>
                          <a:pt x="3946" y="2860"/>
                        </a:lnTo>
                        <a:lnTo>
                          <a:pt x="3952" y="2973"/>
                        </a:lnTo>
                        <a:lnTo>
                          <a:pt x="3946" y="3123"/>
                        </a:lnTo>
                        <a:lnTo>
                          <a:pt x="3922" y="3255"/>
                        </a:lnTo>
                        <a:lnTo>
                          <a:pt x="3886" y="3387"/>
                        </a:lnTo>
                        <a:lnTo>
                          <a:pt x="3833" y="3501"/>
                        </a:lnTo>
                        <a:lnTo>
                          <a:pt x="3833" y="3501"/>
                        </a:lnTo>
                        <a:lnTo>
                          <a:pt x="3886" y="3387"/>
                        </a:lnTo>
                        <a:lnTo>
                          <a:pt x="3928" y="3255"/>
                        </a:lnTo>
                        <a:lnTo>
                          <a:pt x="3946" y="3123"/>
                        </a:lnTo>
                        <a:lnTo>
                          <a:pt x="3952" y="2973"/>
                        </a:lnTo>
                        <a:lnTo>
                          <a:pt x="3952" y="297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016" name="Freeform 8"/>
                  <p:cNvSpPr>
                    <a:spLocks/>
                  </p:cNvSpPr>
                  <p:nvPr userDrawn="1"/>
                </p:nvSpPr>
                <p:spPr bwMode="hidden">
                  <a:xfrm>
                    <a:off x="406" y="953"/>
                    <a:ext cx="3803" cy="3363"/>
                  </a:xfrm>
                  <a:custGeom>
                    <a:avLst/>
                    <a:gdLst>
                      <a:gd name="T0" fmla="*/ 676 w 3791"/>
                      <a:gd name="T1" fmla="*/ 2416 h 3363"/>
                      <a:gd name="T2" fmla="*/ 419 w 3791"/>
                      <a:gd name="T3" fmla="*/ 2062 h 3363"/>
                      <a:gd name="T4" fmla="*/ 215 w 3791"/>
                      <a:gd name="T5" fmla="*/ 1703 h 3363"/>
                      <a:gd name="T6" fmla="*/ 78 w 3791"/>
                      <a:gd name="T7" fmla="*/ 1343 h 3363"/>
                      <a:gd name="T8" fmla="*/ 12 w 3791"/>
                      <a:gd name="T9" fmla="*/ 1001 h 3363"/>
                      <a:gd name="T10" fmla="*/ 18 w 3791"/>
                      <a:gd name="T11" fmla="*/ 701 h 3363"/>
                      <a:gd name="T12" fmla="*/ 96 w 3791"/>
                      <a:gd name="T13" fmla="*/ 450 h 3363"/>
                      <a:gd name="T14" fmla="*/ 239 w 3791"/>
                      <a:gd name="T15" fmla="*/ 246 h 3363"/>
                      <a:gd name="T16" fmla="*/ 580 w 3791"/>
                      <a:gd name="T17" fmla="*/ 48 h 3363"/>
                      <a:gd name="T18" fmla="*/ 1028 w 3791"/>
                      <a:gd name="T19" fmla="*/ 6 h 3363"/>
                      <a:gd name="T20" fmla="*/ 1543 w 3791"/>
                      <a:gd name="T21" fmla="*/ 120 h 3363"/>
                      <a:gd name="T22" fmla="*/ 2087 w 3791"/>
                      <a:gd name="T23" fmla="*/ 378 h 3363"/>
                      <a:gd name="T24" fmla="*/ 2631 w 3791"/>
                      <a:gd name="T25" fmla="*/ 773 h 3363"/>
                      <a:gd name="T26" fmla="*/ 3115 w 3791"/>
                      <a:gd name="T27" fmla="*/ 1265 h 3363"/>
                      <a:gd name="T28" fmla="*/ 3378 w 3791"/>
                      <a:gd name="T29" fmla="*/ 1625 h 3363"/>
                      <a:gd name="T30" fmla="*/ 3582 w 3791"/>
                      <a:gd name="T31" fmla="*/ 1984 h 3363"/>
                      <a:gd name="T32" fmla="*/ 3719 w 3791"/>
                      <a:gd name="T33" fmla="*/ 2344 h 3363"/>
                      <a:gd name="T34" fmla="*/ 3785 w 3791"/>
                      <a:gd name="T35" fmla="*/ 2686 h 3363"/>
                      <a:gd name="T36" fmla="*/ 3749 w 3791"/>
                      <a:gd name="T37" fmla="*/ 3105 h 3363"/>
                      <a:gd name="T38" fmla="*/ 3629 w 3791"/>
                      <a:gd name="T39" fmla="*/ 3363 h 3363"/>
                      <a:gd name="T40" fmla="*/ 3779 w 3791"/>
                      <a:gd name="T41" fmla="*/ 2967 h 3363"/>
                      <a:gd name="T42" fmla="*/ 3791 w 3791"/>
                      <a:gd name="T43" fmla="*/ 2794 h 3363"/>
                      <a:gd name="T44" fmla="*/ 3749 w 3791"/>
                      <a:gd name="T45" fmla="*/ 2458 h 3363"/>
                      <a:gd name="T46" fmla="*/ 3635 w 3791"/>
                      <a:gd name="T47" fmla="*/ 2104 h 3363"/>
                      <a:gd name="T48" fmla="*/ 3456 w 3791"/>
                      <a:gd name="T49" fmla="*/ 1739 h 3363"/>
                      <a:gd name="T50" fmla="*/ 3211 w 3791"/>
                      <a:gd name="T51" fmla="*/ 1385 h 3363"/>
                      <a:gd name="T52" fmla="*/ 2804 w 3791"/>
                      <a:gd name="T53" fmla="*/ 929 h 3363"/>
                      <a:gd name="T54" fmla="*/ 2272 w 3791"/>
                      <a:gd name="T55" fmla="*/ 492 h 3363"/>
                      <a:gd name="T56" fmla="*/ 1722 w 3791"/>
                      <a:gd name="T57" fmla="*/ 192 h 3363"/>
                      <a:gd name="T58" fmla="*/ 1190 w 3791"/>
                      <a:gd name="T59" fmla="*/ 24 h 3363"/>
                      <a:gd name="T60" fmla="*/ 717 w 3791"/>
                      <a:gd name="T61" fmla="*/ 12 h 3363"/>
                      <a:gd name="T62" fmla="*/ 335 w 3791"/>
                      <a:gd name="T63" fmla="*/ 162 h 3363"/>
                      <a:gd name="T64" fmla="*/ 132 w 3791"/>
                      <a:gd name="T65" fmla="*/ 378 h 3363"/>
                      <a:gd name="T66" fmla="*/ 36 w 3791"/>
                      <a:gd name="T67" fmla="*/ 612 h 3363"/>
                      <a:gd name="T68" fmla="*/ 0 w 3791"/>
                      <a:gd name="T69" fmla="*/ 893 h 3363"/>
                      <a:gd name="T70" fmla="*/ 42 w 3791"/>
                      <a:gd name="T71" fmla="*/ 1229 h 3363"/>
                      <a:gd name="T72" fmla="*/ 161 w 3791"/>
                      <a:gd name="T73" fmla="*/ 1583 h 3363"/>
                      <a:gd name="T74" fmla="*/ 341 w 3791"/>
                      <a:gd name="T75" fmla="*/ 1942 h 3363"/>
                      <a:gd name="T76" fmla="*/ 580 w 3791"/>
                      <a:gd name="T77" fmla="*/ 2302 h 3363"/>
                      <a:gd name="T78" fmla="*/ 987 w 3791"/>
                      <a:gd name="T79" fmla="*/ 2758 h 3363"/>
                      <a:gd name="T80" fmla="*/ 1596 w 3791"/>
                      <a:gd name="T81" fmla="*/ 3237 h 3363"/>
                      <a:gd name="T82" fmla="*/ 1596 w 3791"/>
                      <a:gd name="T83" fmla="*/ 3237 h 3363"/>
                      <a:gd name="T84" fmla="*/ 993 w 3791"/>
                      <a:gd name="T85" fmla="*/ 2758 h 3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91" h="3363">
                        <a:moveTo>
                          <a:pt x="993" y="2758"/>
                        </a:moveTo>
                        <a:lnTo>
                          <a:pt x="777" y="2536"/>
                        </a:lnTo>
                        <a:lnTo>
                          <a:pt x="676" y="2416"/>
                        </a:lnTo>
                        <a:lnTo>
                          <a:pt x="586" y="2302"/>
                        </a:lnTo>
                        <a:lnTo>
                          <a:pt x="496" y="2182"/>
                        </a:lnTo>
                        <a:lnTo>
                          <a:pt x="419" y="2062"/>
                        </a:lnTo>
                        <a:lnTo>
                          <a:pt x="341" y="1942"/>
                        </a:lnTo>
                        <a:lnTo>
                          <a:pt x="275" y="1822"/>
                        </a:lnTo>
                        <a:lnTo>
                          <a:pt x="215" y="1703"/>
                        </a:lnTo>
                        <a:lnTo>
                          <a:pt x="161" y="1583"/>
                        </a:lnTo>
                        <a:lnTo>
                          <a:pt x="114" y="1463"/>
                        </a:lnTo>
                        <a:lnTo>
                          <a:pt x="78" y="1343"/>
                        </a:lnTo>
                        <a:lnTo>
                          <a:pt x="48" y="1229"/>
                        </a:lnTo>
                        <a:lnTo>
                          <a:pt x="24" y="1115"/>
                        </a:lnTo>
                        <a:lnTo>
                          <a:pt x="12" y="1001"/>
                        </a:lnTo>
                        <a:lnTo>
                          <a:pt x="6" y="893"/>
                        </a:lnTo>
                        <a:lnTo>
                          <a:pt x="12" y="797"/>
                        </a:lnTo>
                        <a:lnTo>
                          <a:pt x="18" y="701"/>
                        </a:lnTo>
                        <a:lnTo>
                          <a:pt x="42" y="612"/>
                        </a:lnTo>
                        <a:lnTo>
                          <a:pt x="66" y="528"/>
                        </a:lnTo>
                        <a:lnTo>
                          <a:pt x="96" y="450"/>
                        </a:lnTo>
                        <a:lnTo>
                          <a:pt x="138" y="378"/>
                        </a:lnTo>
                        <a:lnTo>
                          <a:pt x="185" y="306"/>
                        </a:lnTo>
                        <a:lnTo>
                          <a:pt x="239" y="246"/>
                        </a:lnTo>
                        <a:lnTo>
                          <a:pt x="341" y="162"/>
                        </a:lnTo>
                        <a:lnTo>
                          <a:pt x="454" y="96"/>
                        </a:lnTo>
                        <a:lnTo>
                          <a:pt x="580" y="48"/>
                        </a:lnTo>
                        <a:lnTo>
                          <a:pt x="723" y="18"/>
                        </a:lnTo>
                        <a:lnTo>
                          <a:pt x="867" y="6"/>
                        </a:lnTo>
                        <a:lnTo>
                          <a:pt x="1028" y="6"/>
                        </a:lnTo>
                        <a:lnTo>
                          <a:pt x="1196" y="30"/>
                        </a:lnTo>
                        <a:lnTo>
                          <a:pt x="1363" y="66"/>
                        </a:lnTo>
                        <a:lnTo>
                          <a:pt x="1543" y="120"/>
                        </a:lnTo>
                        <a:lnTo>
                          <a:pt x="1722" y="192"/>
                        </a:lnTo>
                        <a:lnTo>
                          <a:pt x="1901" y="282"/>
                        </a:lnTo>
                        <a:lnTo>
                          <a:pt x="2087" y="378"/>
                        </a:lnTo>
                        <a:lnTo>
                          <a:pt x="2272" y="498"/>
                        </a:lnTo>
                        <a:lnTo>
                          <a:pt x="2451" y="624"/>
                        </a:lnTo>
                        <a:lnTo>
                          <a:pt x="2631" y="773"/>
                        </a:lnTo>
                        <a:lnTo>
                          <a:pt x="2804" y="929"/>
                        </a:lnTo>
                        <a:lnTo>
                          <a:pt x="3019" y="1151"/>
                        </a:lnTo>
                        <a:lnTo>
                          <a:pt x="3115" y="1265"/>
                        </a:lnTo>
                        <a:lnTo>
                          <a:pt x="3211" y="1385"/>
                        </a:lnTo>
                        <a:lnTo>
                          <a:pt x="3295" y="1505"/>
                        </a:lnTo>
                        <a:lnTo>
                          <a:pt x="3378" y="1625"/>
                        </a:lnTo>
                        <a:lnTo>
                          <a:pt x="3450" y="1745"/>
                        </a:lnTo>
                        <a:lnTo>
                          <a:pt x="3522" y="1864"/>
                        </a:lnTo>
                        <a:lnTo>
                          <a:pt x="3582" y="1984"/>
                        </a:lnTo>
                        <a:lnTo>
                          <a:pt x="3635" y="2104"/>
                        </a:lnTo>
                        <a:lnTo>
                          <a:pt x="3677" y="2224"/>
                        </a:lnTo>
                        <a:lnTo>
                          <a:pt x="3719" y="2344"/>
                        </a:lnTo>
                        <a:lnTo>
                          <a:pt x="3749" y="2458"/>
                        </a:lnTo>
                        <a:lnTo>
                          <a:pt x="3773" y="2572"/>
                        </a:lnTo>
                        <a:lnTo>
                          <a:pt x="3785" y="2686"/>
                        </a:lnTo>
                        <a:lnTo>
                          <a:pt x="3791" y="2794"/>
                        </a:lnTo>
                        <a:lnTo>
                          <a:pt x="3779" y="2955"/>
                        </a:lnTo>
                        <a:lnTo>
                          <a:pt x="3749" y="3105"/>
                        </a:lnTo>
                        <a:lnTo>
                          <a:pt x="3695" y="3243"/>
                        </a:lnTo>
                        <a:lnTo>
                          <a:pt x="3623" y="3363"/>
                        </a:lnTo>
                        <a:lnTo>
                          <a:pt x="3629" y="3363"/>
                        </a:lnTo>
                        <a:lnTo>
                          <a:pt x="3701" y="3243"/>
                        </a:lnTo>
                        <a:lnTo>
                          <a:pt x="3749" y="3111"/>
                        </a:lnTo>
                        <a:lnTo>
                          <a:pt x="3779" y="2967"/>
                        </a:lnTo>
                        <a:lnTo>
                          <a:pt x="3791" y="2806"/>
                        </a:lnTo>
                        <a:lnTo>
                          <a:pt x="3791" y="2800"/>
                        </a:lnTo>
                        <a:lnTo>
                          <a:pt x="3791" y="2794"/>
                        </a:lnTo>
                        <a:lnTo>
                          <a:pt x="3785" y="2686"/>
                        </a:lnTo>
                        <a:lnTo>
                          <a:pt x="3773" y="2572"/>
                        </a:lnTo>
                        <a:lnTo>
                          <a:pt x="3749" y="2458"/>
                        </a:lnTo>
                        <a:lnTo>
                          <a:pt x="3719" y="2338"/>
                        </a:lnTo>
                        <a:lnTo>
                          <a:pt x="3683" y="2224"/>
                        </a:lnTo>
                        <a:lnTo>
                          <a:pt x="3635" y="2104"/>
                        </a:lnTo>
                        <a:lnTo>
                          <a:pt x="3582" y="1984"/>
                        </a:lnTo>
                        <a:lnTo>
                          <a:pt x="3522" y="1864"/>
                        </a:lnTo>
                        <a:lnTo>
                          <a:pt x="3456" y="1739"/>
                        </a:lnTo>
                        <a:lnTo>
                          <a:pt x="3378" y="1619"/>
                        </a:lnTo>
                        <a:lnTo>
                          <a:pt x="3300" y="1499"/>
                        </a:lnTo>
                        <a:lnTo>
                          <a:pt x="3211" y="1385"/>
                        </a:lnTo>
                        <a:lnTo>
                          <a:pt x="3121" y="1265"/>
                        </a:lnTo>
                        <a:lnTo>
                          <a:pt x="3019" y="1151"/>
                        </a:lnTo>
                        <a:lnTo>
                          <a:pt x="2804" y="929"/>
                        </a:lnTo>
                        <a:lnTo>
                          <a:pt x="2631" y="767"/>
                        </a:lnTo>
                        <a:lnTo>
                          <a:pt x="2451" y="624"/>
                        </a:lnTo>
                        <a:lnTo>
                          <a:pt x="2272" y="492"/>
                        </a:lnTo>
                        <a:lnTo>
                          <a:pt x="2087" y="378"/>
                        </a:lnTo>
                        <a:lnTo>
                          <a:pt x="1901" y="276"/>
                        </a:lnTo>
                        <a:lnTo>
                          <a:pt x="1722" y="192"/>
                        </a:lnTo>
                        <a:lnTo>
                          <a:pt x="1543" y="120"/>
                        </a:lnTo>
                        <a:lnTo>
                          <a:pt x="1363" y="66"/>
                        </a:lnTo>
                        <a:lnTo>
                          <a:pt x="1190" y="24"/>
                        </a:lnTo>
                        <a:lnTo>
                          <a:pt x="1028" y="6"/>
                        </a:lnTo>
                        <a:lnTo>
                          <a:pt x="867" y="0"/>
                        </a:lnTo>
                        <a:lnTo>
                          <a:pt x="717" y="12"/>
                        </a:lnTo>
                        <a:lnTo>
                          <a:pt x="580" y="42"/>
                        </a:lnTo>
                        <a:lnTo>
                          <a:pt x="448" y="90"/>
                        </a:lnTo>
                        <a:lnTo>
                          <a:pt x="335" y="162"/>
                        </a:lnTo>
                        <a:lnTo>
                          <a:pt x="233" y="246"/>
                        </a:lnTo>
                        <a:lnTo>
                          <a:pt x="179" y="306"/>
                        </a:lnTo>
                        <a:lnTo>
                          <a:pt x="132" y="378"/>
                        </a:lnTo>
                        <a:lnTo>
                          <a:pt x="90" y="450"/>
                        </a:lnTo>
                        <a:lnTo>
                          <a:pt x="60" y="528"/>
                        </a:lnTo>
                        <a:lnTo>
                          <a:pt x="36" y="612"/>
                        </a:lnTo>
                        <a:lnTo>
                          <a:pt x="12" y="701"/>
                        </a:lnTo>
                        <a:lnTo>
                          <a:pt x="6" y="797"/>
                        </a:lnTo>
                        <a:lnTo>
                          <a:pt x="0" y="893"/>
                        </a:lnTo>
                        <a:lnTo>
                          <a:pt x="6" y="1001"/>
                        </a:lnTo>
                        <a:lnTo>
                          <a:pt x="24" y="1115"/>
                        </a:lnTo>
                        <a:lnTo>
                          <a:pt x="42" y="1229"/>
                        </a:lnTo>
                        <a:lnTo>
                          <a:pt x="78" y="1343"/>
                        </a:lnTo>
                        <a:lnTo>
                          <a:pt x="114" y="1463"/>
                        </a:lnTo>
                        <a:lnTo>
                          <a:pt x="161" y="1583"/>
                        </a:lnTo>
                        <a:lnTo>
                          <a:pt x="215" y="1703"/>
                        </a:lnTo>
                        <a:lnTo>
                          <a:pt x="275" y="1822"/>
                        </a:lnTo>
                        <a:lnTo>
                          <a:pt x="341" y="1942"/>
                        </a:lnTo>
                        <a:lnTo>
                          <a:pt x="413" y="2062"/>
                        </a:lnTo>
                        <a:lnTo>
                          <a:pt x="496" y="2182"/>
                        </a:lnTo>
                        <a:lnTo>
                          <a:pt x="580" y="2302"/>
                        </a:lnTo>
                        <a:lnTo>
                          <a:pt x="676" y="2422"/>
                        </a:lnTo>
                        <a:lnTo>
                          <a:pt x="771" y="2536"/>
                        </a:lnTo>
                        <a:lnTo>
                          <a:pt x="987" y="2758"/>
                        </a:lnTo>
                        <a:lnTo>
                          <a:pt x="1184" y="2931"/>
                        </a:lnTo>
                        <a:lnTo>
                          <a:pt x="1387" y="3093"/>
                        </a:lnTo>
                        <a:lnTo>
                          <a:pt x="1596" y="3237"/>
                        </a:lnTo>
                        <a:lnTo>
                          <a:pt x="1800" y="3363"/>
                        </a:lnTo>
                        <a:lnTo>
                          <a:pt x="1806" y="3363"/>
                        </a:lnTo>
                        <a:lnTo>
                          <a:pt x="1596" y="3237"/>
                        </a:lnTo>
                        <a:lnTo>
                          <a:pt x="1393" y="3093"/>
                        </a:lnTo>
                        <a:lnTo>
                          <a:pt x="1190" y="2931"/>
                        </a:lnTo>
                        <a:lnTo>
                          <a:pt x="993" y="2758"/>
                        </a:lnTo>
                        <a:lnTo>
                          <a:pt x="993" y="275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017" name="Freeform 9"/>
                  <p:cNvSpPr>
                    <a:spLocks/>
                  </p:cNvSpPr>
                  <p:nvPr userDrawn="1"/>
                </p:nvSpPr>
                <p:spPr bwMode="hidden">
                  <a:xfrm>
                    <a:off x="514" y="1091"/>
                    <a:ext cx="3538" cy="3225"/>
                  </a:xfrm>
                  <a:custGeom>
                    <a:avLst/>
                    <a:gdLst>
                      <a:gd name="T0" fmla="*/ 538 w 3527"/>
                      <a:gd name="T1" fmla="*/ 2146 h 3225"/>
                      <a:gd name="T2" fmla="*/ 317 w 3527"/>
                      <a:gd name="T3" fmla="*/ 1816 h 3225"/>
                      <a:gd name="T4" fmla="*/ 149 w 3527"/>
                      <a:gd name="T5" fmla="*/ 1481 h 3225"/>
                      <a:gd name="T6" fmla="*/ 41 w 3527"/>
                      <a:gd name="T7" fmla="*/ 1151 h 3225"/>
                      <a:gd name="T8" fmla="*/ 0 w 3527"/>
                      <a:gd name="T9" fmla="*/ 839 h 3225"/>
                      <a:gd name="T10" fmla="*/ 30 w 3527"/>
                      <a:gd name="T11" fmla="*/ 575 h 3225"/>
                      <a:gd name="T12" fmla="*/ 125 w 3527"/>
                      <a:gd name="T13" fmla="*/ 354 h 3225"/>
                      <a:gd name="T14" fmla="*/ 317 w 3527"/>
                      <a:gd name="T15" fmla="*/ 150 h 3225"/>
                      <a:gd name="T16" fmla="*/ 669 w 3527"/>
                      <a:gd name="T17" fmla="*/ 12 h 3225"/>
                      <a:gd name="T18" fmla="*/ 1112 w 3527"/>
                      <a:gd name="T19" fmla="*/ 24 h 3225"/>
                      <a:gd name="T20" fmla="*/ 1608 w 3527"/>
                      <a:gd name="T21" fmla="*/ 174 h 3225"/>
                      <a:gd name="T22" fmla="*/ 2116 w 3527"/>
                      <a:gd name="T23" fmla="*/ 456 h 3225"/>
                      <a:gd name="T24" fmla="*/ 2613 w 3527"/>
                      <a:gd name="T25" fmla="*/ 857 h 3225"/>
                      <a:gd name="T26" fmla="*/ 3073 w 3527"/>
                      <a:gd name="T27" fmla="*/ 1391 h 3225"/>
                      <a:gd name="T28" fmla="*/ 3276 w 3527"/>
                      <a:gd name="T29" fmla="*/ 1726 h 3225"/>
                      <a:gd name="T30" fmla="*/ 3426 w 3527"/>
                      <a:gd name="T31" fmla="*/ 2062 h 3225"/>
                      <a:gd name="T32" fmla="*/ 3509 w 3527"/>
                      <a:gd name="T33" fmla="*/ 2386 h 3225"/>
                      <a:gd name="T34" fmla="*/ 3521 w 3527"/>
                      <a:gd name="T35" fmla="*/ 2680 h 3225"/>
                      <a:gd name="T36" fmla="*/ 3474 w 3527"/>
                      <a:gd name="T37" fmla="*/ 2931 h 3225"/>
                      <a:gd name="T38" fmla="*/ 3360 w 3527"/>
                      <a:gd name="T39" fmla="*/ 3141 h 3225"/>
                      <a:gd name="T40" fmla="*/ 3282 w 3527"/>
                      <a:gd name="T41" fmla="*/ 3225 h 3225"/>
                      <a:gd name="T42" fmla="*/ 3312 w 3527"/>
                      <a:gd name="T43" fmla="*/ 3201 h 3225"/>
                      <a:gd name="T44" fmla="*/ 3444 w 3527"/>
                      <a:gd name="T45" fmla="*/ 3009 h 3225"/>
                      <a:gd name="T46" fmla="*/ 3515 w 3527"/>
                      <a:gd name="T47" fmla="*/ 2769 h 3225"/>
                      <a:gd name="T48" fmla="*/ 3521 w 3527"/>
                      <a:gd name="T49" fmla="*/ 2488 h 3225"/>
                      <a:gd name="T50" fmla="*/ 3462 w 3527"/>
                      <a:gd name="T51" fmla="*/ 2170 h 3225"/>
                      <a:gd name="T52" fmla="*/ 3336 w 3527"/>
                      <a:gd name="T53" fmla="*/ 1834 h 3225"/>
                      <a:gd name="T54" fmla="*/ 3145 w 3527"/>
                      <a:gd name="T55" fmla="*/ 1499 h 3225"/>
                      <a:gd name="T56" fmla="*/ 2816 w 3527"/>
                      <a:gd name="T57" fmla="*/ 1061 h 3225"/>
                      <a:gd name="T58" fmla="*/ 2284 w 3527"/>
                      <a:gd name="T59" fmla="*/ 575 h 3225"/>
                      <a:gd name="T60" fmla="*/ 1775 w 3527"/>
                      <a:gd name="T61" fmla="*/ 252 h 3225"/>
                      <a:gd name="T62" fmla="*/ 1273 w 3527"/>
                      <a:gd name="T63" fmla="*/ 60 h 3225"/>
                      <a:gd name="T64" fmla="*/ 807 w 3527"/>
                      <a:gd name="T65" fmla="*/ 0 h 3225"/>
                      <a:gd name="T66" fmla="*/ 418 w 3527"/>
                      <a:gd name="T67" fmla="*/ 84 h 3225"/>
                      <a:gd name="T68" fmla="*/ 167 w 3527"/>
                      <a:gd name="T69" fmla="*/ 288 h 3225"/>
                      <a:gd name="T70" fmla="*/ 53 w 3527"/>
                      <a:gd name="T71" fmla="*/ 498 h 3225"/>
                      <a:gd name="T72" fmla="*/ 0 w 3527"/>
                      <a:gd name="T73" fmla="*/ 749 h 3225"/>
                      <a:gd name="T74" fmla="*/ 18 w 3527"/>
                      <a:gd name="T75" fmla="*/ 1043 h 3225"/>
                      <a:gd name="T76" fmla="*/ 101 w 3527"/>
                      <a:gd name="T77" fmla="*/ 1373 h 3225"/>
                      <a:gd name="T78" fmla="*/ 251 w 3527"/>
                      <a:gd name="T79" fmla="*/ 1708 h 3225"/>
                      <a:gd name="T80" fmla="*/ 454 w 3527"/>
                      <a:gd name="T81" fmla="*/ 2038 h 3225"/>
                      <a:gd name="T82" fmla="*/ 914 w 3527"/>
                      <a:gd name="T83" fmla="*/ 2572 h 3225"/>
                      <a:gd name="T84" fmla="*/ 1255 w 3527"/>
                      <a:gd name="T85" fmla="*/ 2865 h 3225"/>
                      <a:gd name="T86" fmla="*/ 1608 w 3527"/>
                      <a:gd name="T87" fmla="*/ 3099 h 3225"/>
                      <a:gd name="T88" fmla="*/ 1853 w 3527"/>
                      <a:gd name="T89" fmla="*/ 3225 h 3225"/>
                      <a:gd name="T90" fmla="*/ 1494 w 3527"/>
                      <a:gd name="T91" fmla="*/ 3027 h 3225"/>
                      <a:gd name="T92" fmla="*/ 1142 w 3527"/>
                      <a:gd name="T93" fmla="*/ 2769 h 3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27" h="3225">
                        <a:moveTo>
                          <a:pt x="914" y="2572"/>
                        </a:moveTo>
                        <a:lnTo>
                          <a:pt x="717" y="2362"/>
                        </a:lnTo>
                        <a:lnTo>
                          <a:pt x="538" y="2146"/>
                        </a:lnTo>
                        <a:lnTo>
                          <a:pt x="460" y="2038"/>
                        </a:lnTo>
                        <a:lnTo>
                          <a:pt x="382" y="1930"/>
                        </a:lnTo>
                        <a:lnTo>
                          <a:pt x="317" y="1816"/>
                        </a:lnTo>
                        <a:lnTo>
                          <a:pt x="251" y="1702"/>
                        </a:lnTo>
                        <a:lnTo>
                          <a:pt x="197" y="1589"/>
                        </a:lnTo>
                        <a:lnTo>
                          <a:pt x="149" y="1481"/>
                        </a:lnTo>
                        <a:lnTo>
                          <a:pt x="107" y="1367"/>
                        </a:lnTo>
                        <a:lnTo>
                          <a:pt x="71" y="1259"/>
                        </a:lnTo>
                        <a:lnTo>
                          <a:pt x="41" y="1151"/>
                        </a:lnTo>
                        <a:lnTo>
                          <a:pt x="18" y="1043"/>
                        </a:lnTo>
                        <a:lnTo>
                          <a:pt x="6" y="941"/>
                        </a:lnTo>
                        <a:lnTo>
                          <a:pt x="0" y="839"/>
                        </a:lnTo>
                        <a:lnTo>
                          <a:pt x="6" y="749"/>
                        </a:lnTo>
                        <a:lnTo>
                          <a:pt x="12" y="659"/>
                        </a:lnTo>
                        <a:lnTo>
                          <a:pt x="30" y="575"/>
                        </a:lnTo>
                        <a:lnTo>
                          <a:pt x="59" y="498"/>
                        </a:lnTo>
                        <a:lnTo>
                          <a:pt x="89" y="420"/>
                        </a:lnTo>
                        <a:lnTo>
                          <a:pt x="125" y="354"/>
                        </a:lnTo>
                        <a:lnTo>
                          <a:pt x="173" y="288"/>
                        </a:lnTo>
                        <a:lnTo>
                          <a:pt x="221" y="228"/>
                        </a:lnTo>
                        <a:lnTo>
                          <a:pt x="317" y="150"/>
                        </a:lnTo>
                        <a:lnTo>
                          <a:pt x="424" y="90"/>
                        </a:lnTo>
                        <a:lnTo>
                          <a:pt x="544" y="42"/>
                        </a:lnTo>
                        <a:lnTo>
                          <a:pt x="669" y="12"/>
                        </a:lnTo>
                        <a:lnTo>
                          <a:pt x="813" y="0"/>
                        </a:lnTo>
                        <a:lnTo>
                          <a:pt x="956" y="6"/>
                        </a:lnTo>
                        <a:lnTo>
                          <a:pt x="1112" y="24"/>
                        </a:lnTo>
                        <a:lnTo>
                          <a:pt x="1273" y="60"/>
                        </a:lnTo>
                        <a:lnTo>
                          <a:pt x="1441" y="114"/>
                        </a:lnTo>
                        <a:lnTo>
                          <a:pt x="1608" y="174"/>
                        </a:lnTo>
                        <a:lnTo>
                          <a:pt x="1775" y="258"/>
                        </a:lnTo>
                        <a:lnTo>
                          <a:pt x="1949" y="348"/>
                        </a:lnTo>
                        <a:lnTo>
                          <a:pt x="2116" y="456"/>
                        </a:lnTo>
                        <a:lnTo>
                          <a:pt x="2284" y="575"/>
                        </a:lnTo>
                        <a:lnTo>
                          <a:pt x="2451" y="713"/>
                        </a:lnTo>
                        <a:lnTo>
                          <a:pt x="2613" y="857"/>
                        </a:lnTo>
                        <a:lnTo>
                          <a:pt x="2810" y="1067"/>
                        </a:lnTo>
                        <a:lnTo>
                          <a:pt x="2989" y="1283"/>
                        </a:lnTo>
                        <a:lnTo>
                          <a:pt x="3073" y="1391"/>
                        </a:lnTo>
                        <a:lnTo>
                          <a:pt x="3145" y="1505"/>
                        </a:lnTo>
                        <a:lnTo>
                          <a:pt x="3216" y="1612"/>
                        </a:lnTo>
                        <a:lnTo>
                          <a:pt x="3276" y="1726"/>
                        </a:lnTo>
                        <a:lnTo>
                          <a:pt x="3330" y="1840"/>
                        </a:lnTo>
                        <a:lnTo>
                          <a:pt x="3384" y="1948"/>
                        </a:lnTo>
                        <a:lnTo>
                          <a:pt x="3426" y="2062"/>
                        </a:lnTo>
                        <a:lnTo>
                          <a:pt x="3462" y="2170"/>
                        </a:lnTo>
                        <a:lnTo>
                          <a:pt x="3491" y="2278"/>
                        </a:lnTo>
                        <a:lnTo>
                          <a:pt x="3509" y="2386"/>
                        </a:lnTo>
                        <a:lnTo>
                          <a:pt x="3521" y="2488"/>
                        </a:lnTo>
                        <a:lnTo>
                          <a:pt x="3527" y="2590"/>
                        </a:lnTo>
                        <a:lnTo>
                          <a:pt x="3521" y="2680"/>
                        </a:lnTo>
                        <a:lnTo>
                          <a:pt x="3515" y="2769"/>
                        </a:lnTo>
                        <a:lnTo>
                          <a:pt x="3497" y="2853"/>
                        </a:lnTo>
                        <a:lnTo>
                          <a:pt x="3474" y="2931"/>
                        </a:lnTo>
                        <a:lnTo>
                          <a:pt x="3438" y="3009"/>
                        </a:lnTo>
                        <a:lnTo>
                          <a:pt x="3402" y="3075"/>
                        </a:lnTo>
                        <a:lnTo>
                          <a:pt x="3360" y="3141"/>
                        </a:lnTo>
                        <a:lnTo>
                          <a:pt x="3306" y="3201"/>
                        </a:lnTo>
                        <a:lnTo>
                          <a:pt x="3294" y="3213"/>
                        </a:lnTo>
                        <a:lnTo>
                          <a:pt x="3282" y="3225"/>
                        </a:lnTo>
                        <a:lnTo>
                          <a:pt x="3288" y="3225"/>
                        </a:lnTo>
                        <a:lnTo>
                          <a:pt x="3300" y="3213"/>
                        </a:lnTo>
                        <a:lnTo>
                          <a:pt x="3312" y="3201"/>
                        </a:lnTo>
                        <a:lnTo>
                          <a:pt x="3366" y="3141"/>
                        </a:lnTo>
                        <a:lnTo>
                          <a:pt x="3408" y="3075"/>
                        </a:lnTo>
                        <a:lnTo>
                          <a:pt x="3444" y="3009"/>
                        </a:lnTo>
                        <a:lnTo>
                          <a:pt x="3474" y="2931"/>
                        </a:lnTo>
                        <a:lnTo>
                          <a:pt x="3497" y="2853"/>
                        </a:lnTo>
                        <a:lnTo>
                          <a:pt x="3515" y="2769"/>
                        </a:lnTo>
                        <a:lnTo>
                          <a:pt x="3527" y="2680"/>
                        </a:lnTo>
                        <a:lnTo>
                          <a:pt x="3527" y="2590"/>
                        </a:lnTo>
                        <a:lnTo>
                          <a:pt x="3521" y="2488"/>
                        </a:lnTo>
                        <a:lnTo>
                          <a:pt x="3509" y="2386"/>
                        </a:lnTo>
                        <a:lnTo>
                          <a:pt x="3491" y="2278"/>
                        </a:lnTo>
                        <a:lnTo>
                          <a:pt x="3462" y="2170"/>
                        </a:lnTo>
                        <a:lnTo>
                          <a:pt x="3426" y="2056"/>
                        </a:lnTo>
                        <a:lnTo>
                          <a:pt x="3384" y="1948"/>
                        </a:lnTo>
                        <a:lnTo>
                          <a:pt x="3336" y="1834"/>
                        </a:lnTo>
                        <a:lnTo>
                          <a:pt x="3276" y="1726"/>
                        </a:lnTo>
                        <a:lnTo>
                          <a:pt x="3216" y="1612"/>
                        </a:lnTo>
                        <a:lnTo>
                          <a:pt x="3145" y="1499"/>
                        </a:lnTo>
                        <a:lnTo>
                          <a:pt x="3073" y="1391"/>
                        </a:lnTo>
                        <a:lnTo>
                          <a:pt x="2989" y="1277"/>
                        </a:lnTo>
                        <a:lnTo>
                          <a:pt x="2816" y="1061"/>
                        </a:lnTo>
                        <a:lnTo>
                          <a:pt x="2613" y="857"/>
                        </a:lnTo>
                        <a:lnTo>
                          <a:pt x="2451" y="707"/>
                        </a:lnTo>
                        <a:lnTo>
                          <a:pt x="2284" y="575"/>
                        </a:lnTo>
                        <a:lnTo>
                          <a:pt x="2116" y="456"/>
                        </a:lnTo>
                        <a:lnTo>
                          <a:pt x="1949" y="348"/>
                        </a:lnTo>
                        <a:lnTo>
                          <a:pt x="1775" y="252"/>
                        </a:lnTo>
                        <a:lnTo>
                          <a:pt x="1608" y="174"/>
                        </a:lnTo>
                        <a:lnTo>
                          <a:pt x="1435" y="108"/>
                        </a:lnTo>
                        <a:lnTo>
                          <a:pt x="1273" y="60"/>
                        </a:lnTo>
                        <a:lnTo>
                          <a:pt x="1112" y="24"/>
                        </a:lnTo>
                        <a:lnTo>
                          <a:pt x="956" y="0"/>
                        </a:lnTo>
                        <a:lnTo>
                          <a:pt x="807" y="0"/>
                        </a:lnTo>
                        <a:lnTo>
                          <a:pt x="669" y="12"/>
                        </a:lnTo>
                        <a:lnTo>
                          <a:pt x="538" y="42"/>
                        </a:lnTo>
                        <a:lnTo>
                          <a:pt x="418" y="84"/>
                        </a:lnTo>
                        <a:lnTo>
                          <a:pt x="311" y="150"/>
                        </a:lnTo>
                        <a:lnTo>
                          <a:pt x="215" y="228"/>
                        </a:lnTo>
                        <a:lnTo>
                          <a:pt x="167" y="288"/>
                        </a:lnTo>
                        <a:lnTo>
                          <a:pt x="119" y="354"/>
                        </a:lnTo>
                        <a:lnTo>
                          <a:pt x="83" y="420"/>
                        </a:lnTo>
                        <a:lnTo>
                          <a:pt x="53" y="498"/>
                        </a:lnTo>
                        <a:lnTo>
                          <a:pt x="30" y="575"/>
                        </a:lnTo>
                        <a:lnTo>
                          <a:pt x="12" y="659"/>
                        </a:lnTo>
                        <a:lnTo>
                          <a:pt x="0" y="749"/>
                        </a:lnTo>
                        <a:lnTo>
                          <a:pt x="0" y="839"/>
                        </a:lnTo>
                        <a:lnTo>
                          <a:pt x="6" y="941"/>
                        </a:lnTo>
                        <a:lnTo>
                          <a:pt x="18" y="1043"/>
                        </a:lnTo>
                        <a:lnTo>
                          <a:pt x="35" y="1151"/>
                        </a:lnTo>
                        <a:lnTo>
                          <a:pt x="65" y="1259"/>
                        </a:lnTo>
                        <a:lnTo>
                          <a:pt x="101" y="1373"/>
                        </a:lnTo>
                        <a:lnTo>
                          <a:pt x="143" y="1481"/>
                        </a:lnTo>
                        <a:lnTo>
                          <a:pt x="191" y="1595"/>
                        </a:lnTo>
                        <a:lnTo>
                          <a:pt x="251" y="1708"/>
                        </a:lnTo>
                        <a:lnTo>
                          <a:pt x="311" y="1816"/>
                        </a:lnTo>
                        <a:lnTo>
                          <a:pt x="382" y="1930"/>
                        </a:lnTo>
                        <a:lnTo>
                          <a:pt x="454" y="2038"/>
                        </a:lnTo>
                        <a:lnTo>
                          <a:pt x="538" y="2152"/>
                        </a:lnTo>
                        <a:lnTo>
                          <a:pt x="717" y="2368"/>
                        </a:lnTo>
                        <a:lnTo>
                          <a:pt x="914" y="2572"/>
                        </a:lnTo>
                        <a:lnTo>
                          <a:pt x="1028" y="2674"/>
                        </a:lnTo>
                        <a:lnTo>
                          <a:pt x="1142" y="2775"/>
                        </a:lnTo>
                        <a:lnTo>
                          <a:pt x="1255" y="2865"/>
                        </a:lnTo>
                        <a:lnTo>
                          <a:pt x="1369" y="2949"/>
                        </a:lnTo>
                        <a:lnTo>
                          <a:pt x="1488" y="3027"/>
                        </a:lnTo>
                        <a:lnTo>
                          <a:pt x="1608" y="3099"/>
                        </a:lnTo>
                        <a:lnTo>
                          <a:pt x="1722" y="3165"/>
                        </a:lnTo>
                        <a:lnTo>
                          <a:pt x="1841" y="3225"/>
                        </a:lnTo>
                        <a:lnTo>
                          <a:pt x="1853" y="3225"/>
                        </a:lnTo>
                        <a:lnTo>
                          <a:pt x="1734" y="3165"/>
                        </a:lnTo>
                        <a:lnTo>
                          <a:pt x="1614" y="3099"/>
                        </a:lnTo>
                        <a:lnTo>
                          <a:pt x="1494" y="3027"/>
                        </a:lnTo>
                        <a:lnTo>
                          <a:pt x="1375" y="2949"/>
                        </a:lnTo>
                        <a:lnTo>
                          <a:pt x="1261" y="2865"/>
                        </a:lnTo>
                        <a:lnTo>
                          <a:pt x="1142" y="2769"/>
                        </a:lnTo>
                        <a:lnTo>
                          <a:pt x="914" y="2572"/>
                        </a:lnTo>
                        <a:lnTo>
                          <a:pt x="914" y="25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1018" name="Group 10"/>
                  <p:cNvGrpSpPr>
                    <a:grpSpLocks/>
                  </p:cNvGrpSpPr>
                  <p:nvPr userDrawn="1"/>
                </p:nvGrpSpPr>
                <p:grpSpPr bwMode="auto">
                  <a:xfrm>
                    <a:off x="0" y="522"/>
                    <a:ext cx="4751" cy="3794"/>
                    <a:chOff x="0" y="522"/>
                    <a:chExt cx="4751" cy="3794"/>
                  </a:xfrm>
                </p:grpSpPr>
                <p:sp>
                  <p:nvSpPr>
                    <p:cNvPr id="171019" name="Freeform 11"/>
                    <p:cNvSpPr>
                      <a:spLocks/>
                    </p:cNvSpPr>
                    <p:nvPr userDrawn="1"/>
                  </p:nvSpPr>
                  <p:spPr bwMode="hidden">
                    <a:xfrm>
                      <a:off x="400" y="522"/>
                      <a:ext cx="4264" cy="3794"/>
                    </a:xfrm>
                    <a:custGeom>
                      <a:avLst/>
                      <a:gdLst>
                        <a:gd name="T0" fmla="*/ 4245 w 4251"/>
                        <a:gd name="T1" fmla="*/ 3237 h 3794"/>
                        <a:gd name="T2" fmla="*/ 4203 w 4251"/>
                        <a:gd name="T3" fmla="*/ 2961 h 3794"/>
                        <a:gd name="T4" fmla="*/ 4120 w 4251"/>
                        <a:gd name="T5" fmla="*/ 2679 h 3794"/>
                        <a:gd name="T6" fmla="*/ 4000 w 4251"/>
                        <a:gd name="T7" fmla="*/ 2391 h 3794"/>
                        <a:gd name="T8" fmla="*/ 3845 w 4251"/>
                        <a:gd name="T9" fmla="*/ 2098 h 3794"/>
                        <a:gd name="T10" fmla="*/ 3659 w 4251"/>
                        <a:gd name="T11" fmla="*/ 1810 h 3794"/>
                        <a:gd name="T12" fmla="*/ 3438 w 4251"/>
                        <a:gd name="T13" fmla="*/ 1528 h 3794"/>
                        <a:gd name="T14" fmla="*/ 3193 w 4251"/>
                        <a:gd name="T15" fmla="*/ 1252 h 3794"/>
                        <a:gd name="T16" fmla="*/ 2858 w 4251"/>
                        <a:gd name="T17" fmla="*/ 935 h 3794"/>
                        <a:gd name="T18" fmla="*/ 2434 w 4251"/>
                        <a:gd name="T19" fmla="*/ 605 h 3794"/>
                        <a:gd name="T20" fmla="*/ 1991 w 4251"/>
                        <a:gd name="T21" fmla="*/ 341 h 3794"/>
                        <a:gd name="T22" fmla="*/ 1549 w 4251"/>
                        <a:gd name="T23" fmla="*/ 143 h 3794"/>
                        <a:gd name="T24" fmla="*/ 1124 w 4251"/>
                        <a:gd name="T25" fmla="*/ 35 h 3794"/>
                        <a:gd name="T26" fmla="*/ 741 w 4251"/>
                        <a:gd name="T27" fmla="*/ 0 h 3794"/>
                        <a:gd name="T28" fmla="*/ 401 w 4251"/>
                        <a:gd name="T29" fmla="*/ 47 h 3794"/>
                        <a:gd name="T30" fmla="*/ 120 w 4251"/>
                        <a:gd name="T31" fmla="*/ 173 h 3794"/>
                        <a:gd name="T32" fmla="*/ 0 w 4251"/>
                        <a:gd name="T33" fmla="*/ 269 h 3794"/>
                        <a:gd name="T34" fmla="*/ 263 w 4251"/>
                        <a:gd name="T35" fmla="*/ 101 h 3794"/>
                        <a:gd name="T36" fmla="*/ 586 w 4251"/>
                        <a:gd name="T37" fmla="*/ 18 h 3794"/>
                        <a:gd name="T38" fmla="*/ 957 w 4251"/>
                        <a:gd name="T39" fmla="*/ 18 h 3794"/>
                        <a:gd name="T40" fmla="*/ 1357 w 4251"/>
                        <a:gd name="T41" fmla="*/ 95 h 3794"/>
                        <a:gd name="T42" fmla="*/ 1782 w 4251"/>
                        <a:gd name="T43" fmla="*/ 245 h 3794"/>
                        <a:gd name="T44" fmla="*/ 2212 w 4251"/>
                        <a:gd name="T45" fmla="*/ 467 h 3794"/>
                        <a:gd name="T46" fmla="*/ 2643 w 4251"/>
                        <a:gd name="T47" fmla="*/ 761 h 3794"/>
                        <a:gd name="T48" fmla="*/ 3061 w 4251"/>
                        <a:gd name="T49" fmla="*/ 1120 h 3794"/>
                        <a:gd name="T50" fmla="*/ 3318 w 4251"/>
                        <a:gd name="T51" fmla="*/ 1390 h 3794"/>
                        <a:gd name="T52" fmla="*/ 3552 w 4251"/>
                        <a:gd name="T53" fmla="*/ 1666 h 3794"/>
                        <a:gd name="T54" fmla="*/ 3755 w 4251"/>
                        <a:gd name="T55" fmla="*/ 1954 h 3794"/>
                        <a:gd name="T56" fmla="*/ 3922 w 4251"/>
                        <a:gd name="T57" fmla="*/ 2247 h 3794"/>
                        <a:gd name="T58" fmla="*/ 4060 w 4251"/>
                        <a:gd name="T59" fmla="*/ 2535 h 3794"/>
                        <a:gd name="T60" fmla="*/ 4162 w 4251"/>
                        <a:gd name="T61" fmla="*/ 2823 h 3794"/>
                        <a:gd name="T62" fmla="*/ 4221 w 4251"/>
                        <a:gd name="T63" fmla="*/ 3105 h 3794"/>
                        <a:gd name="T64" fmla="*/ 4245 w 4251"/>
                        <a:gd name="T65" fmla="*/ 3368 h 3794"/>
                        <a:gd name="T66" fmla="*/ 4233 w 4251"/>
                        <a:gd name="T67" fmla="*/ 3590 h 3794"/>
                        <a:gd name="T68" fmla="*/ 4185 w 4251"/>
                        <a:gd name="T69" fmla="*/ 3794 h 3794"/>
                        <a:gd name="T70" fmla="*/ 4215 w 4251"/>
                        <a:gd name="T71" fmla="*/ 3692 h 3794"/>
                        <a:gd name="T72" fmla="*/ 4245 w 4251"/>
                        <a:gd name="T73" fmla="*/ 3482 h 3794"/>
                        <a:gd name="T74" fmla="*/ 4251 w 4251"/>
                        <a:gd name="T75" fmla="*/ 3368 h 3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51" h="3794">
                          <a:moveTo>
                            <a:pt x="4251" y="3368"/>
                          </a:moveTo>
                          <a:lnTo>
                            <a:pt x="4245" y="3237"/>
                          </a:lnTo>
                          <a:lnTo>
                            <a:pt x="4227" y="3099"/>
                          </a:lnTo>
                          <a:lnTo>
                            <a:pt x="4203" y="2961"/>
                          </a:lnTo>
                          <a:lnTo>
                            <a:pt x="4167" y="2823"/>
                          </a:lnTo>
                          <a:lnTo>
                            <a:pt x="4120" y="2679"/>
                          </a:lnTo>
                          <a:lnTo>
                            <a:pt x="4066" y="2535"/>
                          </a:lnTo>
                          <a:lnTo>
                            <a:pt x="4000" y="2391"/>
                          </a:lnTo>
                          <a:lnTo>
                            <a:pt x="3928" y="2247"/>
                          </a:lnTo>
                          <a:lnTo>
                            <a:pt x="3845" y="2098"/>
                          </a:lnTo>
                          <a:lnTo>
                            <a:pt x="3755" y="1954"/>
                          </a:lnTo>
                          <a:lnTo>
                            <a:pt x="3659" y="1810"/>
                          </a:lnTo>
                          <a:lnTo>
                            <a:pt x="3552" y="1666"/>
                          </a:lnTo>
                          <a:lnTo>
                            <a:pt x="3438" y="1528"/>
                          </a:lnTo>
                          <a:lnTo>
                            <a:pt x="3318" y="1390"/>
                          </a:lnTo>
                          <a:lnTo>
                            <a:pt x="3193" y="1252"/>
                          </a:lnTo>
                          <a:lnTo>
                            <a:pt x="3061" y="1120"/>
                          </a:lnTo>
                          <a:lnTo>
                            <a:pt x="2858" y="935"/>
                          </a:lnTo>
                          <a:lnTo>
                            <a:pt x="2649" y="761"/>
                          </a:lnTo>
                          <a:lnTo>
                            <a:pt x="2434" y="605"/>
                          </a:lnTo>
                          <a:lnTo>
                            <a:pt x="2212" y="467"/>
                          </a:lnTo>
                          <a:lnTo>
                            <a:pt x="1991" y="341"/>
                          </a:lnTo>
                          <a:lnTo>
                            <a:pt x="1770" y="233"/>
                          </a:lnTo>
                          <a:lnTo>
                            <a:pt x="1549" y="143"/>
                          </a:lnTo>
                          <a:lnTo>
                            <a:pt x="1327" y="77"/>
                          </a:lnTo>
                          <a:lnTo>
                            <a:pt x="1124" y="35"/>
                          </a:lnTo>
                          <a:lnTo>
                            <a:pt x="927" y="6"/>
                          </a:lnTo>
                          <a:lnTo>
                            <a:pt x="741" y="0"/>
                          </a:lnTo>
                          <a:lnTo>
                            <a:pt x="568" y="18"/>
                          </a:lnTo>
                          <a:lnTo>
                            <a:pt x="401" y="47"/>
                          </a:lnTo>
                          <a:lnTo>
                            <a:pt x="257" y="101"/>
                          </a:lnTo>
                          <a:lnTo>
                            <a:pt x="120" y="173"/>
                          </a:lnTo>
                          <a:lnTo>
                            <a:pt x="0" y="263"/>
                          </a:lnTo>
                          <a:lnTo>
                            <a:pt x="0" y="269"/>
                          </a:lnTo>
                          <a:lnTo>
                            <a:pt x="126" y="173"/>
                          </a:lnTo>
                          <a:lnTo>
                            <a:pt x="263" y="101"/>
                          </a:lnTo>
                          <a:lnTo>
                            <a:pt x="419" y="47"/>
                          </a:lnTo>
                          <a:lnTo>
                            <a:pt x="586" y="18"/>
                          </a:lnTo>
                          <a:lnTo>
                            <a:pt x="765" y="6"/>
                          </a:lnTo>
                          <a:lnTo>
                            <a:pt x="957" y="18"/>
                          </a:lnTo>
                          <a:lnTo>
                            <a:pt x="1154" y="47"/>
                          </a:lnTo>
                          <a:lnTo>
                            <a:pt x="1357" y="95"/>
                          </a:lnTo>
                          <a:lnTo>
                            <a:pt x="1567" y="161"/>
                          </a:lnTo>
                          <a:lnTo>
                            <a:pt x="1782" y="245"/>
                          </a:lnTo>
                          <a:lnTo>
                            <a:pt x="1997" y="347"/>
                          </a:lnTo>
                          <a:lnTo>
                            <a:pt x="2212" y="467"/>
                          </a:lnTo>
                          <a:lnTo>
                            <a:pt x="2428" y="605"/>
                          </a:lnTo>
                          <a:lnTo>
                            <a:pt x="2643" y="761"/>
                          </a:lnTo>
                          <a:lnTo>
                            <a:pt x="2858" y="935"/>
                          </a:lnTo>
                          <a:lnTo>
                            <a:pt x="3061" y="1120"/>
                          </a:lnTo>
                          <a:lnTo>
                            <a:pt x="3193" y="1252"/>
                          </a:lnTo>
                          <a:lnTo>
                            <a:pt x="3318" y="1390"/>
                          </a:lnTo>
                          <a:lnTo>
                            <a:pt x="3438" y="1528"/>
                          </a:lnTo>
                          <a:lnTo>
                            <a:pt x="3552" y="1666"/>
                          </a:lnTo>
                          <a:lnTo>
                            <a:pt x="3653" y="1810"/>
                          </a:lnTo>
                          <a:lnTo>
                            <a:pt x="3755" y="1954"/>
                          </a:lnTo>
                          <a:lnTo>
                            <a:pt x="3839" y="2104"/>
                          </a:lnTo>
                          <a:lnTo>
                            <a:pt x="3922" y="2247"/>
                          </a:lnTo>
                          <a:lnTo>
                            <a:pt x="3994" y="2391"/>
                          </a:lnTo>
                          <a:lnTo>
                            <a:pt x="4060" y="2535"/>
                          </a:lnTo>
                          <a:lnTo>
                            <a:pt x="4114" y="2679"/>
                          </a:lnTo>
                          <a:lnTo>
                            <a:pt x="4162" y="2823"/>
                          </a:lnTo>
                          <a:lnTo>
                            <a:pt x="4197" y="2967"/>
                          </a:lnTo>
                          <a:lnTo>
                            <a:pt x="4221" y="3105"/>
                          </a:lnTo>
                          <a:lnTo>
                            <a:pt x="4239" y="3237"/>
                          </a:lnTo>
                          <a:lnTo>
                            <a:pt x="4245" y="3368"/>
                          </a:lnTo>
                          <a:lnTo>
                            <a:pt x="4245" y="3482"/>
                          </a:lnTo>
                          <a:lnTo>
                            <a:pt x="4233" y="3590"/>
                          </a:lnTo>
                          <a:lnTo>
                            <a:pt x="4215" y="3692"/>
                          </a:lnTo>
                          <a:lnTo>
                            <a:pt x="4185" y="3794"/>
                          </a:lnTo>
                          <a:lnTo>
                            <a:pt x="4185" y="3794"/>
                          </a:lnTo>
                          <a:lnTo>
                            <a:pt x="4215" y="3692"/>
                          </a:lnTo>
                          <a:lnTo>
                            <a:pt x="4239" y="3590"/>
                          </a:lnTo>
                          <a:lnTo>
                            <a:pt x="4245" y="3482"/>
                          </a:lnTo>
                          <a:lnTo>
                            <a:pt x="4251" y="3368"/>
                          </a:lnTo>
                          <a:lnTo>
                            <a:pt x="4251" y="33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1020" name="Group 12"/>
                    <p:cNvGrpSpPr>
                      <a:grpSpLocks/>
                    </p:cNvGrpSpPr>
                    <p:nvPr userDrawn="1"/>
                  </p:nvGrpSpPr>
                  <p:grpSpPr bwMode="auto">
                    <a:xfrm>
                      <a:off x="0" y="659"/>
                      <a:ext cx="4751" cy="3657"/>
                      <a:chOff x="0" y="659"/>
                      <a:chExt cx="4751" cy="3657"/>
                    </a:xfrm>
                  </p:grpSpPr>
                  <p:sp>
                    <p:nvSpPr>
                      <p:cNvPr id="171021" name="Freeform 13"/>
                      <p:cNvSpPr>
                        <a:spLocks/>
                      </p:cNvSpPr>
                      <p:nvPr userDrawn="1"/>
                    </p:nvSpPr>
                    <p:spPr bwMode="hidden">
                      <a:xfrm>
                        <a:off x="400" y="659"/>
                        <a:ext cx="4121" cy="3657"/>
                      </a:xfrm>
                      <a:custGeom>
                        <a:avLst/>
                        <a:gdLst>
                          <a:gd name="T0" fmla="*/ 161 w 4108"/>
                          <a:gd name="T1" fmla="*/ 186 h 3657"/>
                          <a:gd name="T2" fmla="*/ 442 w 4108"/>
                          <a:gd name="T3" fmla="*/ 54 h 3657"/>
                          <a:gd name="T4" fmla="*/ 771 w 4108"/>
                          <a:gd name="T5" fmla="*/ 6 h 3657"/>
                          <a:gd name="T6" fmla="*/ 1136 w 4108"/>
                          <a:gd name="T7" fmla="*/ 36 h 3657"/>
                          <a:gd name="T8" fmla="*/ 1537 w 4108"/>
                          <a:gd name="T9" fmla="*/ 144 h 3657"/>
                          <a:gd name="T10" fmla="*/ 1949 w 4108"/>
                          <a:gd name="T11" fmla="*/ 324 h 3657"/>
                          <a:gd name="T12" fmla="*/ 2368 w 4108"/>
                          <a:gd name="T13" fmla="*/ 570 h 3657"/>
                          <a:gd name="T14" fmla="*/ 2780 w 4108"/>
                          <a:gd name="T15" fmla="*/ 888 h 3657"/>
                          <a:gd name="T16" fmla="*/ 3103 w 4108"/>
                          <a:gd name="T17" fmla="*/ 1193 h 3657"/>
                          <a:gd name="T18" fmla="*/ 3336 w 4108"/>
                          <a:gd name="T19" fmla="*/ 1451 h 3657"/>
                          <a:gd name="T20" fmla="*/ 3540 w 4108"/>
                          <a:gd name="T21" fmla="*/ 1721 h 3657"/>
                          <a:gd name="T22" fmla="*/ 3719 w 4108"/>
                          <a:gd name="T23" fmla="*/ 1997 h 3657"/>
                          <a:gd name="T24" fmla="*/ 3863 w 4108"/>
                          <a:gd name="T25" fmla="*/ 2272 h 3657"/>
                          <a:gd name="T26" fmla="*/ 3976 w 4108"/>
                          <a:gd name="T27" fmla="*/ 2548 h 3657"/>
                          <a:gd name="T28" fmla="*/ 4060 w 4108"/>
                          <a:gd name="T29" fmla="*/ 2818 h 3657"/>
                          <a:gd name="T30" fmla="*/ 4102 w 4108"/>
                          <a:gd name="T31" fmla="*/ 3070 h 3657"/>
                          <a:gd name="T32" fmla="*/ 4102 w 4108"/>
                          <a:gd name="T33" fmla="*/ 3321 h 3657"/>
                          <a:gd name="T34" fmla="*/ 4060 w 4108"/>
                          <a:gd name="T35" fmla="*/ 3549 h 3657"/>
                          <a:gd name="T36" fmla="*/ 4030 w 4108"/>
                          <a:gd name="T37" fmla="*/ 3657 h 3657"/>
                          <a:gd name="T38" fmla="*/ 4090 w 4108"/>
                          <a:gd name="T39" fmla="*/ 3447 h 3657"/>
                          <a:gd name="T40" fmla="*/ 4108 w 4108"/>
                          <a:gd name="T41" fmla="*/ 3213 h 3657"/>
                          <a:gd name="T42" fmla="*/ 4102 w 4108"/>
                          <a:gd name="T43" fmla="*/ 3070 h 3657"/>
                          <a:gd name="T44" fmla="*/ 4060 w 4108"/>
                          <a:gd name="T45" fmla="*/ 2812 h 3657"/>
                          <a:gd name="T46" fmla="*/ 3982 w 4108"/>
                          <a:gd name="T47" fmla="*/ 2548 h 3657"/>
                          <a:gd name="T48" fmla="*/ 3869 w 4108"/>
                          <a:gd name="T49" fmla="*/ 2272 h 3657"/>
                          <a:gd name="T50" fmla="*/ 3725 w 4108"/>
                          <a:gd name="T51" fmla="*/ 1997 h 3657"/>
                          <a:gd name="T52" fmla="*/ 3546 w 4108"/>
                          <a:gd name="T53" fmla="*/ 1721 h 3657"/>
                          <a:gd name="T54" fmla="*/ 3342 w 4108"/>
                          <a:gd name="T55" fmla="*/ 1451 h 3657"/>
                          <a:gd name="T56" fmla="*/ 3109 w 4108"/>
                          <a:gd name="T57" fmla="*/ 1187 h 3657"/>
                          <a:gd name="T58" fmla="*/ 2792 w 4108"/>
                          <a:gd name="T59" fmla="*/ 888 h 3657"/>
                          <a:gd name="T60" fmla="*/ 2386 w 4108"/>
                          <a:gd name="T61" fmla="*/ 576 h 3657"/>
                          <a:gd name="T62" fmla="*/ 1967 w 4108"/>
                          <a:gd name="T63" fmla="*/ 330 h 3657"/>
                          <a:gd name="T64" fmla="*/ 1543 w 4108"/>
                          <a:gd name="T65" fmla="*/ 144 h 3657"/>
                          <a:gd name="T66" fmla="*/ 1130 w 4108"/>
                          <a:gd name="T67" fmla="*/ 30 h 3657"/>
                          <a:gd name="T68" fmla="*/ 753 w 4108"/>
                          <a:gd name="T69" fmla="*/ 0 h 3657"/>
                          <a:gd name="T70" fmla="*/ 431 w 4108"/>
                          <a:gd name="T71" fmla="*/ 54 h 3657"/>
                          <a:gd name="T72" fmla="*/ 161 w 4108"/>
                          <a:gd name="T73" fmla="*/ 186 h 3657"/>
                          <a:gd name="T74" fmla="*/ 24 w 4108"/>
                          <a:gd name="T75" fmla="*/ 306 h 3657"/>
                          <a:gd name="T76" fmla="*/ 0 w 4108"/>
                          <a:gd name="T77" fmla="*/ 336 h 3657"/>
                          <a:gd name="T78" fmla="*/ 48 w 4108"/>
                          <a:gd name="T79" fmla="*/ 282 h 3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08" h="3657">
                            <a:moveTo>
                              <a:pt x="48" y="282"/>
                            </a:moveTo>
                            <a:lnTo>
                              <a:pt x="161" y="186"/>
                            </a:lnTo>
                            <a:lnTo>
                              <a:pt x="293" y="108"/>
                            </a:lnTo>
                            <a:lnTo>
                              <a:pt x="442" y="54"/>
                            </a:lnTo>
                            <a:lnTo>
                              <a:pt x="598" y="18"/>
                            </a:lnTo>
                            <a:lnTo>
                              <a:pt x="771" y="6"/>
                            </a:lnTo>
                            <a:lnTo>
                              <a:pt x="951" y="12"/>
                            </a:lnTo>
                            <a:lnTo>
                              <a:pt x="1136" y="36"/>
                            </a:lnTo>
                            <a:lnTo>
                              <a:pt x="1333" y="84"/>
                            </a:lnTo>
                            <a:lnTo>
                              <a:pt x="1537" y="144"/>
                            </a:lnTo>
                            <a:lnTo>
                              <a:pt x="1740" y="222"/>
                            </a:lnTo>
                            <a:lnTo>
                              <a:pt x="1949" y="324"/>
                            </a:lnTo>
                            <a:lnTo>
                              <a:pt x="2158" y="438"/>
                            </a:lnTo>
                            <a:lnTo>
                              <a:pt x="2368" y="570"/>
                            </a:lnTo>
                            <a:lnTo>
                              <a:pt x="2577" y="720"/>
                            </a:lnTo>
                            <a:lnTo>
                              <a:pt x="2780" y="888"/>
                            </a:lnTo>
                            <a:lnTo>
                              <a:pt x="2978" y="1067"/>
                            </a:lnTo>
                            <a:lnTo>
                              <a:pt x="3103" y="1193"/>
                            </a:lnTo>
                            <a:lnTo>
                              <a:pt x="3223" y="1319"/>
                            </a:lnTo>
                            <a:lnTo>
                              <a:pt x="3336" y="1451"/>
                            </a:lnTo>
                            <a:lnTo>
                              <a:pt x="3444" y="1589"/>
                            </a:lnTo>
                            <a:lnTo>
                              <a:pt x="3540" y="1721"/>
                            </a:lnTo>
                            <a:lnTo>
                              <a:pt x="3635" y="1859"/>
                            </a:lnTo>
                            <a:lnTo>
                              <a:pt x="3719" y="1997"/>
                            </a:lnTo>
                            <a:lnTo>
                              <a:pt x="3797" y="2134"/>
                            </a:lnTo>
                            <a:lnTo>
                              <a:pt x="3863" y="2272"/>
                            </a:lnTo>
                            <a:lnTo>
                              <a:pt x="3928" y="2410"/>
                            </a:lnTo>
                            <a:lnTo>
                              <a:pt x="3976" y="2548"/>
                            </a:lnTo>
                            <a:lnTo>
                              <a:pt x="4024" y="2680"/>
                            </a:lnTo>
                            <a:lnTo>
                              <a:pt x="4060" y="2818"/>
                            </a:lnTo>
                            <a:lnTo>
                              <a:pt x="4084" y="2944"/>
                            </a:lnTo>
                            <a:lnTo>
                              <a:pt x="4102" y="3070"/>
                            </a:lnTo>
                            <a:lnTo>
                              <a:pt x="4108" y="3195"/>
                            </a:lnTo>
                            <a:lnTo>
                              <a:pt x="4102" y="3321"/>
                            </a:lnTo>
                            <a:lnTo>
                              <a:pt x="4090" y="3441"/>
                            </a:lnTo>
                            <a:lnTo>
                              <a:pt x="4060" y="3549"/>
                            </a:lnTo>
                            <a:lnTo>
                              <a:pt x="4024" y="3657"/>
                            </a:lnTo>
                            <a:lnTo>
                              <a:pt x="4030" y="3657"/>
                            </a:lnTo>
                            <a:lnTo>
                              <a:pt x="4066" y="3555"/>
                            </a:lnTo>
                            <a:lnTo>
                              <a:pt x="4090" y="3447"/>
                            </a:lnTo>
                            <a:lnTo>
                              <a:pt x="4102" y="3333"/>
                            </a:lnTo>
                            <a:lnTo>
                              <a:pt x="4108" y="3213"/>
                            </a:lnTo>
                            <a:lnTo>
                              <a:pt x="4108" y="3195"/>
                            </a:lnTo>
                            <a:lnTo>
                              <a:pt x="4102" y="3070"/>
                            </a:lnTo>
                            <a:lnTo>
                              <a:pt x="4084" y="2944"/>
                            </a:lnTo>
                            <a:lnTo>
                              <a:pt x="4060" y="2812"/>
                            </a:lnTo>
                            <a:lnTo>
                              <a:pt x="4024" y="2680"/>
                            </a:lnTo>
                            <a:lnTo>
                              <a:pt x="3982" y="2548"/>
                            </a:lnTo>
                            <a:lnTo>
                              <a:pt x="3928" y="2410"/>
                            </a:lnTo>
                            <a:lnTo>
                              <a:pt x="3869" y="2272"/>
                            </a:lnTo>
                            <a:lnTo>
                              <a:pt x="3803" y="2134"/>
                            </a:lnTo>
                            <a:lnTo>
                              <a:pt x="3725" y="1997"/>
                            </a:lnTo>
                            <a:lnTo>
                              <a:pt x="3641" y="1859"/>
                            </a:lnTo>
                            <a:lnTo>
                              <a:pt x="3546" y="1721"/>
                            </a:lnTo>
                            <a:lnTo>
                              <a:pt x="3450" y="1583"/>
                            </a:lnTo>
                            <a:lnTo>
                              <a:pt x="3342" y="1451"/>
                            </a:lnTo>
                            <a:lnTo>
                              <a:pt x="3229" y="1319"/>
                            </a:lnTo>
                            <a:lnTo>
                              <a:pt x="3109" y="1187"/>
                            </a:lnTo>
                            <a:lnTo>
                              <a:pt x="2984" y="1061"/>
                            </a:lnTo>
                            <a:lnTo>
                              <a:pt x="2792" y="888"/>
                            </a:lnTo>
                            <a:lnTo>
                              <a:pt x="2589" y="726"/>
                            </a:lnTo>
                            <a:lnTo>
                              <a:pt x="2386" y="576"/>
                            </a:lnTo>
                            <a:lnTo>
                              <a:pt x="2176" y="444"/>
                            </a:lnTo>
                            <a:lnTo>
                              <a:pt x="1967" y="330"/>
                            </a:lnTo>
                            <a:lnTo>
                              <a:pt x="1752" y="228"/>
                            </a:lnTo>
                            <a:lnTo>
                              <a:pt x="1543" y="144"/>
                            </a:lnTo>
                            <a:lnTo>
                              <a:pt x="1333" y="78"/>
                            </a:lnTo>
                            <a:lnTo>
                              <a:pt x="1130" y="30"/>
                            </a:lnTo>
                            <a:lnTo>
                              <a:pt x="939" y="6"/>
                            </a:lnTo>
                            <a:lnTo>
                              <a:pt x="753" y="0"/>
                            </a:lnTo>
                            <a:lnTo>
                              <a:pt x="586" y="18"/>
                            </a:lnTo>
                            <a:lnTo>
                              <a:pt x="431" y="54"/>
                            </a:lnTo>
                            <a:lnTo>
                              <a:pt x="287" y="108"/>
                            </a:lnTo>
                            <a:lnTo>
                              <a:pt x="161" y="186"/>
                            </a:lnTo>
                            <a:lnTo>
                              <a:pt x="48" y="282"/>
                            </a:lnTo>
                            <a:lnTo>
                              <a:pt x="24" y="306"/>
                            </a:lnTo>
                            <a:lnTo>
                              <a:pt x="0" y="330"/>
                            </a:lnTo>
                            <a:lnTo>
                              <a:pt x="0" y="336"/>
                            </a:lnTo>
                            <a:lnTo>
                              <a:pt x="24" y="312"/>
                            </a:lnTo>
                            <a:lnTo>
                              <a:pt x="48" y="282"/>
                            </a:lnTo>
                            <a:lnTo>
                              <a:pt x="48" y="28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1022" name="Group 14"/>
                      <p:cNvGrpSpPr>
                        <a:grpSpLocks/>
                      </p:cNvGrpSpPr>
                      <p:nvPr userDrawn="1"/>
                    </p:nvGrpSpPr>
                    <p:grpSpPr bwMode="auto">
                      <a:xfrm>
                        <a:off x="0" y="808"/>
                        <a:ext cx="4751" cy="3508"/>
                        <a:chOff x="-400" y="808"/>
                        <a:chExt cx="4751" cy="3508"/>
                      </a:xfrm>
                    </p:grpSpPr>
                    <p:sp>
                      <p:nvSpPr>
                        <p:cNvPr id="171023" name="Line 15"/>
                        <p:cNvSpPr>
                          <a:spLocks noChangeShapeType="1"/>
                        </p:cNvSpPr>
                        <p:nvPr userDrawn="1"/>
                      </p:nvSpPr>
                      <p:spPr bwMode="hidden">
                        <a:xfrm rot="1678521" flipH="1" flipV="1">
                          <a:off x="876" y="809"/>
                          <a:ext cx="1242" cy="191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4" name="Line 16"/>
                        <p:cNvSpPr>
                          <a:spLocks noChangeShapeType="1"/>
                        </p:cNvSpPr>
                        <p:nvPr userDrawn="1"/>
                      </p:nvSpPr>
                      <p:spPr bwMode="hidden">
                        <a:xfrm rot="1678521" flipH="1" flipV="1">
                          <a:off x="-210" y="2117"/>
                          <a:ext cx="1921" cy="37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5" name="Line 17"/>
                        <p:cNvSpPr>
                          <a:spLocks noChangeShapeType="1"/>
                        </p:cNvSpPr>
                        <p:nvPr userDrawn="1"/>
                      </p:nvSpPr>
                      <p:spPr bwMode="hidden">
                        <a:xfrm rot="1678521" flipH="1" flipV="1">
                          <a:off x="-257" y="1886"/>
                          <a:ext cx="2029" cy="59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6" name="Line 18"/>
                        <p:cNvSpPr>
                          <a:spLocks noChangeShapeType="1"/>
                        </p:cNvSpPr>
                        <p:nvPr userDrawn="1"/>
                      </p:nvSpPr>
                      <p:spPr bwMode="hidden">
                        <a:xfrm rot="1678521" flipH="1" flipV="1">
                          <a:off x="-327" y="1599"/>
                          <a:ext cx="2175" cy="85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7" name="Line 19"/>
                        <p:cNvSpPr>
                          <a:spLocks noChangeShapeType="1"/>
                        </p:cNvSpPr>
                        <p:nvPr userDrawn="1"/>
                      </p:nvSpPr>
                      <p:spPr bwMode="hidden">
                        <a:xfrm rot="1678521" flipH="1" flipV="1">
                          <a:off x="-400" y="1259"/>
                          <a:ext cx="2334" cy="116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8" name="Line 20"/>
                        <p:cNvSpPr>
                          <a:spLocks noChangeShapeType="1"/>
                        </p:cNvSpPr>
                        <p:nvPr userDrawn="1"/>
                      </p:nvSpPr>
                      <p:spPr bwMode="hidden">
                        <a:xfrm rot="1678521" flipH="1" flipV="1">
                          <a:off x="179" y="872"/>
                          <a:ext cx="1891" cy="168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29" name="Line 21"/>
                        <p:cNvSpPr>
                          <a:spLocks noChangeShapeType="1"/>
                        </p:cNvSpPr>
                        <p:nvPr userDrawn="1"/>
                      </p:nvSpPr>
                      <p:spPr bwMode="hidden">
                        <a:xfrm rot="1678521" flipH="1" flipV="1">
                          <a:off x="-150" y="2329"/>
                          <a:ext cx="1806" cy="19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30" name="Line 22"/>
                        <p:cNvSpPr>
                          <a:spLocks noChangeShapeType="1"/>
                        </p:cNvSpPr>
                        <p:nvPr userDrawn="1"/>
                      </p:nvSpPr>
                      <p:spPr bwMode="hidden">
                        <a:xfrm rot="1678521" flipH="1" flipV="1">
                          <a:off x="-109" y="2514"/>
                          <a:ext cx="1720" cy="3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31" name="Line 23"/>
                        <p:cNvSpPr>
                          <a:spLocks noChangeShapeType="1"/>
                        </p:cNvSpPr>
                        <p:nvPr userDrawn="1"/>
                      </p:nvSpPr>
                      <p:spPr bwMode="hidden">
                        <a:xfrm rot="1678521" flipH="1">
                          <a:off x="545" y="2785"/>
                          <a:ext cx="849" cy="80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32" name="Line 24"/>
                        <p:cNvSpPr>
                          <a:spLocks noChangeShapeType="1"/>
                        </p:cNvSpPr>
                        <p:nvPr userDrawn="1"/>
                      </p:nvSpPr>
                      <p:spPr bwMode="hidden">
                        <a:xfrm rot="1678521" flipH="1">
                          <a:off x="168" y="2669"/>
                          <a:ext cx="1295" cy="56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33" name="Line 25"/>
                        <p:cNvSpPr>
                          <a:spLocks noChangeShapeType="1"/>
                        </p:cNvSpPr>
                        <p:nvPr userDrawn="1"/>
                      </p:nvSpPr>
                      <p:spPr bwMode="hidden">
                        <a:xfrm rot="1678521" flipH="1">
                          <a:off x="-34" y="2588"/>
                          <a:ext cx="1576" cy="24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34" name="Line 26"/>
                        <p:cNvSpPr>
                          <a:spLocks noChangeShapeType="1"/>
                        </p:cNvSpPr>
                        <p:nvPr userDrawn="1"/>
                      </p:nvSpPr>
                      <p:spPr bwMode="hidden">
                        <a:xfrm rot="1678521" flipH="1">
                          <a:off x="1201" y="2985"/>
                          <a:ext cx="141" cy="104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35" name="Line 27"/>
                        <p:cNvSpPr>
                          <a:spLocks noChangeShapeType="1"/>
                        </p:cNvSpPr>
                        <p:nvPr userDrawn="1"/>
                      </p:nvSpPr>
                      <p:spPr bwMode="hidden">
                        <a:xfrm rot="1678521" flipH="1">
                          <a:off x="1292" y="3013"/>
                          <a:ext cx="47" cy="105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36" name="Line 28"/>
                        <p:cNvSpPr>
                          <a:spLocks noChangeShapeType="1"/>
                        </p:cNvSpPr>
                        <p:nvPr userDrawn="1"/>
                      </p:nvSpPr>
                      <p:spPr bwMode="hidden">
                        <a:xfrm rot="1678521">
                          <a:off x="1331" y="3034"/>
                          <a:ext cx="47" cy="108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37" name="Line 29"/>
                        <p:cNvSpPr>
                          <a:spLocks noChangeShapeType="1"/>
                        </p:cNvSpPr>
                        <p:nvPr userDrawn="1"/>
                      </p:nvSpPr>
                      <p:spPr bwMode="hidden">
                        <a:xfrm rot="1678521">
                          <a:off x="1325" y="3059"/>
                          <a:ext cx="145" cy="110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38" name="Line 30"/>
                        <p:cNvSpPr>
                          <a:spLocks noChangeShapeType="1"/>
                        </p:cNvSpPr>
                        <p:nvPr userDrawn="1"/>
                      </p:nvSpPr>
                      <p:spPr bwMode="hidden">
                        <a:xfrm rot="1678521">
                          <a:off x="1320" y="3090"/>
                          <a:ext cx="255" cy="112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39" name="Line 31"/>
                        <p:cNvSpPr>
                          <a:spLocks noChangeShapeType="1"/>
                        </p:cNvSpPr>
                        <p:nvPr userDrawn="1"/>
                      </p:nvSpPr>
                      <p:spPr bwMode="hidden">
                        <a:xfrm rot="1678521">
                          <a:off x="1314" y="3117"/>
                          <a:ext cx="365" cy="114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40" name="Line 32"/>
                        <p:cNvSpPr>
                          <a:spLocks noChangeShapeType="1"/>
                        </p:cNvSpPr>
                        <p:nvPr userDrawn="1"/>
                      </p:nvSpPr>
                      <p:spPr bwMode="hidden">
                        <a:xfrm rot="1678521">
                          <a:off x="1337" y="3181"/>
                          <a:ext cx="567" cy="107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41" name="Line 33"/>
                        <p:cNvSpPr>
                          <a:spLocks noChangeShapeType="1"/>
                        </p:cNvSpPr>
                        <p:nvPr userDrawn="1"/>
                      </p:nvSpPr>
                      <p:spPr bwMode="hidden">
                        <a:xfrm rot="1678521">
                          <a:off x="1354" y="3209"/>
                          <a:ext cx="663" cy="101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42" name="Line 34"/>
                        <p:cNvSpPr>
                          <a:spLocks noChangeShapeType="1"/>
                        </p:cNvSpPr>
                        <p:nvPr userDrawn="1"/>
                      </p:nvSpPr>
                      <p:spPr bwMode="hidden">
                        <a:xfrm rot="1678521">
                          <a:off x="1375" y="3238"/>
                          <a:ext cx="745" cy="95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43" name="Line 35"/>
                        <p:cNvSpPr>
                          <a:spLocks noChangeShapeType="1"/>
                        </p:cNvSpPr>
                        <p:nvPr userDrawn="1"/>
                      </p:nvSpPr>
                      <p:spPr bwMode="hidden">
                        <a:xfrm rot="1678521">
                          <a:off x="1393" y="3266"/>
                          <a:ext cx="849" cy="90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44" name="Line 36"/>
                        <p:cNvSpPr>
                          <a:spLocks noChangeShapeType="1"/>
                        </p:cNvSpPr>
                        <p:nvPr userDrawn="1"/>
                      </p:nvSpPr>
                      <p:spPr bwMode="hidden">
                        <a:xfrm rot="1678521">
                          <a:off x="1412" y="3293"/>
                          <a:ext cx="950" cy="85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45" name="Line 37"/>
                        <p:cNvSpPr>
                          <a:spLocks noChangeShapeType="1"/>
                        </p:cNvSpPr>
                        <p:nvPr userDrawn="1"/>
                      </p:nvSpPr>
                      <p:spPr bwMode="hidden">
                        <a:xfrm rot="1678521">
                          <a:off x="1429" y="3321"/>
                          <a:ext cx="1056" cy="7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46" name="Line 38"/>
                        <p:cNvSpPr>
                          <a:spLocks noChangeShapeType="1"/>
                        </p:cNvSpPr>
                        <p:nvPr userDrawn="1"/>
                      </p:nvSpPr>
                      <p:spPr bwMode="hidden">
                        <a:xfrm rot="1678521">
                          <a:off x="1452" y="3356"/>
                          <a:ext cx="1173" cy="72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47" name="Line 39"/>
                        <p:cNvSpPr>
                          <a:spLocks noChangeShapeType="1"/>
                        </p:cNvSpPr>
                        <p:nvPr userDrawn="1"/>
                      </p:nvSpPr>
                      <p:spPr bwMode="hidden">
                        <a:xfrm rot="1678521">
                          <a:off x="1469" y="3388"/>
                          <a:ext cx="1315" cy="66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48" name="Line 40"/>
                        <p:cNvSpPr>
                          <a:spLocks noChangeShapeType="1"/>
                        </p:cNvSpPr>
                        <p:nvPr userDrawn="1"/>
                      </p:nvSpPr>
                      <p:spPr bwMode="hidden">
                        <a:xfrm rot="1678521">
                          <a:off x="1493" y="3426"/>
                          <a:ext cx="1469" cy="58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49" name="Line 41"/>
                        <p:cNvSpPr>
                          <a:spLocks noChangeShapeType="1"/>
                        </p:cNvSpPr>
                        <p:nvPr userDrawn="1"/>
                      </p:nvSpPr>
                      <p:spPr bwMode="hidden">
                        <a:xfrm rot="1678521">
                          <a:off x="1511" y="3464"/>
                          <a:ext cx="1649" cy="49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50" name="Line 42"/>
                        <p:cNvSpPr>
                          <a:spLocks noChangeShapeType="1"/>
                        </p:cNvSpPr>
                        <p:nvPr userDrawn="1"/>
                      </p:nvSpPr>
                      <p:spPr bwMode="hidden">
                        <a:xfrm rot="1678521">
                          <a:off x="1528" y="3518"/>
                          <a:ext cx="1885" cy="3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51" name="Line 43"/>
                        <p:cNvSpPr>
                          <a:spLocks noChangeShapeType="1"/>
                        </p:cNvSpPr>
                        <p:nvPr userDrawn="1"/>
                      </p:nvSpPr>
                      <p:spPr bwMode="hidden">
                        <a:xfrm rot="1678521">
                          <a:off x="1552" y="3586"/>
                          <a:ext cx="2168" cy="24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52" name="Line 44"/>
                        <p:cNvSpPr>
                          <a:spLocks noChangeShapeType="1"/>
                        </p:cNvSpPr>
                        <p:nvPr userDrawn="1"/>
                      </p:nvSpPr>
                      <p:spPr bwMode="hidden">
                        <a:xfrm rot="1678521">
                          <a:off x="1577" y="3670"/>
                          <a:ext cx="2528" cy="6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53" name="Line 45"/>
                        <p:cNvSpPr>
                          <a:spLocks noChangeShapeType="1"/>
                        </p:cNvSpPr>
                        <p:nvPr userDrawn="1"/>
                      </p:nvSpPr>
                      <p:spPr bwMode="hidden">
                        <a:xfrm rot="1678521" flipV="1">
                          <a:off x="1621" y="3545"/>
                          <a:ext cx="2730" cy="17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54" name="Line 46"/>
                        <p:cNvSpPr>
                          <a:spLocks noChangeShapeType="1"/>
                        </p:cNvSpPr>
                        <p:nvPr userDrawn="1"/>
                      </p:nvSpPr>
                      <p:spPr bwMode="hidden">
                        <a:xfrm rot="1678521" flipV="1">
                          <a:off x="1682" y="3297"/>
                          <a:ext cx="2635" cy="40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55" name="Line 47"/>
                        <p:cNvSpPr>
                          <a:spLocks noChangeShapeType="1"/>
                        </p:cNvSpPr>
                        <p:nvPr userDrawn="1"/>
                      </p:nvSpPr>
                      <p:spPr bwMode="hidden">
                        <a:xfrm rot="1678521" flipV="1">
                          <a:off x="1782" y="2845"/>
                          <a:ext cx="2370" cy="78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56" name="Line 48"/>
                        <p:cNvSpPr>
                          <a:spLocks noChangeShapeType="1"/>
                        </p:cNvSpPr>
                        <p:nvPr userDrawn="1"/>
                      </p:nvSpPr>
                      <p:spPr bwMode="hidden">
                        <a:xfrm rot="1678521" flipV="1">
                          <a:off x="1960" y="1992"/>
                          <a:ext cx="1530" cy="144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57" name="Line 49"/>
                        <p:cNvSpPr>
                          <a:spLocks noChangeShapeType="1"/>
                        </p:cNvSpPr>
                        <p:nvPr userDrawn="1"/>
                      </p:nvSpPr>
                      <p:spPr bwMode="hidden">
                        <a:xfrm rot="1678521" flipV="1">
                          <a:off x="2014" y="1727"/>
                          <a:ext cx="1219" cy="162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58" name="Freeform 50"/>
                        <p:cNvSpPr>
                          <a:spLocks/>
                        </p:cNvSpPr>
                        <p:nvPr userDrawn="1"/>
                      </p:nvSpPr>
                      <p:spPr bwMode="hidden">
                        <a:xfrm>
                          <a:off x="0" y="2548"/>
                          <a:ext cx="1542" cy="1768"/>
                        </a:xfrm>
                        <a:custGeom>
                          <a:avLst/>
                          <a:gdLst>
                            <a:gd name="T0" fmla="*/ 909 w 1537"/>
                            <a:gd name="T1" fmla="*/ 1264 h 1768"/>
                            <a:gd name="T2" fmla="*/ 1058 w 1537"/>
                            <a:gd name="T3" fmla="*/ 1402 h 1768"/>
                            <a:gd name="T4" fmla="*/ 1214 w 1537"/>
                            <a:gd name="T5" fmla="*/ 1528 h 1768"/>
                            <a:gd name="T6" fmla="*/ 1369 w 1537"/>
                            <a:gd name="T7" fmla="*/ 1654 h 1768"/>
                            <a:gd name="T8" fmla="*/ 1531 w 1537"/>
                            <a:gd name="T9" fmla="*/ 1768 h 1768"/>
                            <a:gd name="T10" fmla="*/ 1537 w 1537"/>
                            <a:gd name="T11" fmla="*/ 1768 h 1768"/>
                            <a:gd name="T12" fmla="*/ 1375 w 1537"/>
                            <a:gd name="T13" fmla="*/ 1654 h 1768"/>
                            <a:gd name="T14" fmla="*/ 1220 w 1537"/>
                            <a:gd name="T15" fmla="*/ 1534 h 1768"/>
                            <a:gd name="T16" fmla="*/ 1064 w 1537"/>
                            <a:gd name="T17" fmla="*/ 1402 h 1768"/>
                            <a:gd name="T18" fmla="*/ 915 w 1537"/>
                            <a:gd name="T19" fmla="*/ 1258 h 1768"/>
                            <a:gd name="T20" fmla="*/ 765 w 1537"/>
                            <a:gd name="T21" fmla="*/ 1115 h 1768"/>
                            <a:gd name="T22" fmla="*/ 628 w 1537"/>
                            <a:gd name="T23" fmla="*/ 959 h 1768"/>
                            <a:gd name="T24" fmla="*/ 496 w 1537"/>
                            <a:gd name="T25" fmla="*/ 803 h 1768"/>
                            <a:gd name="T26" fmla="*/ 377 w 1537"/>
                            <a:gd name="T27" fmla="*/ 647 h 1768"/>
                            <a:gd name="T28" fmla="*/ 269 w 1537"/>
                            <a:gd name="T29" fmla="*/ 485 h 1768"/>
                            <a:gd name="T30" fmla="*/ 167 w 1537"/>
                            <a:gd name="T31" fmla="*/ 323 h 1768"/>
                            <a:gd name="T32" fmla="*/ 78 w 1537"/>
                            <a:gd name="T33" fmla="*/ 161 h 1768"/>
                            <a:gd name="T34" fmla="*/ 0 w 1537"/>
                            <a:gd name="T35" fmla="*/ 0 h 1768"/>
                            <a:gd name="T36" fmla="*/ 0 w 1537"/>
                            <a:gd name="T37" fmla="*/ 12 h 1768"/>
                            <a:gd name="T38" fmla="*/ 78 w 1537"/>
                            <a:gd name="T39" fmla="*/ 173 h 1768"/>
                            <a:gd name="T40" fmla="*/ 167 w 1537"/>
                            <a:gd name="T41" fmla="*/ 335 h 1768"/>
                            <a:gd name="T42" fmla="*/ 269 w 1537"/>
                            <a:gd name="T43" fmla="*/ 491 h 1768"/>
                            <a:gd name="T44" fmla="*/ 377 w 1537"/>
                            <a:gd name="T45" fmla="*/ 653 h 1768"/>
                            <a:gd name="T46" fmla="*/ 496 w 1537"/>
                            <a:gd name="T47" fmla="*/ 809 h 1768"/>
                            <a:gd name="T48" fmla="*/ 628 w 1537"/>
                            <a:gd name="T49" fmla="*/ 965 h 1768"/>
                            <a:gd name="T50" fmla="*/ 765 w 1537"/>
                            <a:gd name="T51" fmla="*/ 1121 h 1768"/>
                            <a:gd name="T52" fmla="*/ 909 w 1537"/>
                            <a:gd name="T53" fmla="*/ 1264 h 1768"/>
                            <a:gd name="T54" fmla="*/ 909 w 1537"/>
                            <a:gd name="T55" fmla="*/ 126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37" h="1768">
                              <a:moveTo>
                                <a:pt x="909" y="1264"/>
                              </a:moveTo>
                              <a:lnTo>
                                <a:pt x="1058" y="1402"/>
                              </a:lnTo>
                              <a:lnTo>
                                <a:pt x="1214" y="1528"/>
                              </a:lnTo>
                              <a:lnTo>
                                <a:pt x="1369" y="1654"/>
                              </a:lnTo>
                              <a:lnTo>
                                <a:pt x="1531" y="1768"/>
                              </a:lnTo>
                              <a:lnTo>
                                <a:pt x="1537" y="1768"/>
                              </a:lnTo>
                              <a:lnTo>
                                <a:pt x="1375" y="1654"/>
                              </a:lnTo>
                              <a:lnTo>
                                <a:pt x="1220" y="1534"/>
                              </a:lnTo>
                              <a:lnTo>
                                <a:pt x="1064" y="1402"/>
                              </a:lnTo>
                              <a:lnTo>
                                <a:pt x="915" y="1258"/>
                              </a:lnTo>
                              <a:lnTo>
                                <a:pt x="765" y="1115"/>
                              </a:lnTo>
                              <a:lnTo>
                                <a:pt x="628" y="959"/>
                              </a:lnTo>
                              <a:lnTo>
                                <a:pt x="496" y="803"/>
                              </a:lnTo>
                              <a:lnTo>
                                <a:pt x="377" y="647"/>
                              </a:lnTo>
                              <a:lnTo>
                                <a:pt x="269" y="485"/>
                              </a:lnTo>
                              <a:lnTo>
                                <a:pt x="167" y="323"/>
                              </a:lnTo>
                              <a:lnTo>
                                <a:pt x="78" y="161"/>
                              </a:lnTo>
                              <a:lnTo>
                                <a:pt x="0" y="0"/>
                              </a:lnTo>
                              <a:lnTo>
                                <a:pt x="0" y="12"/>
                              </a:lnTo>
                              <a:lnTo>
                                <a:pt x="78" y="173"/>
                              </a:lnTo>
                              <a:lnTo>
                                <a:pt x="167" y="335"/>
                              </a:lnTo>
                              <a:lnTo>
                                <a:pt x="269" y="491"/>
                              </a:lnTo>
                              <a:lnTo>
                                <a:pt x="377" y="653"/>
                              </a:lnTo>
                              <a:lnTo>
                                <a:pt x="496" y="809"/>
                              </a:lnTo>
                              <a:lnTo>
                                <a:pt x="628" y="965"/>
                              </a:lnTo>
                              <a:lnTo>
                                <a:pt x="765" y="1121"/>
                              </a:lnTo>
                              <a:lnTo>
                                <a:pt x="909" y="1264"/>
                              </a:lnTo>
                              <a:lnTo>
                                <a:pt x="909" y="1264"/>
                              </a:lnTo>
                              <a:close/>
                            </a:path>
                          </a:pathLst>
                        </a:custGeom>
                        <a:solidFill>
                          <a:schemeClr val="accent2"/>
                        </a:solidFill>
                        <a:ln w="9525">
                          <a:solidFill>
                            <a:schemeClr val="accent2"/>
                          </a:solidFill>
                          <a:round/>
                          <a:headEnd/>
                          <a:tailEnd/>
                        </a:ln>
                      </p:spPr>
                      <p:txBody>
                        <a:bodyPr/>
                        <a:lstStyle/>
                        <a:p>
                          <a:endParaRPr lang="en-US"/>
                        </a:p>
                      </p:txBody>
                    </p:sp>
                    <p:grpSp>
                      <p:nvGrpSpPr>
                        <p:cNvPr id="171059" name="Group 51"/>
                        <p:cNvGrpSpPr>
                          <a:grpSpLocks/>
                        </p:cNvGrpSpPr>
                        <p:nvPr userDrawn="1"/>
                      </p:nvGrpSpPr>
                      <p:grpSpPr bwMode="auto">
                        <a:xfrm>
                          <a:off x="0" y="1812"/>
                          <a:ext cx="3672" cy="2049"/>
                          <a:chOff x="5" y="1816"/>
                          <a:chExt cx="3672" cy="2049"/>
                        </a:xfrm>
                      </p:grpSpPr>
                      <p:sp>
                        <p:nvSpPr>
                          <p:cNvPr id="171060" name="Oval 52"/>
                          <p:cNvSpPr>
                            <a:spLocks noChangeArrowheads="1"/>
                          </p:cNvSpPr>
                          <p:nvPr userDrawn="1"/>
                        </p:nvSpPr>
                        <p:spPr bwMode="hidden">
                          <a:xfrm rot="-2819839">
                            <a:off x="1544" y="2872"/>
                            <a:ext cx="161" cy="28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61" name="Oval 53"/>
                          <p:cNvSpPr>
                            <a:spLocks noChangeArrowheads="1"/>
                          </p:cNvSpPr>
                          <p:nvPr userDrawn="1"/>
                        </p:nvSpPr>
                        <p:spPr bwMode="hidden">
                          <a:xfrm rot="-2819839">
                            <a:off x="1490" y="2750"/>
                            <a:ext cx="281" cy="50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62" name="Oval 54"/>
                          <p:cNvSpPr>
                            <a:spLocks noChangeArrowheads="1"/>
                          </p:cNvSpPr>
                          <p:nvPr userDrawn="1"/>
                        </p:nvSpPr>
                        <p:spPr bwMode="hidden">
                          <a:xfrm rot="-2819839">
                            <a:off x="1415" y="2563"/>
                            <a:ext cx="471" cy="81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63" name="Oval 55"/>
                          <p:cNvSpPr>
                            <a:spLocks noChangeArrowheads="1"/>
                          </p:cNvSpPr>
                          <p:nvPr userDrawn="1"/>
                        </p:nvSpPr>
                        <p:spPr bwMode="hidden">
                          <a:xfrm rot="-2819839">
                            <a:off x="1357" y="2400"/>
                            <a:ext cx="623" cy="1129"/>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64" name="Oval 56"/>
                          <p:cNvSpPr>
                            <a:spLocks noChangeArrowheads="1"/>
                          </p:cNvSpPr>
                          <p:nvPr userDrawn="1"/>
                        </p:nvSpPr>
                        <p:spPr bwMode="hidden">
                          <a:xfrm rot="-2819839">
                            <a:off x="1295" y="2200"/>
                            <a:ext cx="786" cy="1467"/>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65" name="Oval 57"/>
                          <p:cNvSpPr>
                            <a:spLocks noChangeArrowheads="1"/>
                          </p:cNvSpPr>
                          <p:nvPr userDrawn="1"/>
                        </p:nvSpPr>
                        <p:spPr bwMode="hidden">
                          <a:xfrm rot="-2819839">
                            <a:off x="1238" y="2040"/>
                            <a:ext cx="972" cy="1779"/>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66" name="Oval 58"/>
                          <p:cNvSpPr>
                            <a:spLocks noChangeArrowheads="1"/>
                          </p:cNvSpPr>
                          <p:nvPr userDrawn="1"/>
                        </p:nvSpPr>
                        <p:spPr bwMode="hidden">
                          <a:xfrm rot="-2819839">
                            <a:off x="1155" y="1868"/>
                            <a:ext cx="1167" cy="2094"/>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67" name="Oval 59"/>
                          <p:cNvSpPr>
                            <a:spLocks noChangeArrowheads="1"/>
                          </p:cNvSpPr>
                          <p:nvPr userDrawn="1"/>
                        </p:nvSpPr>
                        <p:spPr bwMode="hidden">
                          <a:xfrm rot="-2819839">
                            <a:off x="1085" y="1698"/>
                            <a:ext cx="1346" cy="239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68" name="Oval 60"/>
                          <p:cNvSpPr>
                            <a:spLocks noChangeArrowheads="1"/>
                          </p:cNvSpPr>
                          <p:nvPr userDrawn="1"/>
                        </p:nvSpPr>
                        <p:spPr bwMode="hidden">
                          <a:xfrm rot="-2819839">
                            <a:off x="998" y="1539"/>
                            <a:ext cx="1563" cy="2696"/>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69" name="Oval 61"/>
                          <p:cNvSpPr>
                            <a:spLocks noChangeArrowheads="1"/>
                          </p:cNvSpPr>
                          <p:nvPr userDrawn="1"/>
                        </p:nvSpPr>
                        <p:spPr bwMode="hidden">
                          <a:xfrm rot="-2819839">
                            <a:off x="933" y="1360"/>
                            <a:ext cx="1711" cy="3016"/>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70" name="Oval 62"/>
                          <p:cNvSpPr>
                            <a:spLocks noChangeArrowheads="1"/>
                          </p:cNvSpPr>
                          <p:nvPr userDrawn="1"/>
                        </p:nvSpPr>
                        <p:spPr bwMode="hidden">
                          <a:xfrm rot="-2865139">
                            <a:off x="877" y="1187"/>
                            <a:ext cx="1880" cy="3345"/>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71" name="Oval 63"/>
                          <p:cNvSpPr>
                            <a:spLocks noChangeArrowheads="1"/>
                          </p:cNvSpPr>
                          <p:nvPr userDrawn="1"/>
                        </p:nvSpPr>
                        <p:spPr bwMode="hidden">
                          <a:xfrm rot="-2780025">
                            <a:off x="816" y="1005"/>
                            <a:ext cx="2049" cy="3672"/>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1072" name="Line 64"/>
                        <p:cNvSpPr>
                          <a:spLocks noChangeShapeType="1"/>
                        </p:cNvSpPr>
                        <p:nvPr userDrawn="1"/>
                      </p:nvSpPr>
                      <p:spPr bwMode="hidden">
                        <a:xfrm flipV="1">
                          <a:off x="1656" y="1164"/>
                          <a:ext cx="831" cy="177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73" name="Line 65"/>
                        <p:cNvSpPr>
                          <a:spLocks noChangeShapeType="1"/>
                        </p:cNvSpPr>
                        <p:nvPr userDrawn="1"/>
                      </p:nvSpPr>
                      <p:spPr bwMode="hidden">
                        <a:xfrm rot="615780" flipV="1">
                          <a:off x="1811" y="1299"/>
                          <a:ext cx="819" cy="172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74" name="Line 66"/>
                        <p:cNvSpPr>
                          <a:spLocks noChangeShapeType="1"/>
                        </p:cNvSpPr>
                        <p:nvPr userDrawn="1"/>
                      </p:nvSpPr>
                      <p:spPr bwMode="hidden">
                        <a:xfrm rot="1139441" flipV="1">
                          <a:off x="1963" y="1148"/>
                          <a:ext cx="383" cy="189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75" name="Line 67"/>
                        <p:cNvSpPr>
                          <a:spLocks noChangeShapeType="1"/>
                        </p:cNvSpPr>
                        <p:nvPr userDrawn="1"/>
                      </p:nvSpPr>
                      <p:spPr bwMode="hidden">
                        <a:xfrm rot="1061104" flipV="1">
                          <a:off x="1921" y="1332"/>
                          <a:ext cx="744" cy="176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76" name="Line 68"/>
                        <p:cNvSpPr>
                          <a:spLocks noChangeShapeType="1"/>
                        </p:cNvSpPr>
                        <p:nvPr userDrawn="1"/>
                      </p:nvSpPr>
                      <p:spPr bwMode="hidden">
                        <a:xfrm rot="2202167" flipV="1">
                          <a:off x="2217" y="1314"/>
                          <a:ext cx="311" cy="191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77" name="Line 69"/>
                        <p:cNvSpPr>
                          <a:spLocks noChangeShapeType="1"/>
                        </p:cNvSpPr>
                        <p:nvPr userDrawn="1"/>
                      </p:nvSpPr>
                      <p:spPr bwMode="hidden">
                        <a:xfrm rot="1678521" flipV="1">
                          <a:off x="2039" y="1549"/>
                          <a:ext cx="895" cy="172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78" name="Line 70"/>
                        <p:cNvSpPr>
                          <a:spLocks noChangeShapeType="1"/>
                        </p:cNvSpPr>
                        <p:nvPr userDrawn="1"/>
                      </p:nvSpPr>
                      <p:spPr bwMode="hidden">
                        <a:xfrm rot="1678521" flipV="1">
                          <a:off x="2024" y="1649"/>
                          <a:ext cx="1049" cy="166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79" name="Line 71"/>
                        <p:cNvSpPr>
                          <a:spLocks noChangeShapeType="1"/>
                        </p:cNvSpPr>
                        <p:nvPr userDrawn="1"/>
                      </p:nvSpPr>
                      <p:spPr bwMode="hidden">
                        <a:xfrm rot="1678521" flipV="1">
                          <a:off x="1985" y="1876"/>
                          <a:ext cx="1357" cy="151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80" name="Line 72"/>
                        <p:cNvSpPr>
                          <a:spLocks noChangeShapeType="1"/>
                        </p:cNvSpPr>
                        <p:nvPr userDrawn="1"/>
                      </p:nvSpPr>
                      <p:spPr bwMode="hidden">
                        <a:xfrm rot="1678521" flipV="1">
                          <a:off x="1936" y="2115"/>
                          <a:ext cx="1686" cy="135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81" name="Line 73"/>
                        <p:cNvSpPr>
                          <a:spLocks noChangeShapeType="1"/>
                        </p:cNvSpPr>
                        <p:nvPr userDrawn="1"/>
                      </p:nvSpPr>
                      <p:spPr bwMode="hidden">
                        <a:xfrm rot="1678521" flipV="1">
                          <a:off x="1897" y="2287"/>
                          <a:ext cx="1880" cy="12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82" name="Line 74"/>
                        <p:cNvSpPr>
                          <a:spLocks noChangeShapeType="1"/>
                        </p:cNvSpPr>
                        <p:nvPr userDrawn="1"/>
                      </p:nvSpPr>
                      <p:spPr bwMode="hidden">
                        <a:xfrm rot="1678521" flipV="1">
                          <a:off x="1855" y="2458"/>
                          <a:ext cx="2060" cy="10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83" name="Line 75"/>
                        <p:cNvSpPr>
                          <a:spLocks noChangeShapeType="1"/>
                        </p:cNvSpPr>
                        <p:nvPr userDrawn="1"/>
                      </p:nvSpPr>
                      <p:spPr bwMode="hidden">
                        <a:xfrm rot="1678521" flipV="1">
                          <a:off x="1823" y="2640"/>
                          <a:ext cx="2224" cy="95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84" name="Line 76"/>
                        <p:cNvSpPr>
                          <a:spLocks noChangeShapeType="1"/>
                        </p:cNvSpPr>
                        <p:nvPr userDrawn="1"/>
                      </p:nvSpPr>
                      <p:spPr bwMode="hidden">
                        <a:xfrm rot="1678521" flipV="1">
                          <a:off x="1737" y="3059"/>
                          <a:ext cx="2520" cy="61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85" name="Line 77"/>
                        <p:cNvSpPr>
                          <a:spLocks noChangeShapeType="1"/>
                        </p:cNvSpPr>
                        <p:nvPr userDrawn="1"/>
                      </p:nvSpPr>
                      <p:spPr bwMode="hidden">
                        <a:xfrm rot="1678521">
                          <a:off x="1324" y="3150"/>
                          <a:ext cx="472" cy="112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86" name="Line 78"/>
                        <p:cNvSpPr>
                          <a:spLocks noChangeShapeType="1"/>
                        </p:cNvSpPr>
                        <p:nvPr userDrawn="1"/>
                      </p:nvSpPr>
                      <p:spPr bwMode="hidden">
                        <a:xfrm rot="1678521" flipH="1">
                          <a:off x="1121" y="2961"/>
                          <a:ext cx="220" cy="101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87" name="Line 79"/>
                        <p:cNvSpPr>
                          <a:spLocks noChangeShapeType="1"/>
                        </p:cNvSpPr>
                        <p:nvPr userDrawn="1"/>
                      </p:nvSpPr>
                      <p:spPr bwMode="hidden">
                        <a:xfrm rot="1678521" flipH="1">
                          <a:off x="1041" y="2935"/>
                          <a:ext cx="304" cy="9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88" name="Line 80"/>
                        <p:cNvSpPr>
                          <a:spLocks noChangeShapeType="1"/>
                        </p:cNvSpPr>
                        <p:nvPr userDrawn="1"/>
                      </p:nvSpPr>
                      <p:spPr bwMode="hidden">
                        <a:xfrm rot="1678521" flipH="1">
                          <a:off x="957" y="2910"/>
                          <a:ext cx="394" cy="97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89" name="Line 81"/>
                        <p:cNvSpPr>
                          <a:spLocks noChangeShapeType="1"/>
                        </p:cNvSpPr>
                        <p:nvPr userDrawn="1"/>
                      </p:nvSpPr>
                      <p:spPr bwMode="hidden">
                        <a:xfrm rot="1678521" flipH="1">
                          <a:off x="880" y="2885"/>
                          <a:ext cx="478" cy="94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90" name="Line 82"/>
                        <p:cNvSpPr>
                          <a:spLocks noChangeShapeType="1"/>
                        </p:cNvSpPr>
                        <p:nvPr userDrawn="1"/>
                      </p:nvSpPr>
                      <p:spPr bwMode="hidden">
                        <a:xfrm rot="1678521" flipH="1">
                          <a:off x="801" y="2863"/>
                          <a:ext cx="561" cy="91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91" name="Line 83"/>
                        <p:cNvSpPr>
                          <a:spLocks noChangeShapeType="1"/>
                        </p:cNvSpPr>
                        <p:nvPr userDrawn="1"/>
                      </p:nvSpPr>
                      <p:spPr bwMode="hidden">
                        <a:xfrm rot="1678521" flipH="1">
                          <a:off x="717" y="2836"/>
                          <a:ext cx="656" cy="8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92" name="Line 84"/>
                        <p:cNvSpPr>
                          <a:spLocks noChangeShapeType="1"/>
                        </p:cNvSpPr>
                        <p:nvPr userDrawn="1"/>
                      </p:nvSpPr>
                      <p:spPr bwMode="hidden">
                        <a:xfrm rot="1678521" flipH="1">
                          <a:off x="631" y="2810"/>
                          <a:ext cx="752" cy="84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93" name="Line 85"/>
                        <p:cNvSpPr>
                          <a:spLocks noChangeShapeType="1"/>
                        </p:cNvSpPr>
                        <p:nvPr userDrawn="1"/>
                      </p:nvSpPr>
                      <p:spPr bwMode="hidden">
                        <a:xfrm rot="1678521" flipH="1">
                          <a:off x="462" y="2758"/>
                          <a:ext cx="946" cy="75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94" name="Line 86"/>
                        <p:cNvSpPr>
                          <a:spLocks noChangeShapeType="1"/>
                        </p:cNvSpPr>
                        <p:nvPr userDrawn="1"/>
                      </p:nvSpPr>
                      <p:spPr bwMode="hidden">
                        <a:xfrm rot="1678521" flipH="1">
                          <a:off x="365" y="2729"/>
                          <a:ext cx="1058" cy="6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95" name="Line 87"/>
                        <p:cNvSpPr>
                          <a:spLocks noChangeShapeType="1"/>
                        </p:cNvSpPr>
                        <p:nvPr userDrawn="1"/>
                      </p:nvSpPr>
                      <p:spPr bwMode="hidden">
                        <a:xfrm rot="1678521" flipH="1">
                          <a:off x="265" y="2697"/>
                          <a:ext cx="1174" cy="6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96" name="Line 88"/>
                        <p:cNvSpPr>
                          <a:spLocks noChangeShapeType="1"/>
                        </p:cNvSpPr>
                        <p:nvPr userDrawn="1"/>
                      </p:nvSpPr>
                      <p:spPr bwMode="hidden">
                        <a:xfrm rot="1678521" flipH="1">
                          <a:off x="55" y="2632"/>
                          <a:ext cx="1431" cy="48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97" name="Line 89"/>
                        <p:cNvSpPr>
                          <a:spLocks noChangeShapeType="1"/>
                        </p:cNvSpPr>
                        <p:nvPr userDrawn="1"/>
                      </p:nvSpPr>
                      <p:spPr bwMode="hidden">
                        <a:xfrm rot="1678521" flipH="1">
                          <a:off x="-1" y="2607"/>
                          <a:ext cx="1513" cy="37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98" name="Line 90"/>
                        <p:cNvSpPr>
                          <a:spLocks noChangeShapeType="1"/>
                        </p:cNvSpPr>
                        <p:nvPr userDrawn="1"/>
                      </p:nvSpPr>
                      <p:spPr bwMode="hidden">
                        <a:xfrm rot="1678521" flipH="1">
                          <a:off x="-72" y="2570"/>
                          <a:ext cx="1648" cy="10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99" name="Line 91"/>
                        <p:cNvSpPr>
                          <a:spLocks noChangeShapeType="1"/>
                        </p:cNvSpPr>
                        <p:nvPr userDrawn="1"/>
                      </p:nvSpPr>
                      <p:spPr bwMode="hidden">
                        <a:xfrm rot="1678521" flipH="1" flipV="1">
                          <a:off x="-237" y="1095"/>
                          <a:ext cx="2219" cy="136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00" name="Line 92"/>
                        <p:cNvSpPr>
                          <a:spLocks noChangeShapeType="1"/>
                        </p:cNvSpPr>
                        <p:nvPr userDrawn="1"/>
                      </p:nvSpPr>
                      <p:spPr bwMode="hidden">
                        <a:xfrm rot="1678521" flipH="1" flipV="1">
                          <a:off x="-43" y="962"/>
                          <a:ext cx="2071" cy="154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01" name="Line 93"/>
                        <p:cNvSpPr>
                          <a:spLocks noChangeShapeType="1"/>
                        </p:cNvSpPr>
                        <p:nvPr userDrawn="1"/>
                      </p:nvSpPr>
                      <p:spPr bwMode="hidden">
                        <a:xfrm rot="1678521" flipH="1" flipV="1">
                          <a:off x="418" y="826"/>
                          <a:ext cx="1672" cy="17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02" name="Line 94"/>
                        <p:cNvSpPr>
                          <a:spLocks noChangeShapeType="1"/>
                        </p:cNvSpPr>
                        <p:nvPr userDrawn="1"/>
                      </p:nvSpPr>
                      <p:spPr bwMode="hidden">
                        <a:xfrm rot="1678521" flipH="1" flipV="1">
                          <a:off x="634" y="808"/>
                          <a:ext cx="1473" cy="185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03" name="Line 95"/>
                        <p:cNvSpPr>
                          <a:spLocks noChangeShapeType="1"/>
                        </p:cNvSpPr>
                        <p:nvPr userDrawn="1"/>
                      </p:nvSpPr>
                      <p:spPr bwMode="hidden">
                        <a:xfrm rot="1678521" flipH="1" flipV="1">
                          <a:off x="1094" y="827"/>
                          <a:ext cx="1030" cy="194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04" name="Line 96"/>
                        <p:cNvSpPr>
                          <a:spLocks noChangeShapeType="1"/>
                        </p:cNvSpPr>
                        <p:nvPr userDrawn="1"/>
                      </p:nvSpPr>
                      <p:spPr bwMode="hidden">
                        <a:xfrm rot="1678521" flipH="1" flipV="1">
                          <a:off x="1302" y="857"/>
                          <a:ext cx="829" cy="197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05" name="Line 97"/>
                        <p:cNvSpPr>
                          <a:spLocks noChangeShapeType="1"/>
                        </p:cNvSpPr>
                        <p:nvPr userDrawn="1"/>
                      </p:nvSpPr>
                      <p:spPr bwMode="hidden">
                        <a:xfrm rot="1678521" flipH="1" flipV="1">
                          <a:off x="1496" y="901"/>
                          <a:ext cx="633" cy="19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06" name="Line 98"/>
                        <p:cNvSpPr>
                          <a:spLocks noChangeShapeType="1"/>
                        </p:cNvSpPr>
                        <p:nvPr userDrawn="1"/>
                      </p:nvSpPr>
                      <p:spPr bwMode="hidden">
                        <a:xfrm rot="1678521" flipH="1" flipV="1">
                          <a:off x="1679" y="952"/>
                          <a:ext cx="447" cy="19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07" name="Line 99"/>
                        <p:cNvSpPr>
                          <a:spLocks noChangeShapeType="1"/>
                        </p:cNvSpPr>
                        <p:nvPr userDrawn="1"/>
                      </p:nvSpPr>
                      <p:spPr bwMode="hidden">
                        <a:xfrm rot="1678521" flipH="1" flipV="1">
                          <a:off x="1859" y="1013"/>
                          <a:ext cx="261" cy="196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grpSp>
          <p:grpSp>
            <p:nvGrpSpPr>
              <p:cNvPr id="171108" name="Group 100"/>
              <p:cNvGrpSpPr>
                <a:grpSpLocks/>
              </p:cNvGrpSpPr>
              <p:nvPr userDrawn="1"/>
            </p:nvGrpSpPr>
            <p:grpSpPr bwMode="auto">
              <a:xfrm>
                <a:off x="402" y="1454"/>
                <a:ext cx="2787" cy="2866"/>
                <a:chOff x="2" y="1454"/>
                <a:chExt cx="2787" cy="2866"/>
              </a:xfrm>
            </p:grpSpPr>
            <p:sp>
              <p:nvSpPr>
                <p:cNvPr id="171109" name="Line 101"/>
                <p:cNvSpPr>
                  <a:spLocks noChangeShapeType="1"/>
                </p:cNvSpPr>
                <p:nvPr userDrawn="1"/>
              </p:nvSpPr>
              <p:spPr bwMode="hidden">
                <a:xfrm rot="1678521" flipV="1">
                  <a:off x="2057" y="1454"/>
                  <a:ext cx="732" cy="17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10" name="Line 102"/>
                <p:cNvSpPr>
                  <a:spLocks noChangeShapeType="1"/>
                </p:cNvSpPr>
                <p:nvPr userDrawn="1"/>
              </p:nvSpPr>
              <p:spPr bwMode="hidden">
                <a:xfrm flipH="1" flipV="1">
                  <a:off x="870" y="3854"/>
                  <a:ext cx="223" cy="46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1111" name="Group 103"/>
                <p:cNvGrpSpPr>
                  <a:grpSpLocks/>
                </p:cNvGrpSpPr>
                <p:nvPr userDrawn="1"/>
              </p:nvGrpSpPr>
              <p:grpSpPr bwMode="auto">
                <a:xfrm>
                  <a:off x="2" y="2738"/>
                  <a:ext cx="1317" cy="1582"/>
                  <a:chOff x="2" y="2738"/>
                  <a:chExt cx="1317" cy="1582"/>
                </a:xfrm>
              </p:grpSpPr>
              <p:sp>
                <p:nvSpPr>
                  <p:cNvPr id="171112" name="Line 104"/>
                  <p:cNvSpPr>
                    <a:spLocks noChangeShapeType="1"/>
                  </p:cNvSpPr>
                  <p:nvPr userDrawn="1"/>
                </p:nvSpPr>
                <p:spPr bwMode="hidden">
                  <a:xfrm flipH="1">
                    <a:off x="697" y="3855"/>
                    <a:ext cx="173" cy="187"/>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13" name="Freeform 105"/>
                  <p:cNvSpPr>
                    <a:spLocks/>
                  </p:cNvSpPr>
                  <p:nvPr userDrawn="1"/>
                </p:nvSpPr>
                <p:spPr bwMode="hidden">
                  <a:xfrm>
                    <a:off x="2" y="3218"/>
                    <a:ext cx="1006" cy="1102"/>
                  </a:xfrm>
                  <a:custGeom>
                    <a:avLst/>
                    <a:gdLst>
                      <a:gd name="T0" fmla="*/ 1006 w 1006"/>
                      <a:gd name="T1" fmla="*/ 1102 h 1102"/>
                      <a:gd name="T2" fmla="*/ 696 w 1006"/>
                      <a:gd name="T3" fmla="*/ 823 h 1102"/>
                      <a:gd name="T4" fmla="*/ 333 w 1006"/>
                      <a:gd name="T5" fmla="*/ 447 h 1102"/>
                      <a:gd name="T6" fmla="*/ 51 w 1006"/>
                      <a:gd name="T7" fmla="*/ 76 h 1102"/>
                      <a:gd name="T8" fmla="*/ 0 w 1006"/>
                      <a:gd name="T9" fmla="*/ 0 h 1102"/>
                    </a:gdLst>
                    <a:ahLst/>
                    <a:cxnLst>
                      <a:cxn ang="0">
                        <a:pos x="T0" y="T1"/>
                      </a:cxn>
                      <a:cxn ang="0">
                        <a:pos x="T2" y="T3"/>
                      </a:cxn>
                      <a:cxn ang="0">
                        <a:pos x="T4" y="T5"/>
                      </a:cxn>
                      <a:cxn ang="0">
                        <a:pos x="T6" y="T7"/>
                      </a:cxn>
                      <a:cxn ang="0">
                        <a:pos x="T8" y="T9"/>
                      </a:cxn>
                    </a:cxnLst>
                    <a:rect l="0" t="0" r="r" b="b"/>
                    <a:pathLst>
                      <a:path w="1006" h="1102">
                        <a:moveTo>
                          <a:pt x="1006" y="1102"/>
                        </a:moveTo>
                        <a:lnTo>
                          <a:pt x="696" y="823"/>
                        </a:lnTo>
                        <a:lnTo>
                          <a:pt x="333" y="447"/>
                        </a:lnTo>
                        <a:lnTo>
                          <a:pt x="51" y="76"/>
                        </a:lnTo>
                        <a:lnTo>
                          <a:pt x="0" y="0"/>
                        </a:lnTo>
                      </a:path>
                    </a:pathLst>
                  </a:custGeom>
                  <a:noFill/>
                  <a:ln w="19050" cmpd="sng">
                    <a:solidFill>
                      <a:schemeClr val="accent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14" name="Line 106"/>
                  <p:cNvSpPr>
                    <a:spLocks noChangeShapeType="1"/>
                  </p:cNvSpPr>
                  <p:nvPr userDrawn="1"/>
                </p:nvSpPr>
                <p:spPr bwMode="hidden">
                  <a:xfrm flipH="1">
                    <a:off x="1242" y="4231"/>
                    <a:ext cx="77" cy="8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15" name="Line 107"/>
                  <p:cNvSpPr>
                    <a:spLocks noChangeShapeType="1"/>
                  </p:cNvSpPr>
                  <p:nvPr userDrawn="1"/>
                </p:nvSpPr>
                <p:spPr bwMode="hidden">
                  <a:xfrm flipH="1" flipV="1">
                    <a:off x="340" y="3668"/>
                    <a:ext cx="532" cy="185"/>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16" name="Line 108"/>
                  <p:cNvSpPr>
                    <a:spLocks noChangeShapeType="1"/>
                  </p:cNvSpPr>
                  <p:nvPr userDrawn="1"/>
                </p:nvSpPr>
                <p:spPr bwMode="hidden">
                  <a:xfrm flipH="1" flipV="1">
                    <a:off x="237" y="3101"/>
                    <a:ext cx="101" cy="567"/>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17" name="Line 109"/>
                  <p:cNvSpPr>
                    <a:spLocks noChangeShapeType="1"/>
                  </p:cNvSpPr>
                  <p:nvPr userDrawn="1"/>
                </p:nvSpPr>
                <p:spPr bwMode="hidden">
                  <a:xfrm flipH="1" flipV="1">
                    <a:off x="2" y="3009"/>
                    <a:ext cx="235" cy="9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18" name="Line 110"/>
                  <p:cNvSpPr>
                    <a:spLocks noChangeShapeType="1"/>
                  </p:cNvSpPr>
                  <p:nvPr userDrawn="1"/>
                </p:nvSpPr>
                <p:spPr bwMode="hidden">
                  <a:xfrm flipV="1">
                    <a:off x="54" y="3101"/>
                    <a:ext cx="182" cy="19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19" name="Line 111"/>
                  <p:cNvSpPr>
                    <a:spLocks noChangeShapeType="1"/>
                  </p:cNvSpPr>
                  <p:nvPr userDrawn="1"/>
                </p:nvSpPr>
                <p:spPr bwMode="hidden">
                  <a:xfrm flipH="1">
                    <a:off x="336" y="3476"/>
                    <a:ext cx="176" cy="19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120" name="Line 112"/>
                  <p:cNvSpPr>
                    <a:spLocks noChangeShapeType="1"/>
                  </p:cNvSpPr>
                  <p:nvPr userDrawn="1"/>
                </p:nvSpPr>
                <p:spPr bwMode="hidden">
                  <a:xfrm flipV="1">
                    <a:off x="3" y="2738"/>
                    <a:ext cx="14" cy="2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171121" name="Group 113"/>
            <p:cNvGrpSpPr>
              <a:grpSpLocks/>
            </p:cNvGrpSpPr>
            <p:nvPr userDrawn="1"/>
          </p:nvGrpSpPr>
          <p:grpSpPr bwMode="auto">
            <a:xfrm>
              <a:off x="16" y="1326"/>
              <a:ext cx="3325" cy="2948"/>
              <a:chOff x="16" y="1326"/>
              <a:chExt cx="3325" cy="2948"/>
            </a:xfrm>
          </p:grpSpPr>
          <p:sp>
            <p:nvSpPr>
              <p:cNvPr id="171122" name="Freeform 114"/>
              <p:cNvSpPr>
                <a:spLocks/>
              </p:cNvSpPr>
              <p:nvPr/>
            </p:nvSpPr>
            <p:spPr bwMode="hidden">
              <a:xfrm>
                <a:off x="16" y="2656"/>
                <a:ext cx="1440" cy="1618"/>
              </a:xfrm>
              <a:custGeom>
                <a:avLst/>
                <a:gdLst>
                  <a:gd name="T0" fmla="*/ 873 w 1435"/>
                  <a:gd name="T1" fmla="*/ 1150 h 1618"/>
                  <a:gd name="T2" fmla="*/ 741 w 1435"/>
                  <a:gd name="T3" fmla="*/ 1019 h 1618"/>
                  <a:gd name="T4" fmla="*/ 610 w 1435"/>
                  <a:gd name="T5" fmla="*/ 875 h 1618"/>
                  <a:gd name="T6" fmla="*/ 490 w 1435"/>
                  <a:gd name="T7" fmla="*/ 737 h 1618"/>
                  <a:gd name="T8" fmla="*/ 377 w 1435"/>
                  <a:gd name="T9" fmla="*/ 593 h 1618"/>
                  <a:gd name="T10" fmla="*/ 275 w 1435"/>
                  <a:gd name="T11" fmla="*/ 443 h 1618"/>
                  <a:gd name="T12" fmla="*/ 173 w 1435"/>
                  <a:gd name="T13" fmla="*/ 299 h 1618"/>
                  <a:gd name="T14" fmla="*/ 84 w 1435"/>
                  <a:gd name="T15" fmla="*/ 149 h 1618"/>
                  <a:gd name="T16" fmla="*/ 0 w 1435"/>
                  <a:gd name="T17" fmla="*/ 0 h 1618"/>
                  <a:gd name="T18" fmla="*/ 0 w 1435"/>
                  <a:gd name="T19" fmla="*/ 11 h 1618"/>
                  <a:gd name="T20" fmla="*/ 84 w 1435"/>
                  <a:gd name="T21" fmla="*/ 155 h 1618"/>
                  <a:gd name="T22" fmla="*/ 173 w 1435"/>
                  <a:gd name="T23" fmla="*/ 305 h 1618"/>
                  <a:gd name="T24" fmla="*/ 269 w 1435"/>
                  <a:gd name="T25" fmla="*/ 449 h 1618"/>
                  <a:gd name="T26" fmla="*/ 377 w 1435"/>
                  <a:gd name="T27" fmla="*/ 593 h 1618"/>
                  <a:gd name="T28" fmla="*/ 490 w 1435"/>
                  <a:gd name="T29" fmla="*/ 737 h 1618"/>
                  <a:gd name="T30" fmla="*/ 610 w 1435"/>
                  <a:gd name="T31" fmla="*/ 881 h 1618"/>
                  <a:gd name="T32" fmla="*/ 735 w 1435"/>
                  <a:gd name="T33" fmla="*/ 1019 h 1618"/>
                  <a:gd name="T34" fmla="*/ 873 w 1435"/>
                  <a:gd name="T35" fmla="*/ 1150 h 1618"/>
                  <a:gd name="T36" fmla="*/ 1010 w 1435"/>
                  <a:gd name="T37" fmla="*/ 1276 h 1618"/>
                  <a:gd name="T38" fmla="*/ 1148 w 1435"/>
                  <a:gd name="T39" fmla="*/ 1396 h 1618"/>
                  <a:gd name="T40" fmla="*/ 1286 w 1435"/>
                  <a:gd name="T41" fmla="*/ 1510 h 1618"/>
                  <a:gd name="T42" fmla="*/ 1429 w 1435"/>
                  <a:gd name="T43" fmla="*/ 1618 h 1618"/>
                  <a:gd name="T44" fmla="*/ 1435 w 1435"/>
                  <a:gd name="T45" fmla="*/ 1618 h 1618"/>
                  <a:gd name="T46" fmla="*/ 1292 w 1435"/>
                  <a:gd name="T47" fmla="*/ 1510 h 1618"/>
                  <a:gd name="T48" fmla="*/ 1154 w 1435"/>
                  <a:gd name="T49" fmla="*/ 1396 h 1618"/>
                  <a:gd name="T50" fmla="*/ 1010 w 1435"/>
                  <a:gd name="T51" fmla="*/ 1276 h 1618"/>
                  <a:gd name="T52" fmla="*/ 873 w 1435"/>
                  <a:gd name="T53" fmla="*/ 1150 h 1618"/>
                  <a:gd name="T54" fmla="*/ 873 w 1435"/>
                  <a:gd name="T55" fmla="*/ 1150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35" h="1618">
                    <a:moveTo>
                      <a:pt x="873" y="1150"/>
                    </a:moveTo>
                    <a:lnTo>
                      <a:pt x="741" y="1019"/>
                    </a:lnTo>
                    <a:lnTo>
                      <a:pt x="610" y="875"/>
                    </a:lnTo>
                    <a:lnTo>
                      <a:pt x="490" y="737"/>
                    </a:lnTo>
                    <a:lnTo>
                      <a:pt x="377" y="593"/>
                    </a:lnTo>
                    <a:lnTo>
                      <a:pt x="275" y="443"/>
                    </a:lnTo>
                    <a:lnTo>
                      <a:pt x="173" y="299"/>
                    </a:lnTo>
                    <a:lnTo>
                      <a:pt x="84" y="149"/>
                    </a:lnTo>
                    <a:lnTo>
                      <a:pt x="0" y="0"/>
                    </a:lnTo>
                    <a:lnTo>
                      <a:pt x="0" y="11"/>
                    </a:lnTo>
                    <a:lnTo>
                      <a:pt x="84" y="155"/>
                    </a:lnTo>
                    <a:lnTo>
                      <a:pt x="173" y="305"/>
                    </a:lnTo>
                    <a:lnTo>
                      <a:pt x="269" y="449"/>
                    </a:lnTo>
                    <a:lnTo>
                      <a:pt x="377" y="593"/>
                    </a:lnTo>
                    <a:lnTo>
                      <a:pt x="490" y="737"/>
                    </a:lnTo>
                    <a:lnTo>
                      <a:pt x="610" y="881"/>
                    </a:lnTo>
                    <a:lnTo>
                      <a:pt x="735" y="1019"/>
                    </a:lnTo>
                    <a:lnTo>
                      <a:pt x="873" y="1150"/>
                    </a:lnTo>
                    <a:lnTo>
                      <a:pt x="1010" y="1276"/>
                    </a:lnTo>
                    <a:lnTo>
                      <a:pt x="1148" y="1396"/>
                    </a:lnTo>
                    <a:lnTo>
                      <a:pt x="1286" y="1510"/>
                    </a:lnTo>
                    <a:lnTo>
                      <a:pt x="1429" y="1618"/>
                    </a:lnTo>
                    <a:lnTo>
                      <a:pt x="1435" y="1618"/>
                    </a:lnTo>
                    <a:lnTo>
                      <a:pt x="1292" y="1510"/>
                    </a:lnTo>
                    <a:lnTo>
                      <a:pt x="1154" y="1396"/>
                    </a:lnTo>
                    <a:lnTo>
                      <a:pt x="1010" y="1276"/>
                    </a:lnTo>
                    <a:lnTo>
                      <a:pt x="873" y="1150"/>
                    </a:lnTo>
                    <a:lnTo>
                      <a:pt x="873" y="115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123" name="Freeform 115"/>
              <p:cNvSpPr>
                <a:spLocks/>
              </p:cNvSpPr>
              <p:nvPr/>
            </p:nvSpPr>
            <p:spPr bwMode="hidden">
              <a:xfrm>
                <a:off x="16" y="2260"/>
                <a:ext cx="1673" cy="2014"/>
              </a:xfrm>
              <a:custGeom>
                <a:avLst/>
                <a:gdLst>
                  <a:gd name="T0" fmla="*/ 957 w 1668"/>
                  <a:gd name="T1" fmla="*/ 1463 h 2014"/>
                  <a:gd name="T2" fmla="*/ 789 w 1668"/>
                  <a:gd name="T3" fmla="*/ 1289 h 2014"/>
                  <a:gd name="T4" fmla="*/ 634 w 1668"/>
                  <a:gd name="T5" fmla="*/ 1115 h 2014"/>
                  <a:gd name="T6" fmla="*/ 490 w 1668"/>
                  <a:gd name="T7" fmla="*/ 929 h 2014"/>
                  <a:gd name="T8" fmla="*/ 365 w 1668"/>
                  <a:gd name="T9" fmla="*/ 743 h 2014"/>
                  <a:gd name="T10" fmla="*/ 251 w 1668"/>
                  <a:gd name="T11" fmla="*/ 557 h 2014"/>
                  <a:gd name="T12" fmla="*/ 149 w 1668"/>
                  <a:gd name="T13" fmla="*/ 372 h 2014"/>
                  <a:gd name="T14" fmla="*/ 66 w 1668"/>
                  <a:gd name="T15" fmla="*/ 186 h 2014"/>
                  <a:gd name="T16" fmla="*/ 0 w 1668"/>
                  <a:gd name="T17" fmla="*/ 0 h 2014"/>
                  <a:gd name="T18" fmla="*/ 0 w 1668"/>
                  <a:gd name="T19" fmla="*/ 12 h 2014"/>
                  <a:gd name="T20" fmla="*/ 66 w 1668"/>
                  <a:gd name="T21" fmla="*/ 198 h 2014"/>
                  <a:gd name="T22" fmla="*/ 149 w 1668"/>
                  <a:gd name="T23" fmla="*/ 384 h 2014"/>
                  <a:gd name="T24" fmla="*/ 251 w 1668"/>
                  <a:gd name="T25" fmla="*/ 569 h 2014"/>
                  <a:gd name="T26" fmla="*/ 365 w 1668"/>
                  <a:gd name="T27" fmla="*/ 755 h 2014"/>
                  <a:gd name="T28" fmla="*/ 490 w 1668"/>
                  <a:gd name="T29" fmla="*/ 935 h 2014"/>
                  <a:gd name="T30" fmla="*/ 634 w 1668"/>
                  <a:gd name="T31" fmla="*/ 1115 h 2014"/>
                  <a:gd name="T32" fmla="*/ 789 w 1668"/>
                  <a:gd name="T33" fmla="*/ 1295 h 2014"/>
                  <a:gd name="T34" fmla="*/ 957 w 1668"/>
                  <a:gd name="T35" fmla="*/ 1463 h 2014"/>
                  <a:gd name="T36" fmla="*/ 1130 w 1668"/>
                  <a:gd name="T37" fmla="*/ 1618 h 2014"/>
                  <a:gd name="T38" fmla="*/ 1303 w 1668"/>
                  <a:gd name="T39" fmla="*/ 1762 h 2014"/>
                  <a:gd name="T40" fmla="*/ 1483 w 1668"/>
                  <a:gd name="T41" fmla="*/ 1894 h 2014"/>
                  <a:gd name="T42" fmla="*/ 1662 w 1668"/>
                  <a:gd name="T43" fmla="*/ 2014 h 2014"/>
                  <a:gd name="T44" fmla="*/ 1668 w 1668"/>
                  <a:gd name="T45" fmla="*/ 2014 h 2014"/>
                  <a:gd name="T46" fmla="*/ 1483 w 1668"/>
                  <a:gd name="T47" fmla="*/ 1894 h 2014"/>
                  <a:gd name="T48" fmla="*/ 1303 w 1668"/>
                  <a:gd name="T49" fmla="*/ 1762 h 2014"/>
                  <a:gd name="T50" fmla="*/ 1130 w 1668"/>
                  <a:gd name="T51" fmla="*/ 1618 h 2014"/>
                  <a:gd name="T52" fmla="*/ 957 w 1668"/>
                  <a:gd name="T53" fmla="*/ 1463 h 2014"/>
                  <a:gd name="T54" fmla="*/ 957 w 1668"/>
                  <a:gd name="T55" fmla="*/ 1463 h 2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8" h="2014">
                    <a:moveTo>
                      <a:pt x="957" y="1463"/>
                    </a:moveTo>
                    <a:lnTo>
                      <a:pt x="789" y="1289"/>
                    </a:lnTo>
                    <a:lnTo>
                      <a:pt x="634" y="1115"/>
                    </a:lnTo>
                    <a:lnTo>
                      <a:pt x="490" y="929"/>
                    </a:lnTo>
                    <a:lnTo>
                      <a:pt x="365" y="743"/>
                    </a:lnTo>
                    <a:lnTo>
                      <a:pt x="251" y="557"/>
                    </a:lnTo>
                    <a:lnTo>
                      <a:pt x="149" y="372"/>
                    </a:lnTo>
                    <a:lnTo>
                      <a:pt x="66" y="186"/>
                    </a:lnTo>
                    <a:lnTo>
                      <a:pt x="0" y="0"/>
                    </a:lnTo>
                    <a:lnTo>
                      <a:pt x="0" y="12"/>
                    </a:lnTo>
                    <a:lnTo>
                      <a:pt x="66" y="198"/>
                    </a:lnTo>
                    <a:lnTo>
                      <a:pt x="149" y="384"/>
                    </a:lnTo>
                    <a:lnTo>
                      <a:pt x="251" y="569"/>
                    </a:lnTo>
                    <a:lnTo>
                      <a:pt x="365" y="755"/>
                    </a:lnTo>
                    <a:lnTo>
                      <a:pt x="490" y="935"/>
                    </a:lnTo>
                    <a:lnTo>
                      <a:pt x="634" y="1115"/>
                    </a:lnTo>
                    <a:lnTo>
                      <a:pt x="789" y="1295"/>
                    </a:lnTo>
                    <a:lnTo>
                      <a:pt x="957" y="1463"/>
                    </a:lnTo>
                    <a:lnTo>
                      <a:pt x="1130" y="1618"/>
                    </a:lnTo>
                    <a:lnTo>
                      <a:pt x="1303" y="1762"/>
                    </a:lnTo>
                    <a:lnTo>
                      <a:pt x="1483" y="1894"/>
                    </a:lnTo>
                    <a:lnTo>
                      <a:pt x="1662" y="2014"/>
                    </a:lnTo>
                    <a:lnTo>
                      <a:pt x="1668" y="2014"/>
                    </a:lnTo>
                    <a:lnTo>
                      <a:pt x="1483" y="1894"/>
                    </a:lnTo>
                    <a:lnTo>
                      <a:pt x="1303" y="1762"/>
                    </a:lnTo>
                    <a:lnTo>
                      <a:pt x="1130" y="1618"/>
                    </a:lnTo>
                    <a:lnTo>
                      <a:pt x="957" y="1463"/>
                    </a:lnTo>
                    <a:lnTo>
                      <a:pt x="957" y="14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124" name="Rectangle 116"/>
              <p:cNvSpPr>
                <a:spLocks noChangeArrowheads="1"/>
              </p:cNvSpPr>
              <p:nvPr/>
            </p:nvSpPr>
            <p:spPr bwMode="hidden">
              <a:xfrm rot="-2488720">
                <a:off x="1988" y="1919"/>
                <a:ext cx="1353"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125" name="Rectangle 117"/>
              <p:cNvSpPr>
                <a:spLocks noChangeArrowheads="1"/>
              </p:cNvSpPr>
              <p:nvPr/>
            </p:nvSpPr>
            <p:spPr bwMode="hidden">
              <a:xfrm rot="-5087790">
                <a:off x="1964" y="2613"/>
                <a:ext cx="2217"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126" name="Rectangle 118"/>
              <p:cNvSpPr>
                <a:spLocks noChangeArrowheads="1"/>
              </p:cNvSpPr>
              <p:nvPr/>
            </p:nvSpPr>
            <p:spPr bwMode="hidden">
              <a:xfrm rot="-3417299">
                <a:off x="1019" y="2694"/>
                <a:ext cx="2678"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127" name="Rectangle 119"/>
              <p:cNvSpPr>
                <a:spLocks noChangeArrowheads="1"/>
              </p:cNvSpPr>
              <p:nvPr/>
            </p:nvSpPr>
            <p:spPr bwMode="hidden">
              <a:xfrm rot="-835848">
                <a:off x="688" y="1748"/>
                <a:ext cx="2390"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1128" name="Group 120"/>
              <p:cNvGrpSpPr>
                <a:grpSpLocks noChangeAspect="1"/>
              </p:cNvGrpSpPr>
              <p:nvPr/>
            </p:nvGrpSpPr>
            <p:grpSpPr bwMode="auto">
              <a:xfrm>
                <a:off x="3046" y="1326"/>
                <a:ext cx="259" cy="299"/>
                <a:chOff x="3042" y="1265"/>
                <a:chExt cx="367" cy="424"/>
              </a:xfrm>
            </p:grpSpPr>
            <p:sp>
              <p:nvSpPr>
                <p:cNvPr id="171129" name="Oval 121"/>
                <p:cNvSpPr>
                  <a:spLocks noChangeAspect="1" noChangeArrowheads="1"/>
                </p:cNvSpPr>
                <p:nvPr userDrawn="1"/>
              </p:nvSpPr>
              <p:spPr bwMode="hidden">
                <a:xfrm rot="2828979">
                  <a:off x="2982" y="1467"/>
                  <a:ext cx="282" cy="161"/>
                </a:xfrm>
                <a:prstGeom prst="ellipse">
                  <a:avLst/>
                </a:prstGeom>
                <a:gradFill rotWithShape="0">
                  <a:gsLst>
                    <a:gs pos="0">
                      <a:schemeClr val="accent2"/>
                    </a:gs>
                    <a:gs pos="100000">
                      <a:schemeClr val="accent2">
                        <a:gamma/>
                        <a:tint val="8470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130" name="Freeform 122"/>
                <p:cNvSpPr>
                  <a:spLocks noChangeAspect="1"/>
                </p:cNvSpPr>
                <p:nvPr userDrawn="1"/>
              </p:nvSpPr>
              <p:spPr bwMode="hidden">
                <a:xfrm>
                  <a:off x="3070" y="1374"/>
                  <a:ext cx="227" cy="222"/>
                </a:xfrm>
                <a:custGeom>
                  <a:avLst/>
                  <a:gdLst>
                    <a:gd name="T0" fmla="*/ 227 w 227"/>
                    <a:gd name="T1" fmla="*/ 134 h 222"/>
                    <a:gd name="T2" fmla="*/ 203 w 227"/>
                    <a:gd name="T3" fmla="*/ 144 h 222"/>
                    <a:gd name="T4" fmla="*/ 179 w 227"/>
                    <a:gd name="T5" fmla="*/ 138 h 222"/>
                    <a:gd name="T6" fmla="*/ 149 w 227"/>
                    <a:gd name="T7" fmla="*/ 126 h 222"/>
                    <a:gd name="T8" fmla="*/ 126 w 227"/>
                    <a:gd name="T9" fmla="*/ 102 h 222"/>
                    <a:gd name="T10" fmla="*/ 102 w 227"/>
                    <a:gd name="T11" fmla="*/ 72 h 222"/>
                    <a:gd name="T12" fmla="*/ 84 w 227"/>
                    <a:gd name="T13" fmla="*/ 48 h 222"/>
                    <a:gd name="T14" fmla="*/ 78 w 227"/>
                    <a:gd name="T15" fmla="*/ 24 h 222"/>
                    <a:gd name="T16" fmla="*/ 84 w 227"/>
                    <a:gd name="T17" fmla="*/ 0 h 222"/>
                    <a:gd name="T18" fmla="*/ 84 w 227"/>
                    <a:gd name="T19" fmla="*/ 0 h 222"/>
                    <a:gd name="T20" fmla="*/ 78 w 227"/>
                    <a:gd name="T21" fmla="*/ 0 h 222"/>
                    <a:gd name="T22" fmla="*/ 18 w 227"/>
                    <a:gd name="T23" fmla="*/ 60 h 222"/>
                    <a:gd name="T24" fmla="*/ 0 w 227"/>
                    <a:gd name="T25" fmla="*/ 90 h 222"/>
                    <a:gd name="T26" fmla="*/ 0 w 227"/>
                    <a:gd name="T27" fmla="*/ 120 h 222"/>
                    <a:gd name="T28" fmla="*/ 12 w 227"/>
                    <a:gd name="T29" fmla="*/ 156 h 222"/>
                    <a:gd name="T30" fmla="*/ 36 w 227"/>
                    <a:gd name="T31" fmla="*/ 192 h 222"/>
                    <a:gd name="T32" fmla="*/ 66 w 227"/>
                    <a:gd name="T33" fmla="*/ 216 h 222"/>
                    <a:gd name="T34" fmla="*/ 96 w 227"/>
                    <a:gd name="T35" fmla="*/ 222 h 222"/>
                    <a:gd name="T36" fmla="*/ 126 w 227"/>
                    <a:gd name="T37" fmla="*/ 222 h 222"/>
                    <a:gd name="T38" fmla="*/ 155 w 227"/>
                    <a:gd name="T39" fmla="*/ 210 h 222"/>
                    <a:gd name="T40" fmla="*/ 227 w 227"/>
                    <a:gd name="T41" fmla="*/ 138 h 222"/>
                    <a:gd name="T42" fmla="*/ 227 w 227"/>
                    <a:gd name="T43" fmla="*/ 1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222">
                      <a:moveTo>
                        <a:pt x="227" y="134"/>
                      </a:moveTo>
                      <a:lnTo>
                        <a:pt x="203" y="144"/>
                      </a:lnTo>
                      <a:lnTo>
                        <a:pt x="179" y="138"/>
                      </a:lnTo>
                      <a:lnTo>
                        <a:pt x="149" y="126"/>
                      </a:lnTo>
                      <a:lnTo>
                        <a:pt x="126" y="102"/>
                      </a:lnTo>
                      <a:lnTo>
                        <a:pt x="102" y="72"/>
                      </a:lnTo>
                      <a:lnTo>
                        <a:pt x="84" y="48"/>
                      </a:lnTo>
                      <a:lnTo>
                        <a:pt x="78" y="24"/>
                      </a:lnTo>
                      <a:lnTo>
                        <a:pt x="84" y="0"/>
                      </a:lnTo>
                      <a:lnTo>
                        <a:pt x="84" y="0"/>
                      </a:lnTo>
                      <a:lnTo>
                        <a:pt x="78" y="0"/>
                      </a:lnTo>
                      <a:lnTo>
                        <a:pt x="18" y="60"/>
                      </a:lnTo>
                      <a:lnTo>
                        <a:pt x="0" y="90"/>
                      </a:lnTo>
                      <a:lnTo>
                        <a:pt x="0" y="120"/>
                      </a:lnTo>
                      <a:lnTo>
                        <a:pt x="12" y="156"/>
                      </a:lnTo>
                      <a:lnTo>
                        <a:pt x="36" y="192"/>
                      </a:lnTo>
                      <a:lnTo>
                        <a:pt x="66" y="216"/>
                      </a:lnTo>
                      <a:lnTo>
                        <a:pt x="96" y="222"/>
                      </a:lnTo>
                      <a:lnTo>
                        <a:pt x="126" y="222"/>
                      </a:lnTo>
                      <a:lnTo>
                        <a:pt x="155" y="210"/>
                      </a:lnTo>
                      <a:lnTo>
                        <a:pt x="227" y="138"/>
                      </a:lnTo>
                      <a:lnTo>
                        <a:pt x="227" y="134"/>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131" name="Freeform 123"/>
                <p:cNvSpPr>
                  <a:spLocks noChangeAspect="1"/>
                </p:cNvSpPr>
                <p:nvPr userDrawn="1"/>
              </p:nvSpPr>
              <p:spPr bwMode="hidden">
                <a:xfrm>
                  <a:off x="3144" y="1365"/>
                  <a:ext cx="163" cy="155"/>
                </a:xfrm>
                <a:custGeom>
                  <a:avLst/>
                  <a:gdLst>
                    <a:gd name="T0" fmla="*/ 221 w 233"/>
                    <a:gd name="T1" fmla="*/ 216 h 234"/>
                    <a:gd name="T2" fmla="*/ 192 w 233"/>
                    <a:gd name="T3" fmla="*/ 234 h 234"/>
                    <a:gd name="T4" fmla="*/ 150 w 233"/>
                    <a:gd name="T5" fmla="*/ 234 h 234"/>
                    <a:gd name="T6" fmla="*/ 102 w 233"/>
                    <a:gd name="T7" fmla="*/ 210 h 234"/>
                    <a:gd name="T8" fmla="*/ 54 w 233"/>
                    <a:gd name="T9" fmla="*/ 174 h 234"/>
                    <a:gd name="T10" fmla="*/ 24 w 233"/>
                    <a:gd name="T11" fmla="*/ 132 h 234"/>
                    <a:gd name="T12" fmla="*/ 6 w 233"/>
                    <a:gd name="T13" fmla="*/ 84 h 234"/>
                    <a:gd name="T14" fmla="*/ 0 w 233"/>
                    <a:gd name="T15" fmla="*/ 42 h 234"/>
                    <a:gd name="T16" fmla="*/ 12 w 233"/>
                    <a:gd name="T17" fmla="*/ 12 h 234"/>
                    <a:gd name="T18" fmla="*/ 48 w 233"/>
                    <a:gd name="T19" fmla="*/ 0 h 234"/>
                    <a:gd name="T20" fmla="*/ 84 w 233"/>
                    <a:gd name="T21" fmla="*/ 0 h 234"/>
                    <a:gd name="T22" fmla="*/ 132 w 233"/>
                    <a:gd name="T23" fmla="*/ 18 h 234"/>
                    <a:gd name="T24" fmla="*/ 174 w 233"/>
                    <a:gd name="T25" fmla="*/ 54 h 234"/>
                    <a:gd name="T26" fmla="*/ 210 w 233"/>
                    <a:gd name="T27" fmla="*/ 102 h 234"/>
                    <a:gd name="T28" fmla="*/ 233 w 233"/>
                    <a:gd name="T29" fmla="*/ 144 h 234"/>
                    <a:gd name="T30" fmla="*/ 233 w 233"/>
                    <a:gd name="T31" fmla="*/ 186 h 234"/>
                    <a:gd name="T32" fmla="*/ 221 w 233"/>
                    <a:gd name="T33" fmla="*/ 216 h 234"/>
                    <a:gd name="T34" fmla="*/ 221 w 233"/>
                    <a:gd name="T35" fmla="*/ 2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234">
                      <a:moveTo>
                        <a:pt x="221" y="216"/>
                      </a:moveTo>
                      <a:lnTo>
                        <a:pt x="192" y="234"/>
                      </a:lnTo>
                      <a:lnTo>
                        <a:pt x="150" y="234"/>
                      </a:lnTo>
                      <a:lnTo>
                        <a:pt x="102" y="210"/>
                      </a:lnTo>
                      <a:lnTo>
                        <a:pt x="54" y="174"/>
                      </a:lnTo>
                      <a:lnTo>
                        <a:pt x="24" y="132"/>
                      </a:lnTo>
                      <a:lnTo>
                        <a:pt x="6" y="84"/>
                      </a:lnTo>
                      <a:lnTo>
                        <a:pt x="0" y="42"/>
                      </a:lnTo>
                      <a:lnTo>
                        <a:pt x="12" y="12"/>
                      </a:lnTo>
                      <a:lnTo>
                        <a:pt x="48" y="0"/>
                      </a:lnTo>
                      <a:lnTo>
                        <a:pt x="84" y="0"/>
                      </a:lnTo>
                      <a:lnTo>
                        <a:pt x="132" y="18"/>
                      </a:lnTo>
                      <a:lnTo>
                        <a:pt x="174" y="54"/>
                      </a:lnTo>
                      <a:lnTo>
                        <a:pt x="210" y="102"/>
                      </a:lnTo>
                      <a:lnTo>
                        <a:pt x="233" y="144"/>
                      </a:lnTo>
                      <a:lnTo>
                        <a:pt x="233" y="186"/>
                      </a:lnTo>
                      <a:lnTo>
                        <a:pt x="221" y="216"/>
                      </a:lnTo>
                      <a:lnTo>
                        <a:pt x="221" y="216"/>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171132" name="Freeform 124"/>
                <p:cNvSpPr>
                  <a:spLocks noChangeAspect="1"/>
                </p:cNvSpPr>
                <p:nvPr userDrawn="1"/>
              </p:nvSpPr>
              <p:spPr bwMode="hidden">
                <a:xfrm>
                  <a:off x="3202" y="1272"/>
                  <a:ext cx="203" cy="198"/>
                </a:xfrm>
                <a:custGeom>
                  <a:avLst/>
                  <a:gdLst>
                    <a:gd name="T0" fmla="*/ 179 w 203"/>
                    <a:gd name="T1" fmla="*/ 18 h 198"/>
                    <a:gd name="T2" fmla="*/ 197 w 203"/>
                    <a:gd name="T3" fmla="*/ 48 h 198"/>
                    <a:gd name="T4" fmla="*/ 203 w 203"/>
                    <a:gd name="T5" fmla="*/ 60 h 198"/>
                    <a:gd name="T6" fmla="*/ 197 w 203"/>
                    <a:gd name="T7" fmla="*/ 66 h 198"/>
                    <a:gd name="T8" fmla="*/ 65 w 203"/>
                    <a:gd name="T9" fmla="*/ 192 h 198"/>
                    <a:gd name="T10" fmla="*/ 59 w 203"/>
                    <a:gd name="T11" fmla="*/ 198 h 198"/>
                    <a:gd name="T12" fmla="*/ 47 w 203"/>
                    <a:gd name="T13" fmla="*/ 192 h 198"/>
                    <a:gd name="T14" fmla="*/ 17 w 203"/>
                    <a:gd name="T15" fmla="*/ 174 h 198"/>
                    <a:gd name="T16" fmla="*/ 0 w 203"/>
                    <a:gd name="T17" fmla="*/ 150 h 198"/>
                    <a:gd name="T18" fmla="*/ 0 w 203"/>
                    <a:gd name="T19" fmla="*/ 126 h 198"/>
                    <a:gd name="T20" fmla="*/ 131 w 203"/>
                    <a:gd name="T21" fmla="*/ 0 h 198"/>
                    <a:gd name="T22" fmla="*/ 155 w 203"/>
                    <a:gd name="T23" fmla="*/ 0 h 198"/>
                    <a:gd name="T24" fmla="*/ 179 w 203"/>
                    <a:gd name="T25" fmla="*/ 18 h 198"/>
                    <a:gd name="T26" fmla="*/ 179 w 203"/>
                    <a:gd name="T27" fmla="*/ 1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98">
                      <a:moveTo>
                        <a:pt x="179" y="18"/>
                      </a:moveTo>
                      <a:lnTo>
                        <a:pt x="197" y="48"/>
                      </a:lnTo>
                      <a:lnTo>
                        <a:pt x="203" y="60"/>
                      </a:lnTo>
                      <a:lnTo>
                        <a:pt x="197" y="66"/>
                      </a:lnTo>
                      <a:lnTo>
                        <a:pt x="65" y="192"/>
                      </a:lnTo>
                      <a:lnTo>
                        <a:pt x="59" y="198"/>
                      </a:lnTo>
                      <a:lnTo>
                        <a:pt x="47" y="192"/>
                      </a:lnTo>
                      <a:lnTo>
                        <a:pt x="17" y="174"/>
                      </a:lnTo>
                      <a:lnTo>
                        <a:pt x="0" y="150"/>
                      </a:lnTo>
                      <a:lnTo>
                        <a:pt x="0" y="126"/>
                      </a:lnTo>
                      <a:lnTo>
                        <a:pt x="131" y="0"/>
                      </a:lnTo>
                      <a:lnTo>
                        <a:pt x="155" y="0"/>
                      </a:lnTo>
                      <a:lnTo>
                        <a:pt x="179" y="18"/>
                      </a:lnTo>
                      <a:lnTo>
                        <a:pt x="179" y="18"/>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133" name="Freeform 125"/>
                <p:cNvSpPr>
                  <a:spLocks noChangeAspect="1"/>
                </p:cNvSpPr>
                <p:nvPr userDrawn="1"/>
              </p:nvSpPr>
              <p:spPr bwMode="hidden">
                <a:xfrm>
                  <a:off x="3330" y="1265"/>
                  <a:ext cx="79" cy="74"/>
                </a:xfrm>
                <a:custGeom>
                  <a:avLst/>
                  <a:gdLst>
                    <a:gd name="T0" fmla="*/ 221 w 233"/>
                    <a:gd name="T1" fmla="*/ 216 h 234"/>
                    <a:gd name="T2" fmla="*/ 192 w 233"/>
                    <a:gd name="T3" fmla="*/ 234 h 234"/>
                    <a:gd name="T4" fmla="*/ 150 w 233"/>
                    <a:gd name="T5" fmla="*/ 234 h 234"/>
                    <a:gd name="T6" fmla="*/ 102 w 233"/>
                    <a:gd name="T7" fmla="*/ 210 h 234"/>
                    <a:gd name="T8" fmla="*/ 54 w 233"/>
                    <a:gd name="T9" fmla="*/ 174 h 234"/>
                    <a:gd name="T10" fmla="*/ 24 w 233"/>
                    <a:gd name="T11" fmla="*/ 132 h 234"/>
                    <a:gd name="T12" fmla="*/ 6 w 233"/>
                    <a:gd name="T13" fmla="*/ 84 h 234"/>
                    <a:gd name="T14" fmla="*/ 0 w 233"/>
                    <a:gd name="T15" fmla="*/ 42 h 234"/>
                    <a:gd name="T16" fmla="*/ 12 w 233"/>
                    <a:gd name="T17" fmla="*/ 12 h 234"/>
                    <a:gd name="T18" fmla="*/ 48 w 233"/>
                    <a:gd name="T19" fmla="*/ 0 h 234"/>
                    <a:gd name="T20" fmla="*/ 84 w 233"/>
                    <a:gd name="T21" fmla="*/ 0 h 234"/>
                    <a:gd name="T22" fmla="*/ 132 w 233"/>
                    <a:gd name="T23" fmla="*/ 18 h 234"/>
                    <a:gd name="T24" fmla="*/ 174 w 233"/>
                    <a:gd name="T25" fmla="*/ 54 h 234"/>
                    <a:gd name="T26" fmla="*/ 210 w 233"/>
                    <a:gd name="T27" fmla="*/ 102 h 234"/>
                    <a:gd name="T28" fmla="*/ 233 w 233"/>
                    <a:gd name="T29" fmla="*/ 144 h 234"/>
                    <a:gd name="T30" fmla="*/ 233 w 233"/>
                    <a:gd name="T31" fmla="*/ 186 h 234"/>
                    <a:gd name="T32" fmla="*/ 221 w 233"/>
                    <a:gd name="T33" fmla="*/ 216 h 234"/>
                    <a:gd name="T34" fmla="*/ 221 w 233"/>
                    <a:gd name="T35" fmla="*/ 2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234">
                      <a:moveTo>
                        <a:pt x="221" y="216"/>
                      </a:moveTo>
                      <a:lnTo>
                        <a:pt x="192" y="234"/>
                      </a:lnTo>
                      <a:lnTo>
                        <a:pt x="150" y="234"/>
                      </a:lnTo>
                      <a:lnTo>
                        <a:pt x="102" y="210"/>
                      </a:lnTo>
                      <a:lnTo>
                        <a:pt x="54" y="174"/>
                      </a:lnTo>
                      <a:lnTo>
                        <a:pt x="24" y="132"/>
                      </a:lnTo>
                      <a:lnTo>
                        <a:pt x="6" y="84"/>
                      </a:lnTo>
                      <a:lnTo>
                        <a:pt x="0" y="42"/>
                      </a:lnTo>
                      <a:lnTo>
                        <a:pt x="12" y="12"/>
                      </a:lnTo>
                      <a:lnTo>
                        <a:pt x="48" y="0"/>
                      </a:lnTo>
                      <a:lnTo>
                        <a:pt x="84" y="0"/>
                      </a:lnTo>
                      <a:lnTo>
                        <a:pt x="132" y="18"/>
                      </a:lnTo>
                      <a:lnTo>
                        <a:pt x="174" y="54"/>
                      </a:lnTo>
                      <a:lnTo>
                        <a:pt x="210" y="102"/>
                      </a:lnTo>
                      <a:lnTo>
                        <a:pt x="233" y="144"/>
                      </a:lnTo>
                      <a:lnTo>
                        <a:pt x="233" y="186"/>
                      </a:lnTo>
                      <a:lnTo>
                        <a:pt x="221" y="216"/>
                      </a:lnTo>
                      <a:lnTo>
                        <a:pt x="221" y="216"/>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sp>
        <p:nvSpPr>
          <p:cNvPr id="171134" name="Rectangle 126"/>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171135" name="Rectangle 12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
        <p:nvSpPr>
          <p:cNvPr id="171136" name="Rectangle 128"/>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6252C232-EE54-4B19-8228-A784161F6229}" type="slidenum">
              <a:rPr lang="en-US"/>
              <a:pPr/>
              <a:t>‹#›</a:t>
            </a:fld>
            <a:endParaRPr lang="en-US"/>
          </a:p>
        </p:txBody>
      </p:sp>
      <p:sp>
        <p:nvSpPr>
          <p:cNvPr id="171137" name="Rectangle 129"/>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1138" name="Rectangle 13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1" fontAlgn="base" hangingPunct="1">
        <a:spcBef>
          <a:spcPct val="20000"/>
        </a:spcBef>
        <a:spcAft>
          <a:spcPct val="0"/>
        </a:spcAft>
        <a:buClr>
          <a:schemeClr val="tx2"/>
        </a:buClr>
        <a:buSzPct val="6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hlink"/>
        </a:buClr>
        <a:buSzPct val="6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customXml" Target="../../customXml/item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err="1" smtClean="0"/>
              <a:t>GitHub</a:t>
            </a:r>
            <a:endParaRPr lang="en-US"/>
          </a:p>
        </p:txBody>
      </p:sp>
      <p:sp>
        <p:nvSpPr>
          <p:cNvPr id="3" name="Subtitle 2"/>
          <p:cNvSpPr>
            <a:spLocks noGrp="1"/>
          </p:cNvSpPr>
          <p:nvPr>
            <p:ph type="subTitle" sz="quarter" idx="1"/>
          </p:nvPr>
        </p:nvSpPr>
        <p:spPr/>
        <p:txBody>
          <a:bodyPr/>
          <a:lstStyle/>
          <a:p>
            <a:r>
              <a:rPr lang="en-US" err="1" smtClean="0"/>
              <a:t>Trình</a:t>
            </a:r>
            <a:r>
              <a:rPr lang="en-US" smtClean="0"/>
              <a:t> </a:t>
            </a:r>
            <a:r>
              <a:rPr lang="en-US" err="1" smtClean="0"/>
              <a:t>bày</a:t>
            </a:r>
            <a:r>
              <a:rPr lang="en-US" smtClean="0"/>
              <a:t>: </a:t>
            </a:r>
            <a:r>
              <a:rPr lang="en-US" err="1" smtClean="0"/>
              <a:t>Nguyễn</a:t>
            </a:r>
            <a:r>
              <a:rPr lang="en-US" smtClean="0"/>
              <a:t> </a:t>
            </a:r>
            <a:r>
              <a:rPr lang="en-US" err="1" smtClean="0"/>
              <a:t>Tiến</a:t>
            </a:r>
            <a:r>
              <a:rPr lang="en-US" smtClean="0"/>
              <a:t> </a:t>
            </a:r>
            <a:r>
              <a:rPr lang="en-US" err="1" smtClean="0"/>
              <a:t>Dũng</a:t>
            </a:r>
            <a:endParaRPr lang="en-US" smtClean="0"/>
          </a:p>
          <a:p>
            <a:r>
              <a:rPr lang="en-US" err="1" smtClean="0"/>
              <a:t>Tháng</a:t>
            </a:r>
            <a:r>
              <a:rPr lang="en-US" smtClean="0"/>
              <a:t> 9/2017</a:t>
            </a:r>
            <a:endParaRPr lang="en-US"/>
          </a:p>
        </p:txBody>
      </p:sp>
    </p:spTree>
    <p:extLst>
      <p:ext uri="{BB962C8B-B14F-4D97-AF65-F5344CB8AC3E}">
        <p14:creationId xmlns:p14="http://schemas.microsoft.com/office/powerpoint/2010/main" val="105521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Đăng nhập và tạo kho chứa</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10</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4629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bwMode="auto">
          <a:xfrm>
            <a:off x="7467600" y="1447800"/>
            <a:ext cx="766763"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2088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38400"/>
            <a:ext cx="34671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2362200" y="4343400"/>
            <a:ext cx="1295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2089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658" y="2438401"/>
            <a:ext cx="4759305" cy="428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11"/>
          <p:cNvSpPr/>
          <p:nvPr/>
        </p:nvSpPr>
        <p:spPr bwMode="auto">
          <a:xfrm>
            <a:off x="4030394" y="6206836"/>
            <a:ext cx="1295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32451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hành 1</a:t>
            </a:r>
            <a:endParaRPr lang="en-US"/>
          </a:p>
        </p:txBody>
      </p:sp>
      <p:sp>
        <p:nvSpPr>
          <p:cNvPr id="3" name="Content Placeholder 2"/>
          <p:cNvSpPr>
            <a:spLocks noGrp="1"/>
          </p:cNvSpPr>
          <p:nvPr>
            <p:ph idx="1"/>
          </p:nvPr>
        </p:nvSpPr>
        <p:spPr/>
        <p:txBody>
          <a:bodyPr/>
          <a:lstStyle/>
          <a:p>
            <a:r>
              <a:rPr lang="en-US" b="1" smtClean="0">
                <a:solidFill>
                  <a:srgbClr val="00B050"/>
                </a:solidFill>
              </a:rPr>
              <a:t>Chỉ với một người dùng</a:t>
            </a:r>
          </a:p>
          <a:p>
            <a:r>
              <a:rPr lang="en-US" smtClean="0"/>
              <a:t>Chép kho chứa trên máy chủ về máy ND (Clone)</a:t>
            </a:r>
          </a:p>
          <a:p>
            <a:r>
              <a:rPr lang="en-US" smtClean="0"/>
              <a:t>Trong thư mục vừa chép (máy ND), chép/tạo các tập tin/thư mục dữ liệu cần quản lý</a:t>
            </a:r>
          </a:p>
          <a:p>
            <a:r>
              <a:rPr lang="en-US" smtClean="0"/>
              <a:t>Có thể thay đổi dữ liệu trên máy ND</a:t>
            </a:r>
          </a:p>
          <a:p>
            <a:r>
              <a:rPr lang="en-US" smtClean="0"/>
              <a:t>Sử dụng GibHub Desktop để đồng bộ về máy chủ</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11</a:t>
            </a:fld>
            <a:endParaRPr lang="en-US"/>
          </a:p>
        </p:txBody>
      </p:sp>
    </p:spTree>
    <p:extLst>
      <p:ext uri="{BB962C8B-B14F-4D97-AF65-F5344CB8AC3E}">
        <p14:creationId xmlns:p14="http://schemas.microsoft.com/office/powerpoint/2010/main" val="2361752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62" y="3722822"/>
            <a:ext cx="3675785" cy="282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800"/>
            <a:ext cx="87630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Chép kho chứa trên máy </a:t>
            </a:r>
            <a:r>
              <a:rPr lang="en-US" smtClean="0"/>
              <a:t>chủ</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12</a:t>
            </a:fld>
            <a:endParaRPr lang="en-US"/>
          </a:p>
        </p:txBody>
      </p:sp>
      <p:sp>
        <p:nvSpPr>
          <p:cNvPr id="10" name="Oval 9"/>
          <p:cNvSpPr/>
          <p:nvPr/>
        </p:nvSpPr>
        <p:spPr bwMode="auto">
          <a:xfrm>
            <a:off x="7086600" y="2895600"/>
            <a:ext cx="1295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5" name="Content Placeholder 4"/>
          <p:cNvSpPr>
            <a:spLocks noGrp="1"/>
          </p:cNvSpPr>
          <p:nvPr>
            <p:ph idx="1"/>
          </p:nvPr>
        </p:nvSpPr>
        <p:spPr>
          <a:xfrm>
            <a:off x="457200" y="1219200"/>
            <a:ext cx="8229600" cy="685800"/>
          </a:xfrm>
        </p:spPr>
        <p:txBody>
          <a:bodyPr/>
          <a:lstStyle/>
          <a:p>
            <a:r>
              <a:rPr lang="en-US" smtClean="0"/>
              <a:t>Run GitHub Desktop, Đăng nhập</a:t>
            </a:r>
          </a:p>
        </p:txBody>
      </p:sp>
      <p:sp>
        <p:nvSpPr>
          <p:cNvPr id="14" name="Oval 13"/>
          <p:cNvSpPr/>
          <p:nvPr/>
        </p:nvSpPr>
        <p:spPr bwMode="auto">
          <a:xfrm>
            <a:off x="4343400" y="6246470"/>
            <a:ext cx="990600" cy="3048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457777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Chép </a:t>
            </a:r>
            <a:r>
              <a:rPr lang="en-US"/>
              <a:t>dữ liệu cần quản lý</a:t>
            </a:r>
          </a:p>
        </p:txBody>
      </p:sp>
      <p:sp>
        <p:nvSpPr>
          <p:cNvPr id="4" name="Slide Number Placeholder 3"/>
          <p:cNvSpPr>
            <a:spLocks noGrp="1"/>
          </p:cNvSpPr>
          <p:nvPr>
            <p:ph type="sldNum" sz="quarter" idx="12"/>
          </p:nvPr>
        </p:nvSpPr>
        <p:spPr/>
        <p:txBody>
          <a:bodyPr/>
          <a:lstStyle/>
          <a:p>
            <a:fld id="{EA9E2E7A-DB14-48B7-A119-B3FC6523930D}" type="slidenum">
              <a:rPr lang="en-US" smtClean="0"/>
              <a:pPr/>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56285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73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Đồng bộ về máy chủ</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14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6106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86200"/>
            <a:ext cx="22860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800100" y="5334000"/>
            <a:ext cx="1295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743" y="5867400"/>
            <a:ext cx="62388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bwMode="auto">
          <a:xfrm>
            <a:off x="7162800" y="5867400"/>
            <a:ext cx="1295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535257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Kiểm tra</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15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50817"/>
            <a:ext cx="8898494" cy="497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651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Giải quyết yêu cầu?</a:t>
            </a:r>
            <a:endParaRPr lang="en-US">
              <a:solidFill>
                <a:srgbClr val="FF0000"/>
              </a:solidFill>
            </a:endParaRPr>
          </a:p>
        </p:txBody>
      </p:sp>
      <p:sp>
        <p:nvSpPr>
          <p:cNvPr id="3" name="Content Placeholder 2"/>
          <p:cNvSpPr>
            <a:spLocks noGrp="1"/>
          </p:cNvSpPr>
          <p:nvPr>
            <p:ph idx="1"/>
          </p:nvPr>
        </p:nvSpPr>
        <p:spPr>
          <a:xfrm>
            <a:off x="457200" y="1600201"/>
            <a:ext cx="8229600" cy="1828800"/>
          </a:xfrm>
        </p:spPr>
        <p:txBody>
          <a:bodyPr/>
          <a:lstStyle/>
          <a:p>
            <a:pPr marL="514350" indent="-514350">
              <a:buFont typeface="+mj-lt"/>
              <a:buAutoNum type="arabicPeriod"/>
            </a:pPr>
            <a:r>
              <a:rPr lang="en-US" smtClean="0"/>
              <a:t>Thay đổi dữ liệu ở máy ND và đồng bộ các thay đổi về máy chủ</a:t>
            </a:r>
          </a:p>
          <a:p>
            <a:pPr marL="914400" lvl="1" indent="-514350"/>
            <a:r>
              <a:rPr lang="en-US" smtClean="0"/>
              <a:t>Xóa tập tin</a:t>
            </a:r>
          </a:p>
          <a:p>
            <a:pPr marL="914400" lvl="1" indent="-514350"/>
            <a:r>
              <a:rPr lang="en-US" smtClean="0"/>
              <a:t>Tạo mới tập tin</a:t>
            </a:r>
          </a:p>
          <a:p>
            <a:pPr marL="914400" lvl="1" indent="-514350"/>
            <a:r>
              <a:rPr lang="en-US" smtClean="0"/>
              <a:t>Sửa tập tin</a:t>
            </a:r>
          </a:p>
          <a:p>
            <a:pPr marL="514350" indent="-514350">
              <a:buFont typeface="+mj-lt"/>
              <a:buAutoNum type="arabicPeriod"/>
            </a:pPr>
            <a:r>
              <a:rPr lang="en-US" smtClean="0"/>
              <a:t>Sửa tập tin trên máy chủ và đồng bộ về máy ND</a:t>
            </a:r>
            <a:endParaRPr lang="en-US"/>
          </a:p>
          <a:p>
            <a:pPr marL="514350" indent="-514350">
              <a:buFont typeface="+mj-lt"/>
              <a:buAutoNum type="arabicPeriod"/>
            </a:pPr>
            <a:r>
              <a:rPr lang="en-US" smtClean="0"/>
              <a:t>Dọn dẹp</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16</a:t>
            </a:fld>
            <a:endParaRPr lang="en-US"/>
          </a:p>
        </p:txBody>
      </p:sp>
    </p:spTree>
    <p:extLst>
      <p:ext uri="{BB962C8B-B14F-4D97-AF65-F5344CB8AC3E}">
        <p14:creationId xmlns:p14="http://schemas.microsoft.com/office/powerpoint/2010/main" val="3126716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hành 2</a:t>
            </a:r>
            <a:endParaRPr lang="en-US"/>
          </a:p>
        </p:txBody>
      </p:sp>
      <p:sp>
        <p:nvSpPr>
          <p:cNvPr id="3" name="Content Placeholder 2"/>
          <p:cNvSpPr>
            <a:spLocks noGrp="1"/>
          </p:cNvSpPr>
          <p:nvPr>
            <p:ph idx="1"/>
          </p:nvPr>
        </p:nvSpPr>
        <p:spPr>
          <a:xfrm>
            <a:off x="457200" y="1295400"/>
            <a:ext cx="8229600" cy="5410200"/>
          </a:xfrm>
        </p:spPr>
        <p:txBody>
          <a:bodyPr/>
          <a:lstStyle/>
          <a:p>
            <a:r>
              <a:rPr lang="en-US" sz="2800" b="1" smtClean="0">
                <a:solidFill>
                  <a:srgbClr val="00B050"/>
                </a:solidFill>
              </a:rPr>
              <a:t>Chỉ với một người dùng</a:t>
            </a:r>
          </a:p>
          <a:p>
            <a:r>
              <a:rPr lang="en-US" sz="2800" smtClean="0"/>
              <a:t>Tạo kho chứa trên máy chủ (thuộc master branch) và Clone về </a:t>
            </a:r>
            <a:r>
              <a:rPr lang="en-US" sz="2800"/>
              <a:t>máy </a:t>
            </a:r>
            <a:r>
              <a:rPr lang="en-US" sz="2800" smtClean="0"/>
              <a:t>ND</a:t>
            </a:r>
          </a:p>
          <a:p>
            <a:r>
              <a:rPr lang="en-US" sz="2800"/>
              <a:t>Trong thư mục </a:t>
            </a:r>
            <a:r>
              <a:rPr lang="en-US" sz="2800" smtClean="0"/>
              <a:t>máy ND, </a:t>
            </a:r>
            <a:r>
              <a:rPr lang="en-US" sz="2800"/>
              <a:t>chép/tạo các tập tin/thư mục dữ </a:t>
            </a:r>
            <a:r>
              <a:rPr lang="en-US" sz="2800" smtClean="0"/>
              <a:t>liệu</a:t>
            </a:r>
            <a:endParaRPr lang="en-US" sz="2800"/>
          </a:p>
          <a:p>
            <a:r>
              <a:rPr lang="en-US" sz="2800" smtClean="0"/>
              <a:t>Tạo develop branch và là bản Clone của master branch. Kiểm tra máy ND</a:t>
            </a:r>
          </a:p>
          <a:p>
            <a:r>
              <a:rPr lang="en-US" sz="2800" smtClean="0"/>
              <a:t>Thay đổi dữ liệu của develop branch và đồng bộ lên máy chủ</a:t>
            </a:r>
          </a:p>
          <a:p>
            <a:r>
              <a:rPr lang="en-US" sz="2800"/>
              <a:t>Cập nhật develop </a:t>
            </a:r>
            <a:r>
              <a:rPr lang="en-US" sz="2800" smtClean="0"/>
              <a:t>branch vào master branch</a:t>
            </a:r>
          </a:p>
        </p:txBody>
      </p:sp>
      <p:sp>
        <p:nvSpPr>
          <p:cNvPr id="4" name="Slide Number Placeholder 3"/>
          <p:cNvSpPr>
            <a:spLocks noGrp="1"/>
          </p:cNvSpPr>
          <p:nvPr>
            <p:ph type="sldNum" sz="quarter" idx="12"/>
          </p:nvPr>
        </p:nvSpPr>
        <p:spPr/>
        <p:txBody>
          <a:bodyPr/>
          <a:lstStyle/>
          <a:p>
            <a:fld id="{EA9E2E7A-DB14-48B7-A119-B3FC6523930D}" type="slidenum">
              <a:rPr lang="en-US" smtClean="0"/>
              <a:pPr/>
              <a:t>17</a:t>
            </a:fld>
            <a:endParaRPr lang="en-US"/>
          </a:p>
        </p:txBody>
      </p:sp>
    </p:spTree>
    <p:extLst>
      <p:ext uri="{BB962C8B-B14F-4D97-AF65-F5344CB8AC3E}">
        <p14:creationId xmlns:p14="http://schemas.microsoft.com/office/powerpoint/2010/main" val="2655762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develop branch</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18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14450"/>
            <a:ext cx="31527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 y="3657600"/>
            <a:ext cx="8377238"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bwMode="auto">
          <a:xfrm>
            <a:off x="369455" y="4191000"/>
            <a:ext cx="1295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447438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Kiểm tra trên máy ND</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19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85900"/>
            <a:ext cx="35337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962400"/>
            <a:ext cx="559117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bwMode="auto">
          <a:xfrm>
            <a:off x="369455" y="3179618"/>
            <a:ext cx="1295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8" name="Oval 7"/>
          <p:cNvSpPr/>
          <p:nvPr/>
        </p:nvSpPr>
        <p:spPr bwMode="auto">
          <a:xfrm>
            <a:off x="4876800" y="4191000"/>
            <a:ext cx="1295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113271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b="1" smtClean="0">
                <a:solidFill>
                  <a:srgbClr val="00B050"/>
                </a:solidFill>
              </a:rPr>
              <a:t>Giới thiệu</a:t>
            </a:r>
          </a:p>
          <a:p>
            <a:r>
              <a:rPr lang="en-US" smtClean="0"/>
              <a:t>Sử dụng</a:t>
            </a:r>
          </a:p>
          <a:p>
            <a:pPr lvl="1"/>
            <a:r>
              <a:rPr lang="en-US" smtClean="0"/>
              <a:t>Môi trường thực hành</a:t>
            </a:r>
          </a:p>
          <a:p>
            <a:pPr lvl="1"/>
            <a:r>
              <a:rPr lang="en-US" smtClean="0"/>
              <a:t>Tạo tài khoản</a:t>
            </a:r>
          </a:p>
          <a:p>
            <a:pPr lvl="1"/>
            <a:r>
              <a:rPr lang="en-US" smtClean="0"/>
              <a:t>Đăng nhập và tạo kho chứa (Repository)</a:t>
            </a:r>
          </a:p>
          <a:p>
            <a:pPr lvl="1"/>
            <a:r>
              <a:rPr lang="en-US" smtClean="0"/>
              <a:t>Thực hành (5 bài thực hành)</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2</a:t>
            </a:fld>
            <a:endParaRPr lang="en-US"/>
          </a:p>
        </p:txBody>
      </p:sp>
    </p:spTree>
    <p:extLst>
      <p:ext uri="{BB962C8B-B14F-4D97-AF65-F5344CB8AC3E}">
        <p14:creationId xmlns:p14="http://schemas.microsoft.com/office/powerpoint/2010/main" val="1514410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Thay đổi dữ liệu develop branch</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20</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62100"/>
            <a:ext cx="22098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3705225"/>
            <a:ext cx="79819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bwMode="auto">
          <a:xfrm>
            <a:off x="990600" y="3124200"/>
            <a:ext cx="1295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8" name="Oval 7"/>
          <p:cNvSpPr/>
          <p:nvPr/>
        </p:nvSpPr>
        <p:spPr bwMode="auto">
          <a:xfrm>
            <a:off x="5105400" y="3705225"/>
            <a:ext cx="1295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449098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Kiểm tra trên máy chủ</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21</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76375"/>
            <a:ext cx="86868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86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Cập nhật develop vào master</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22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3726803"/>
              </p:ext>
            </p:extLst>
          </p:nvPr>
        </p:nvGraphicFramePr>
        <p:xfrm>
          <a:off x="609600" y="1397000"/>
          <a:ext cx="7848600" cy="2387600"/>
        </p:xfrm>
        <a:graphic>
          <a:graphicData uri="http://schemas.openxmlformats.org/drawingml/2006/table">
            <a:tbl>
              <a:tblPr firstRow="1" bandRow="1">
                <a:tableStyleId>{5C22544A-7EE6-4342-B048-85BDC9FD1C3A}</a:tableStyleId>
              </a:tblPr>
              <a:tblGrid>
                <a:gridCol w="4343400"/>
                <a:gridCol w="3505200"/>
              </a:tblGrid>
              <a:tr h="370840">
                <a:tc>
                  <a:txBody>
                    <a:bodyPr/>
                    <a:lstStyle/>
                    <a:p>
                      <a:r>
                        <a:rPr lang="en-US" smtClean="0"/>
                        <a:t>Develop branch</a:t>
                      </a:r>
                      <a:endParaRPr lang="en-US"/>
                    </a:p>
                  </a:txBody>
                  <a:tcPr/>
                </a:tc>
                <a:tc>
                  <a:txBody>
                    <a:bodyPr/>
                    <a:lstStyle/>
                    <a:p>
                      <a:endParaRPr lang="en-US"/>
                    </a:p>
                  </a:txBody>
                  <a:tcPr/>
                </a:tc>
              </a:tr>
              <a:tr h="370840">
                <a:tc>
                  <a:txBody>
                    <a:bodyPr/>
                    <a:lstStyle/>
                    <a:p>
                      <a:r>
                        <a:rPr lang="en-US" smtClean="0"/>
                        <a:t>Tạo new pull request </a:t>
                      </a:r>
                    </a:p>
                  </a:txBody>
                  <a:tcPr/>
                </a:tc>
                <a:tc>
                  <a:txBody>
                    <a:bodyPr/>
                    <a:lstStyle/>
                    <a:p>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Có</a:t>
                      </a:r>
                      <a:r>
                        <a:rPr lang="en-US" baseline="0" smtClean="0"/>
                        <a:t> thể chọn Compare &amp; pull request</a:t>
                      </a:r>
                    </a:p>
                  </a:txBody>
                  <a:tcPr/>
                </a:tc>
                <a:tc>
                  <a:txBody>
                    <a:bodyPr/>
                    <a:lstStyle/>
                    <a:p>
                      <a:endParaRPr lang="en-US"/>
                    </a:p>
                  </a:txBody>
                  <a:tcPr/>
                </a:tc>
              </a:tr>
              <a:tr h="497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Nhấn</a:t>
                      </a:r>
                      <a:r>
                        <a:rPr lang="en-US" baseline="0" smtClean="0"/>
                        <a:t> nút Create pull request</a:t>
                      </a:r>
                    </a:p>
                  </a:txBody>
                  <a:tcPr/>
                </a:tc>
                <a:tc>
                  <a:txBody>
                    <a:bodyPr/>
                    <a:lstStyle/>
                    <a:p>
                      <a:endParaRPr lang="en-US"/>
                    </a:p>
                  </a:txBody>
                  <a:tcPr/>
                </a:tc>
              </a:tr>
              <a:tr h="508000">
                <a:tc>
                  <a:txBody>
                    <a:bodyPr/>
                    <a:lstStyle/>
                    <a:p>
                      <a:r>
                        <a:rPr lang="en-US" smtClean="0"/>
                        <a:t>Nhấn</a:t>
                      </a:r>
                      <a:r>
                        <a:rPr lang="en-US" baseline="0" smtClean="0"/>
                        <a:t> nút Confirm merge</a:t>
                      </a:r>
                      <a:endParaRPr lang="en-US"/>
                    </a:p>
                  </a:txBody>
                  <a:tcPr/>
                </a:tc>
                <a:tc>
                  <a:txBody>
                    <a:bodyPr/>
                    <a:lstStyle/>
                    <a:p>
                      <a:endParaRPr lang="en-US"/>
                    </a:p>
                  </a:txBody>
                  <a:tcPr/>
                </a:tc>
              </a:tr>
            </a:tbl>
          </a:graphicData>
        </a:graphic>
      </p:graphicFrame>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2709" y="1795606"/>
            <a:ext cx="10858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925" y="2359314"/>
            <a:ext cx="16097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8462" y="2819400"/>
            <a:ext cx="13906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962400"/>
            <a:ext cx="4408416"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bwMode="auto">
          <a:xfrm>
            <a:off x="838200" y="6324600"/>
            <a:ext cx="1295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2159" y="3363768"/>
            <a:ext cx="11811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11"/>
          <p:cNvSpPr/>
          <p:nvPr/>
        </p:nvSpPr>
        <p:spPr bwMode="auto">
          <a:xfrm>
            <a:off x="857061" y="4038600"/>
            <a:ext cx="2495739"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518509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Kiểm tra master branch</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23</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534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3962401"/>
            <a:ext cx="8534401"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329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hành 3</a:t>
            </a:r>
            <a:endParaRPr lang="en-US"/>
          </a:p>
        </p:txBody>
      </p:sp>
      <p:sp>
        <p:nvSpPr>
          <p:cNvPr id="3" name="Content Placeholder 2"/>
          <p:cNvSpPr>
            <a:spLocks noGrp="1"/>
          </p:cNvSpPr>
          <p:nvPr>
            <p:ph idx="1"/>
          </p:nvPr>
        </p:nvSpPr>
        <p:spPr/>
        <p:txBody>
          <a:bodyPr/>
          <a:lstStyle/>
          <a:p>
            <a:r>
              <a:rPr lang="en-US" b="1" smtClean="0">
                <a:solidFill>
                  <a:srgbClr val="00B050"/>
                </a:solidFill>
              </a:rPr>
              <a:t>Hai người dùng (A và B)</a:t>
            </a:r>
          </a:p>
          <a:p>
            <a:r>
              <a:rPr lang="en-US" smtClean="0"/>
              <a:t>A là </a:t>
            </a:r>
            <a:r>
              <a:rPr lang="en-US" b="1" smtClean="0"/>
              <a:t>chính</a:t>
            </a:r>
            <a:r>
              <a:rPr lang="en-US" smtClean="0"/>
              <a:t> và B là </a:t>
            </a:r>
            <a:r>
              <a:rPr lang="en-US" b="1" smtClean="0"/>
              <a:t>phụ</a:t>
            </a:r>
          </a:p>
          <a:p>
            <a:r>
              <a:rPr lang="en-US" smtClean="0"/>
              <a:t>A tạo mới kho dữ liệu</a:t>
            </a:r>
          </a:p>
          <a:p>
            <a:r>
              <a:rPr lang="en-US" smtClean="0"/>
              <a:t>B tìm kiếm kho dữ liệu của A và chép về (</a:t>
            </a:r>
            <a:r>
              <a:rPr lang="en-US" b="1" smtClean="0"/>
              <a:t>Fork</a:t>
            </a:r>
            <a:r>
              <a:rPr lang="en-US" smtClean="0"/>
              <a:t>)</a:t>
            </a:r>
          </a:p>
          <a:p>
            <a:r>
              <a:rPr lang="en-US" smtClean="0"/>
              <a:t>B thay đổi dữ liệu và gửi yêu cầu cập nhật đến A</a:t>
            </a:r>
          </a:p>
          <a:p>
            <a:r>
              <a:rPr lang="en-US" smtClean="0"/>
              <a:t>A xem xét và có/không chấp nhận yêu cầu thay đổi dữ liệu từ B</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24</a:t>
            </a:fld>
            <a:endParaRPr lang="en-US"/>
          </a:p>
        </p:txBody>
      </p:sp>
    </p:spTree>
    <p:extLst>
      <p:ext uri="{BB962C8B-B14F-4D97-AF65-F5344CB8AC3E}">
        <p14:creationId xmlns:p14="http://schemas.microsoft.com/office/powerpoint/2010/main" val="1465003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 tìm kiếm và chép về</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25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51720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bwMode="auto">
          <a:xfrm>
            <a:off x="2667000" y="2011533"/>
            <a:ext cx="1676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00363"/>
            <a:ext cx="83058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7907215" y="3500438"/>
            <a:ext cx="9906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353194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 đã có dữ liệu của A</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26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5" y="1338263"/>
            <a:ext cx="8567265" cy="498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855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 thay đổi dữ liệu</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27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686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bwMode="auto">
          <a:xfrm>
            <a:off x="1066800" y="3352800"/>
            <a:ext cx="1676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7" name="Oval 6"/>
          <p:cNvSpPr/>
          <p:nvPr/>
        </p:nvSpPr>
        <p:spPr bwMode="auto">
          <a:xfrm>
            <a:off x="533400" y="5181600"/>
            <a:ext cx="1676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2086526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nhận được yêu cầu của B</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28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1295400"/>
            <a:ext cx="8839199"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bwMode="auto">
          <a:xfrm>
            <a:off x="1752600" y="1757362"/>
            <a:ext cx="16764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877" y="3581400"/>
            <a:ext cx="67056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3877" y="5181600"/>
            <a:ext cx="63912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138" y="2486025"/>
            <a:ext cx="54197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8014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chấp nhận và đã có DL của B</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29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763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9938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a:t>
            </a:r>
            <a:endParaRPr lang="en-US"/>
          </a:p>
        </p:txBody>
      </p:sp>
      <p:pic>
        <p:nvPicPr>
          <p:cNvPr id="206850" name="Picture 2" descr="C:\Users\hv\Downloads\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457200"/>
            <a:ext cx="1438275" cy="93345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bwMode="auto">
          <a:xfrm>
            <a:off x="533400" y="1752600"/>
            <a:ext cx="2362200" cy="609600"/>
          </a:xfrm>
          <a:prstGeom prst="wedgeRoundRectCallout">
            <a:avLst>
              <a:gd name="adj1" fmla="val 68707"/>
              <a:gd name="adj2" fmla="val 11856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Git là</a:t>
            </a:r>
            <a:r>
              <a:rPr kumimoji="0" lang="en-US" sz="1800" b="0" i="0" u="none" strike="noStrike" cap="none" normalizeH="0" smtClean="0">
                <a:ln>
                  <a:noFill/>
                </a:ln>
                <a:solidFill>
                  <a:schemeClr val="tx1"/>
                </a:solidFill>
                <a:effectLst/>
                <a:latin typeface="Verdana" pitchFamily="34" charset="0"/>
              </a:rPr>
              <a:t> gì?</a:t>
            </a:r>
            <a:endParaRPr kumimoji="0" lang="en-US" sz="1800" b="0" i="0" u="none" strike="noStrike" cap="none" normalizeH="0" baseline="0" smtClean="0">
              <a:ln>
                <a:noFill/>
              </a:ln>
              <a:solidFill>
                <a:schemeClr val="tx1"/>
              </a:solidFill>
              <a:effectLst/>
              <a:latin typeface="Verdana" pitchFamily="34" charset="0"/>
            </a:endParaRPr>
          </a:p>
        </p:txBody>
      </p:sp>
      <p:sp>
        <p:nvSpPr>
          <p:cNvPr id="5" name="Rectangle 4"/>
          <p:cNvSpPr/>
          <p:nvPr/>
        </p:nvSpPr>
        <p:spPr bwMode="auto">
          <a:xfrm>
            <a:off x="3419475" y="2362200"/>
            <a:ext cx="4343400" cy="1143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b="1" i="1"/>
              <a:t>Git</a:t>
            </a:r>
            <a:r>
              <a:rPr lang="en-US" i="1"/>
              <a:t> là một hệ thống quản lý phiên bản phân tán (DVCS – </a:t>
            </a:r>
            <a:r>
              <a:rPr lang="en-US" b="1" i="1"/>
              <a:t>D</a:t>
            </a:r>
            <a:r>
              <a:rPr lang="en-US" i="1"/>
              <a:t>istributed </a:t>
            </a:r>
            <a:r>
              <a:rPr lang="en-US" b="1" i="1"/>
              <a:t>V</a:t>
            </a:r>
            <a:r>
              <a:rPr lang="en-US" i="1"/>
              <a:t>ersion </a:t>
            </a:r>
            <a:r>
              <a:rPr lang="en-US" b="1" i="1"/>
              <a:t>C</a:t>
            </a:r>
            <a:r>
              <a:rPr lang="en-US" i="1"/>
              <a:t>ontrol </a:t>
            </a:r>
            <a:r>
              <a:rPr lang="en-US" b="1" i="1"/>
              <a:t>S</a:t>
            </a:r>
            <a:r>
              <a:rPr lang="en-US" i="1"/>
              <a:t>ystem)</a:t>
            </a:r>
            <a:endParaRPr kumimoji="0" lang="en-US" sz="1800" b="0" i="0" u="none" strike="noStrike" cap="none" normalizeH="0" baseline="0" smtClean="0">
              <a:ln>
                <a:noFill/>
              </a:ln>
              <a:solidFill>
                <a:schemeClr val="tx1"/>
              </a:solidFill>
              <a:effectLst/>
              <a:latin typeface="Verdana" pitchFamily="34" charset="0"/>
            </a:endParaRPr>
          </a:p>
        </p:txBody>
      </p:sp>
      <p:sp>
        <p:nvSpPr>
          <p:cNvPr id="7" name="Rounded Rectangular Callout 6"/>
          <p:cNvSpPr/>
          <p:nvPr/>
        </p:nvSpPr>
        <p:spPr bwMode="auto">
          <a:xfrm>
            <a:off x="533400" y="3810000"/>
            <a:ext cx="2362200" cy="609600"/>
          </a:xfrm>
          <a:prstGeom prst="wedgeRoundRectCallout">
            <a:avLst>
              <a:gd name="adj1" fmla="val 68707"/>
              <a:gd name="adj2" fmla="val 11856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GitHub là</a:t>
            </a:r>
            <a:r>
              <a:rPr kumimoji="0" lang="en-US" sz="1800" b="0" i="0" u="none" strike="noStrike" cap="none" normalizeH="0" smtClean="0">
                <a:ln>
                  <a:noFill/>
                </a:ln>
                <a:solidFill>
                  <a:schemeClr val="tx1"/>
                </a:solidFill>
                <a:effectLst/>
                <a:latin typeface="Verdana" pitchFamily="34" charset="0"/>
              </a:rPr>
              <a:t> gì?</a:t>
            </a:r>
            <a:endParaRPr kumimoji="0" lang="en-US" sz="1800" b="0" i="0" u="none" strike="noStrike" cap="none" normalizeH="0" baseline="0" smtClean="0">
              <a:ln>
                <a:noFill/>
              </a:ln>
              <a:solidFill>
                <a:schemeClr val="tx1"/>
              </a:solidFill>
              <a:effectLst/>
              <a:latin typeface="Verdana" pitchFamily="34" charset="0"/>
            </a:endParaRPr>
          </a:p>
        </p:txBody>
      </p:sp>
      <p:sp>
        <p:nvSpPr>
          <p:cNvPr id="8" name="Rectangle 7"/>
          <p:cNvSpPr/>
          <p:nvPr/>
        </p:nvSpPr>
        <p:spPr bwMode="auto">
          <a:xfrm>
            <a:off x="3419474" y="4419600"/>
            <a:ext cx="5191125" cy="1905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b="1" i="1"/>
              <a:t>GitHub</a:t>
            </a:r>
            <a:r>
              <a:rPr lang="en-US" i="1"/>
              <a:t> là một dịch vụ cung cấp kho lưu trữ mã nguồn Git dựa trên nền web cho các dự án phát triển phần mềm. GitHub cung cấp cả phiên bản trả tiền lẫn miễn phí cho các tài khoản. Các dự án mã nguồn mở sẽ được cung cấp kho lưu trữ miễn phí</a:t>
            </a:r>
            <a:endParaRPr kumimoji="0" lang="en-US" sz="1800" b="0" i="0" u="none" strike="noStrike" cap="none" normalizeH="0" baseline="0" smtClean="0">
              <a:ln>
                <a:noFill/>
              </a:ln>
              <a:solidFill>
                <a:schemeClr val="tx1"/>
              </a:solidFill>
              <a:effectLst/>
              <a:latin typeface="Verdana" pitchFamily="34" charset="0"/>
            </a:endParaRPr>
          </a:p>
        </p:txBody>
      </p:sp>
      <p:sp>
        <p:nvSpPr>
          <p:cNvPr id="6" name="Slide Number Placeholder 5"/>
          <p:cNvSpPr>
            <a:spLocks noGrp="1"/>
          </p:cNvSpPr>
          <p:nvPr>
            <p:ph type="sldNum" sz="quarter" idx="12"/>
          </p:nvPr>
        </p:nvSpPr>
        <p:spPr/>
        <p:txBody>
          <a:bodyPr/>
          <a:lstStyle/>
          <a:p>
            <a:fld id="{EA9E2E7A-DB14-48B7-A119-B3FC6523930D}" type="slidenum">
              <a:rPr lang="en-US" smtClean="0"/>
              <a:pPr/>
              <a:t>3</a:t>
            </a:fld>
            <a:endParaRPr lang="en-US"/>
          </a:p>
        </p:txBody>
      </p:sp>
    </p:spTree>
    <p:extLst>
      <p:ext uri="{BB962C8B-B14F-4D97-AF65-F5344CB8AC3E}">
        <p14:creationId xmlns:p14="http://schemas.microsoft.com/office/powerpoint/2010/main" val="8796408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hành 4</a:t>
            </a:r>
            <a:endParaRPr lang="en-US"/>
          </a:p>
        </p:txBody>
      </p:sp>
      <p:sp>
        <p:nvSpPr>
          <p:cNvPr id="3" name="Content Placeholder 2"/>
          <p:cNvSpPr>
            <a:spLocks noGrp="1"/>
          </p:cNvSpPr>
          <p:nvPr>
            <p:ph idx="1"/>
          </p:nvPr>
        </p:nvSpPr>
        <p:spPr/>
        <p:txBody>
          <a:bodyPr/>
          <a:lstStyle/>
          <a:p>
            <a:r>
              <a:rPr lang="en-US" b="1">
                <a:solidFill>
                  <a:srgbClr val="00B050"/>
                </a:solidFill>
              </a:rPr>
              <a:t>NetBeans và GitHub</a:t>
            </a:r>
          </a:p>
          <a:p>
            <a:r>
              <a:rPr lang="en-US" smtClean="0"/>
              <a:t>Tạo project với NetBeans (bản 8.1)</a:t>
            </a:r>
          </a:p>
          <a:p>
            <a:pPr marL="914400" lvl="1" indent="-514350">
              <a:buFont typeface="+mj-lt"/>
              <a:buAutoNum type="arabicPeriod"/>
            </a:pPr>
            <a:r>
              <a:rPr lang="en-US" smtClean="0"/>
              <a:t>Đồng bộ project lên kho chứa (repository) của máy chủ</a:t>
            </a:r>
          </a:p>
          <a:p>
            <a:pPr marL="914400" lvl="1" indent="-514350">
              <a:buFont typeface="+mj-lt"/>
              <a:buAutoNum type="arabicPeriod"/>
            </a:pPr>
            <a:r>
              <a:rPr lang="en-US" smtClean="0"/>
              <a:t>Chép project trên máy chủ về máy ND (Clone)</a:t>
            </a:r>
          </a:p>
        </p:txBody>
      </p:sp>
      <p:sp>
        <p:nvSpPr>
          <p:cNvPr id="4" name="Slide Number Placeholder 3"/>
          <p:cNvSpPr>
            <a:spLocks noGrp="1"/>
          </p:cNvSpPr>
          <p:nvPr>
            <p:ph type="sldNum" sz="quarter" idx="12"/>
          </p:nvPr>
        </p:nvSpPr>
        <p:spPr/>
        <p:txBody>
          <a:bodyPr/>
          <a:lstStyle/>
          <a:p>
            <a:fld id="{EA9E2E7A-DB14-48B7-A119-B3FC6523930D}" type="slidenum">
              <a:rPr lang="en-US" smtClean="0"/>
              <a:pPr/>
              <a:t>30</a:t>
            </a:fld>
            <a:endParaRPr lang="en-US"/>
          </a:p>
        </p:txBody>
      </p:sp>
    </p:spTree>
    <p:extLst>
      <p:ext uri="{BB962C8B-B14F-4D97-AF65-F5344CB8AC3E}">
        <p14:creationId xmlns:p14="http://schemas.microsoft.com/office/powerpoint/2010/main" val="13759113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Chuẩn bị</a:t>
            </a:r>
            <a:endParaRPr lang="en-US"/>
          </a:p>
        </p:txBody>
      </p:sp>
      <p:sp>
        <p:nvSpPr>
          <p:cNvPr id="3" name="Content Placeholder 2"/>
          <p:cNvSpPr>
            <a:spLocks noGrp="1"/>
          </p:cNvSpPr>
          <p:nvPr>
            <p:ph idx="1"/>
          </p:nvPr>
        </p:nvSpPr>
        <p:spPr/>
        <p:txBody>
          <a:bodyPr/>
          <a:lstStyle/>
          <a:p>
            <a:r>
              <a:rPr lang="en-US" smtClean="0"/>
              <a:t>Đăng nhập vào GitHub, tạo kho chứa tên myapp</a:t>
            </a:r>
          </a:p>
          <a:p>
            <a:r>
              <a:rPr lang="en-US" smtClean="0"/>
              <a:t>Trong NetBeans, tạo project tên myapp</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31</a:t>
            </a:fld>
            <a:endParaRPr lang="en-US"/>
          </a:p>
        </p:txBody>
      </p:sp>
    </p:spTree>
    <p:extLst>
      <p:ext uri="{BB962C8B-B14F-4D97-AF65-F5344CB8AC3E}">
        <p14:creationId xmlns:p14="http://schemas.microsoft.com/office/powerpoint/2010/main" val="2036117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Đồng bộ giữa project và kho chứa trên máy chủ</a:t>
            </a:r>
            <a:endParaRPr lang="en-US"/>
          </a:p>
        </p:txBody>
      </p:sp>
      <p:sp>
        <p:nvSpPr>
          <p:cNvPr id="3" name="Content Placeholder 2"/>
          <p:cNvSpPr>
            <a:spLocks noGrp="1"/>
          </p:cNvSpPr>
          <p:nvPr>
            <p:ph idx="1"/>
          </p:nvPr>
        </p:nvSpPr>
        <p:spPr/>
        <p:txBody>
          <a:bodyPr/>
          <a:lstStyle/>
          <a:p>
            <a:r>
              <a:rPr lang="en-US" smtClean="0"/>
              <a:t>Phải chuột project, chọn Versioning, chọn Initialize Git Repository</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32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605" y="2895600"/>
            <a:ext cx="38481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bwMode="auto">
          <a:xfrm>
            <a:off x="4267200" y="4191000"/>
            <a:ext cx="8382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953378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28850"/>
            <a:ext cx="56578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Đồng bộ giữa project và kho chứa trên máy chủ</a:t>
            </a:r>
            <a:endParaRPr lang="en-US"/>
          </a:p>
        </p:txBody>
      </p:sp>
      <p:sp>
        <p:nvSpPr>
          <p:cNvPr id="3" name="Content Placeholder 2"/>
          <p:cNvSpPr>
            <a:spLocks noGrp="1"/>
          </p:cNvSpPr>
          <p:nvPr>
            <p:ph idx="1"/>
          </p:nvPr>
        </p:nvSpPr>
        <p:spPr/>
        <p:txBody>
          <a:bodyPr/>
          <a:lstStyle/>
          <a:p>
            <a:r>
              <a:rPr lang="en-US" smtClean="0"/>
              <a:t>Phải chuột project, chọn Git, chọn Commit</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33</a:t>
            </a:fld>
            <a:endParaRPr lang="en-US"/>
          </a:p>
        </p:txBody>
      </p:sp>
      <p:sp>
        <p:nvSpPr>
          <p:cNvPr id="6" name="Oval 5"/>
          <p:cNvSpPr/>
          <p:nvPr/>
        </p:nvSpPr>
        <p:spPr bwMode="auto">
          <a:xfrm>
            <a:off x="6096000" y="6324600"/>
            <a:ext cx="8382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838536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Đồng bộ giữa project và kho chứa trên máy chủ</a:t>
            </a:r>
            <a:endParaRPr lang="en-US"/>
          </a:p>
        </p:txBody>
      </p:sp>
      <p:sp>
        <p:nvSpPr>
          <p:cNvPr id="3" name="Content Placeholder 2"/>
          <p:cNvSpPr>
            <a:spLocks noGrp="1"/>
          </p:cNvSpPr>
          <p:nvPr>
            <p:ph idx="1"/>
          </p:nvPr>
        </p:nvSpPr>
        <p:spPr/>
        <p:txBody>
          <a:bodyPr/>
          <a:lstStyle/>
          <a:p>
            <a:r>
              <a:rPr lang="en-US" smtClean="0"/>
              <a:t>Phải chuột project, chọn Git, chọn Remote, chọn Push</a:t>
            </a:r>
          </a:p>
          <a:p>
            <a:r>
              <a:rPr lang="en-US" smtClean="0"/>
              <a:t>Nhấn Next</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34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3343275"/>
            <a:ext cx="671512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413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Kiểm tra trên máy chủ</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35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90675"/>
            <a:ext cx="86868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1408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Chép </a:t>
            </a:r>
            <a:r>
              <a:rPr lang="en-US"/>
              <a:t>project trên máy chủ về máy ND (Clone)</a:t>
            </a:r>
          </a:p>
        </p:txBody>
      </p:sp>
      <p:sp>
        <p:nvSpPr>
          <p:cNvPr id="3" name="Content Placeholder 2"/>
          <p:cNvSpPr>
            <a:spLocks noGrp="1"/>
          </p:cNvSpPr>
          <p:nvPr>
            <p:ph idx="1"/>
          </p:nvPr>
        </p:nvSpPr>
        <p:spPr/>
        <p:txBody>
          <a:bodyPr/>
          <a:lstStyle/>
          <a:p>
            <a:r>
              <a:rPr lang="en-US" smtClean="0"/>
              <a:t>Trong NetBeans, thực đơn Team, chọn Gib, chọn Clone</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36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717" y="2819400"/>
            <a:ext cx="56959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6663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Giải quyết yêu cầu?</a:t>
            </a:r>
            <a:endParaRPr lang="en-US">
              <a:solidFill>
                <a:srgbClr val="FF0000"/>
              </a:solidFill>
            </a:endParaRPr>
          </a:p>
        </p:txBody>
      </p:sp>
      <p:sp>
        <p:nvSpPr>
          <p:cNvPr id="3" name="Content Placeholder 2"/>
          <p:cNvSpPr>
            <a:spLocks noGrp="1"/>
          </p:cNvSpPr>
          <p:nvPr>
            <p:ph idx="1"/>
          </p:nvPr>
        </p:nvSpPr>
        <p:spPr>
          <a:xfrm>
            <a:off x="457200" y="1600201"/>
            <a:ext cx="8229600" cy="1828800"/>
          </a:xfrm>
        </p:spPr>
        <p:txBody>
          <a:bodyPr/>
          <a:lstStyle/>
          <a:p>
            <a:r>
              <a:rPr lang="en-US" smtClean="0"/>
              <a:t>A có ƯD myapp (NetBeans) và kho chứa myapp (đang đồng bộ)</a:t>
            </a:r>
          </a:p>
          <a:p>
            <a:r>
              <a:rPr lang="en-US" smtClean="0"/>
              <a:t>B muốn chép ƯD của A</a:t>
            </a:r>
            <a:endParaRPr lang="en-US"/>
          </a:p>
          <a:p>
            <a:r>
              <a:rPr lang="en-US" smtClean="0"/>
              <a:t>B thay đổi và gửi yêu cầu đến </a:t>
            </a:r>
            <a:r>
              <a:rPr lang="en-US" smtClean="0"/>
              <a:t>A</a:t>
            </a:r>
            <a:endParaRPr lang="en-US" smtClean="0"/>
          </a:p>
        </p:txBody>
      </p:sp>
      <p:sp>
        <p:nvSpPr>
          <p:cNvPr id="4" name="Slide Number Placeholder 3"/>
          <p:cNvSpPr>
            <a:spLocks noGrp="1"/>
          </p:cNvSpPr>
          <p:nvPr>
            <p:ph type="sldNum" sz="quarter" idx="12"/>
          </p:nvPr>
        </p:nvSpPr>
        <p:spPr/>
        <p:txBody>
          <a:bodyPr/>
          <a:lstStyle/>
          <a:p>
            <a:fld id="{EA9E2E7A-DB14-48B7-A119-B3FC6523930D}" type="slidenum">
              <a:rPr lang="en-US" smtClean="0"/>
              <a:pPr/>
              <a:t>37</a:t>
            </a:fld>
            <a:endParaRPr lang="en-US"/>
          </a:p>
        </p:txBody>
      </p:sp>
    </p:spTree>
    <p:extLst>
      <p:ext uri="{BB962C8B-B14F-4D97-AF65-F5344CB8AC3E}">
        <p14:creationId xmlns:p14="http://schemas.microsoft.com/office/powerpoint/2010/main" val="15107752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hành 5</a:t>
            </a:r>
            <a:endParaRPr lang="en-US"/>
          </a:p>
        </p:txBody>
      </p:sp>
      <p:sp>
        <p:nvSpPr>
          <p:cNvPr id="3" name="Content Placeholder 2"/>
          <p:cNvSpPr>
            <a:spLocks noGrp="1"/>
          </p:cNvSpPr>
          <p:nvPr>
            <p:ph idx="1"/>
          </p:nvPr>
        </p:nvSpPr>
        <p:spPr/>
        <p:txBody>
          <a:bodyPr/>
          <a:lstStyle/>
          <a:p>
            <a:r>
              <a:rPr lang="en-US" b="1" smtClean="0">
                <a:solidFill>
                  <a:srgbClr val="00B050"/>
                </a:solidFill>
              </a:rPr>
              <a:t>Visual Studio </a:t>
            </a:r>
            <a:r>
              <a:rPr lang="en-US" b="1">
                <a:solidFill>
                  <a:srgbClr val="00B050"/>
                </a:solidFill>
              </a:rPr>
              <a:t>và GitHub</a:t>
            </a:r>
          </a:p>
          <a:p>
            <a:r>
              <a:rPr lang="en-US" smtClean="0"/>
              <a:t>Mở Visual Studio (bản 2013)</a:t>
            </a:r>
          </a:p>
          <a:p>
            <a:pPr marL="914400" lvl="1" indent="-514350"/>
            <a:r>
              <a:rPr lang="en-US" smtClean="0"/>
              <a:t>Chép kho chứa trên máy chủ về máy ND (Clone)</a:t>
            </a:r>
          </a:p>
          <a:p>
            <a:pPr marL="914400" lvl="1" indent="-514350"/>
            <a:r>
              <a:rPr lang="en-US" smtClean="0"/>
              <a:t>Tạo project trong kho chứa ở máy ND và đồng bộ lên máy chủ</a:t>
            </a:r>
          </a:p>
        </p:txBody>
      </p:sp>
      <p:sp>
        <p:nvSpPr>
          <p:cNvPr id="4" name="Slide Number Placeholder 3"/>
          <p:cNvSpPr>
            <a:spLocks noGrp="1"/>
          </p:cNvSpPr>
          <p:nvPr>
            <p:ph type="sldNum" sz="quarter" idx="12"/>
          </p:nvPr>
        </p:nvSpPr>
        <p:spPr/>
        <p:txBody>
          <a:bodyPr/>
          <a:lstStyle/>
          <a:p>
            <a:fld id="{EA9E2E7A-DB14-48B7-A119-B3FC6523930D}" type="slidenum">
              <a:rPr lang="en-US" smtClean="0"/>
              <a:pPr/>
              <a:t>38</a:t>
            </a:fld>
            <a:endParaRPr lang="en-US"/>
          </a:p>
        </p:txBody>
      </p:sp>
    </p:spTree>
    <p:extLst>
      <p:ext uri="{BB962C8B-B14F-4D97-AF65-F5344CB8AC3E}">
        <p14:creationId xmlns:p14="http://schemas.microsoft.com/office/powerpoint/2010/main" val="1627776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Chuẩn bị</a:t>
            </a:r>
            <a:endParaRPr lang="en-US"/>
          </a:p>
        </p:txBody>
      </p:sp>
      <p:sp>
        <p:nvSpPr>
          <p:cNvPr id="3" name="Content Placeholder 2"/>
          <p:cNvSpPr>
            <a:spLocks noGrp="1"/>
          </p:cNvSpPr>
          <p:nvPr>
            <p:ph idx="1"/>
          </p:nvPr>
        </p:nvSpPr>
        <p:spPr/>
        <p:txBody>
          <a:bodyPr/>
          <a:lstStyle/>
          <a:p>
            <a:r>
              <a:rPr lang="en-US" smtClean="0"/>
              <a:t>Đăng nhập vào GitHub, tạo kho chứa tên myrepository</a:t>
            </a:r>
          </a:p>
          <a:p>
            <a:r>
              <a:rPr lang="en-US" smtClean="0"/>
              <a:t>Mở Visual Studio 2013</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39</a:t>
            </a:fld>
            <a:endParaRPr lang="en-US"/>
          </a:p>
        </p:txBody>
      </p:sp>
    </p:spTree>
    <p:extLst>
      <p:ext uri="{BB962C8B-B14F-4D97-AF65-F5344CB8AC3E}">
        <p14:creationId xmlns:p14="http://schemas.microsoft.com/office/powerpoint/2010/main" val="612667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Lợi ích</a:t>
            </a:r>
            <a:endParaRPr lang="en-US"/>
          </a:p>
        </p:txBody>
      </p:sp>
      <p:sp>
        <p:nvSpPr>
          <p:cNvPr id="4" name="Rectangle 3"/>
          <p:cNvSpPr/>
          <p:nvPr/>
        </p:nvSpPr>
        <p:spPr bwMode="auto">
          <a:xfrm>
            <a:off x="1371600" y="1602509"/>
            <a:ext cx="6324600" cy="990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t>Bạn đang tham gia các dự án phần mềm và muốn quản lý các mã nguồn của các dự án (SCM – </a:t>
            </a:r>
            <a:r>
              <a:rPr lang="en-US" b="1"/>
              <a:t>S</a:t>
            </a:r>
            <a:r>
              <a:rPr lang="en-US"/>
              <a:t>ource </a:t>
            </a:r>
            <a:r>
              <a:rPr lang="en-US" b="1"/>
              <a:t>C</a:t>
            </a:r>
            <a:r>
              <a:rPr lang="en-US"/>
              <a:t>ode </a:t>
            </a:r>
            <a:r>
              <a:rPr lang="en-US" b="1"/>
              <a:t>M</a:t>
            </a:r>
            <a:r>
              <a:rPr lang="en-US"/>
              <a:t>anagement) một cách hiệu quả.</a:t>
            </a:r>
            <a:endParaRPr kumimoji="0" lang="en-US" sz="1800" b="0" i="0" u="none" strike="noStrike" cap="none" normalizeH="0" baseline="0" smtClean="0">
              <a:ln>
                <a:noFill/>
              </a:ln>
              <a:solidFill>
                <a:schemeClr val="tx1"/>
              </a:solidFill>
              <a:effectLst/>
              <a:latin typeface="Verdana" pitchFamily="34" charset="0"/>
            </a:endParaRPr>
          </a:p>
        </p:txBody>
      </p:sp>
      <p:sp>
        <p:nvSpPr>
          <p:cNvPr id="5" name="Rectangle 4"/>
          <p:cNvSpPr/>
          <p:nvPr/>
        </p:nvSpPr>
        <p:spPr bwMode="auto">
          <a:xfrm>
            <a:off x="1371600" y="2872509"/>
            <a:ext cx="6324600" cy="990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t>Bạn muốn có thêm kinh nghiệm về lập trình hay các kiến thức mới từ các nhà phát triển ứng dụng.</a:t>
            </a:r>
            <a:endParaRPr kumimoji="0" lang="en-US" sz="1800" b="0" i="0" u="none" strike="noStrike" cap="none" normalizeH="0" baseline="0" smtClean="0">
              <a:ln>
                <a:noFill/>
              </a:ln>
              <a:solidFill>
                <a:schemeClr val="tx1"/>
              </a:solidFill>
              <a:effectLst/>
              <a:latin typeface="Verdana" pitchFamily="34" charset="0"/>
            </a:endParaRPr>
          </a:p>
        </p:txBody>
      </p:sp>
      <p:sp>
        <p:nvSpPr>
          <p:cNvPr id="6" name="Rectangle 5"/>
          <p:cNvSpPr/>
          <p:nvPr/>
        </p:nvSpPr>
        <p:spPr bwMode="auto">
          <a:xfrm>
            <a:off x="1371600" y="4191000"/>
            <a:ext cx="6324600" cy="990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t>Bạn muốn đóng góp cho cộng đồng các kiến thức về source code của mình.</a:t>
            </a:r>
            <a:endParaRPr kumimoji="0" lang="en-US" sz="1800" b="0" i="0" u="none" strike="noStrike" cap="none" normalizeH="0" baseline="0" smtClean="0">
              <a:ln>
                <a:noFill/>
              </a:ln>
              <a:solidFill>
                <a:schemeClr val="tx1"/>
              </a:solidFill>
              <a:effectLst/>
              <a:latin typeface="Verdana" pitchFamily="34" charset="0"/>
            </a:endParaRPr>
          </a:p>
        </p:txBody>
      </p:sp>
      <p:sp>
        <p:nvSpPr>
          <p:cNvPr id="7" name="Slide Number Placeholder 6"/>
          <p:cNvSpPr>
            <a:spLocks noGrp="1"/>
          </p:cNvSpPr>
          <p:nvPr>
            <p:ph type="sldNum" sz="quarter" idx="12"/>
          </p:nvPr>
        </p:nvSpPr>
        <p:spPr/>
        <p:txBody>
          <a:bodyPr/>
          <a:lstStyle/>
          <a:p>
            <a:fld id="{EA9E2E7A-DB14-48B7-A119-B3FC6523930D}" type="slidenum">
              <a:rPr lang="en-US" smtClean="0"/>
              <a:pPr/>
              <a:t>4</a:t>
            </a:fld>
            <a:endParaRPr lang="en-US"/>
          </a:p>
        </p:txBody>
      </p:sp>
    </p:spTree>
    <p:extLst>
      <p:ext uri="{BB962C8B-B14F-4D97-AF65-F5344CB8AC3E}">
        <p14:creationId xmlns:p14="http://schemas.microsoft.com/office/powerpoint/2010/main" val="11728888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Chép kho chứa trên máy chủ về máy ND</a:t>
            </a:r>
            <a:endParaRPr lang="en-US"/>
          </a:p>
        </p:txBody>
      </p:sp>
      <p:sp>
        <p:nvSpPr>
          <p:cNvPr id="3" name="Content Placeholder 2"/>
          <p:cNvSpPr>
            <a:spLocks noGrp="1"/>
          </p:cNvSpPr>
          <p:nvPr>
            <p:ph idx="1"/>
          </p:nvPr>
        </p:nvSpPr>
        <p:spPr/>
        <p:txBody>
          <a:bodyPr/>
          <a:lstStyle/>
          <a:p>
            <a:r>
              <a:rPr lang="en-US" smtClean="0"/>
              <a:t>Trong Visual Studio, thực đơn View, chọn Team Explorer, chọn Clone</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40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2" y="2667000"/>
            <a:ext cx="33813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6359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Project</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41</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1219200"/>
            <a:ext cx="863441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75894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Đồng bộ lên máy chủ</a:t>
            </a:r>
            <a:endParaRPr lang="en-US"/>
          </a:p>
        </p:txBody>
      </p:sp>
      <p:sp>
        <p:nvSpPr>
          <p:cNvPr id="3" name="Content Placeholder 2"/>
          <p:cNvSpPr>
            <a:spLocks noGrp="1"/>
          </p:cNvSpPr>
          <p:nvPr>
            <p:ph idx="1"/>
          </p:nvPr>
        </p:nvSpPr>
        <p:spPr/>
        <p:txBody>
          <a:bodyPr/>
          <a:lstStyle/>
          <a:p>
            <a:r>
              <a:rPr lang="en-US" smtClean="0"/>
              <a:t>Trong cửa sổ Team Explorer, chọn trang Home, chọn Changes</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42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72275"/>
            <a:ext cx="332422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08" y="5036234"/>
            <a:ext cx="33051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bwMode="auto">
          <a:xfrm>
            <a:off x="1263308" y="5683934"/>
            <a:ext cx="8382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3115" y="2835959"/>
            <a:ext cx="32766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bwMode="auto">
          <a:xfrm>
            <a:off x="5715000" y="5058508"/>
            <a:ext cx="8382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163166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05200"/>
            <a:ext cx="32670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Đồng bộ lên máy chủ</a:t>
            </a:r>
            <a:endParaRPr lang="en-US"/>
          </a:p>
        </p:txBody>
      </p:sp>
      <p:sp>
        <p:nvSpPr>
          <p:cNvPr id="3" name="Content Placeholder 2"/>
          <p:cNvSpPr>
            <a:spLocks noGrp="1"/>
          </p:cNvSpPr>
          <p:nvPr>
            <p:ph idx="1"/>
          </p:nvPr>
        </p:nvSpPr>
        <p:spPr/>
        <p:txBody>
          <a:bodyPr/>
          <a:lstStyle/>
          <a:p>
            <a:r>
              <a:rPr lang="en-US" smtClean="0"/>
              <a:t>Nhập thông báo commit và nhấn commit</a:t>
            </a:r>
          </a:p>
          <a:p>
            <a:r>
              <a:rPr lang="en-US" smtClean="0"/>
              <a:t>Nhấn Sync, nhấn Push</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43</a:t>
            </a:fld>
            <a:endParaRPr lang="en-US"/>
          </a:p>
        </p:txBody>
      </p:sp>
      <p:sp>
        <p:nvSpPr>
          <p:cNvPr id="9" name="Oval 8"/>
          <p:cNvSpPr/>
          <p:nvPr/>
        </p:nvSpPr>
        <p:spPr bwMode="auto">
          <a:xfrm>
            <a:off x="2192802" y="4019404"/>
            <a:ext cx="8382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4068869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39825"/>
          </a:xfrm>
        </p:spPr>
        <p:txBody>
          <a:bodyPr/>
          <a:lstStyle/>
          <a:p>
            <a:r>
              <a:rPr lang="en-US" sz="9600" b="1" smtClean="0">
                <a:solidFill>
                  <a:srgbClr val="FF0000"/>
                </a:solidFill>
              </a:rPr>
              <a:t>KẾT THÚC</a:t>
            </a:r>
            <a:endParaRPr lang="en-US" sz="9600" b="1">
              <a:solidFill>
                <a:srgbClr val="FF0000"/>
              </a:solidFill>
            </a:endParaRPr>
          </a:p>
        </p:txBody>
      </p:sp>
      <p:sp>
        <p:nvSpPr>
          <p:cNvPr id="4" name="Slide Number Placeholder 3"/>
          <p:cNvSpPr>
            <a:spLocks noGrp="1"/>
          </p:cNvSpPr>
          <p:nvPr>
            <p:ph type="sldNum" sz="quarter" idx="12"/>
          </p:nvPr>
        </p:nvSpPr>
        <p:spPr/>
        <p:txBody>
          <a:bodyPr/>
          <a:lstStyle/>
          <a:p>
            <a:fld id="{EA9E2E7A-DB14-48B7-A119-B3FC6523930D}" type="slidenum">
              <a:rPr lang="en-US" smtClean="0"/>
              <a:pPr/>
              <a:t>44</a:t>
            </a:fld>
            <a:endParaRPr lang="en-US"/>
          </a:p>
        </p:txBody>
      </p:sp>
    </p:spTree>
    <p:extLst>
      <p:ext uri="{BB962C8B-B14F-4D97-AF65-F5344CB8AC3E}">
        <p14:creationId xmlns:p14="http://schemas.microsoft.com/office/powerpoint/2010/main" val="3525416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hoạt động của DVCS</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5</a:t>
            </a:fld>
            <a:endParaRPr lang="en-US"/>
          </a:p>
        </p:txBody>
      </p:sp>
      <p:sp>
        <p:nvSpPr>
          <p:cNvPr id="7" name="Cube 6"/>
          <p:cNvSpPr/>
          <p:nvPr/>
        </p:nvSpPr>
        <p:spPr bwMode="auto">
          <a:xfrm>
            <a:off x="2362200" y="1371600"/>
            <a:ext cx="4343400" cy="2438400"/>
          </a:xfrm>
          <a:prstGeom prst="cub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9" name="Rectangle 8"/>
          <p:cNvSpPr/>
          <p:nvPr/>
        </p:nvSpPr>
        <p:spPr bwMode="auto">
          <a:xfrm>
            <a:off x="3276600" y="2209800"/>
            <a:ext cx="1676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Phiên</a:t>
            </a:r>
            <a:r>
              <a:rPr kumimoji="0" lang="en-US" sz="1800" b="0" i="0" u="none" strike="noStrike" cap="none" normalizeH="0" smtClean="0">
                <a:ln>
                  <a:noFill/>
                </a:ln>
                <a:solidFill>
                  <a:schemeClr val="tx1"/>
                </a:solidFill>
                <a:effectLst/>
                <a:latin typeface="Verdana" pitchFamily="34" charset="0"/>
              </a:rPr>
              <a:t> bản 3</a:t>
            </a:r>
            <a:endParaRPr kumimoji="0" lang="en-US" sz="1800" b="0" i="0" u="none" strike="noStrike" cap="none" normalizeH="0" baseline="0" smtClean="0">
              <a:ln>
                <a:noFill/>
              </a:ln>
              <a:solidFill>
                <a:schemeClr val="tx1"/>
              </a:solidFill>
              <a:effectLst/>
              <a:latin typeface="Verdana" pitchFamily="34" charset="0"/>
            </a:endParaRPr>
          </a:p>
        </p:txBody>
      </p:sp>
      <p:sp>
        <p:nvSpPr>
          <p:cNvPr id="10" name="Rectangle 9"/>
          <p:cNvSpPr/>
          <p:nvPr/>
        </p:nvSpPr>
        <p:spPr bwMode="auto">
          <a:xfrm>
            <a:off x="3276600" y="2743200"/>
            <a:ext cx="1676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Phiên</a:t>
            </a:r>
            <a:r>
              <a:rPr kumimoji="0" lang="en-US" sz="1800" b="0" i="0" u="none" strike="noStrike" cap="none" normalizeH="0" smtClean="0">
                <a:ln>
                  <a:noFill/>
                </a:ln>
                <a:solidFill>
                  <a:schemeClr val="tx1"/>
                </a:solidFill>
                <a:effectLst/>
                <a:latin typeface="Verdana" pitchFamily="34" charset="0"/>
              </a:rPr>
              <a:t> bản 2</a:t>
            </a:r>
            <a:endParaRPr kumimoji="0" lang="en-US" sz="1800" b="0" i="0" u="none" strike="noStrike" cap="none" normalizeH="0" baseline="0" smtClean="0">
              <a:ln>
                <a:noFill/>
              </a:ln>
              <a:solidFill>
                <a:schemeClr val="tx1"/>
              </a:solidFill>
              <a:effectLst/>
              <a:latin typeface="Verdana" pitchFamily="34" charset="0"/>
            </a:endParaRPr>
          </a:p>
        </p:txBody>
      </p:sp>
      <p:sp>
        <p:nvSpPr>
          <p:cNvPr id="11" name="Rectangle 10"/>
          <p:cNvSpPr/>
          <p:nvPr/>
        </p:nvSpPr>
        <p:spPr bwMode="auto">
          <a:xfrm>
            <a:off x="3276600" y="3276600"/>
            <a:ext cx="1676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Phiên</a:t>
            </a:r>
            <a:r>
              <a:rPr kumimoji="0" lang="en-US" sz="1800" b="0" i="0" u="none" strike="noStrike" cap="none" normalizeH="0" smtClean="0">
                <a:ln>
                  <a:noFill/>
                </a:ln>
                <a:solidFill>
                  <a:schemeClr val="tx1"/>
                </a:solidFill>
                <a:effectLst/>
                <a:latin typeface="Verdana" pitchFamily="34" charset="0"/>
              </a:rPr>
              <a:t> bản 1</a:t>
            </a:r>
            <a:endParaRPr kumimoji="0" lang="en-US" sz="1800" b="0" i="0" u="none" strike="noStrike" cap="none" normalizeH="0" baseline="0" smtClean="0">
              <a:ln>
                <a:noFill/>
              </a:ln>
              <a:solidFill>
                <a:schemeClr val="tx1"/>
              </a:solidFill>
              <a:effectLst/>
              <a:latin typeface="Verdana" pitchFamily="34" charset="0"/>
            </a:endParaRPr>
          </a:p>
        </p:txBody>
      </p:sp>
      <p:sp>
        <p:nvSpPr>
          <p:cNvPr id="12" name="Flowchart: Magnetic Disk 11"/>
          <p:cNvSpPr/>
          <p:nvPr/>
        </p:nvSpPr>
        <p:spPr bwMode="auto">
          <a:xfrm>
            <a:off x="5105400" y="2362200"/>
            <a:ext cx="838200" cy="1104900"/>
          </a:xfrm>
          <a:prstGeom prst="flowChartMagneticDisk">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3" name="Rounded Rectangular Callout 12"/>
          <p:cNvSpPr/>
          <p:nvPr/>
        </p:nvSpPr>
        <p:spPr bwMode="auto">
          <a:xfrm>
            <a:off x="7467600" y="1676400"/>
            <a:ext cx="1371600" cy="838200"/>
          </a:xfrm>
          <a:prstGeom prst="wedgeRoundRectCallout">
            <a:avLst>
              <a:gd name="adj1" fmla="val -97889"/>
              <a:gd name="adj2" fmla="val 7021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Máy</a:t>
            </a:r>
            <a:r>
              <a:rPr kumimoji="0" lang="en-US" sz="1800" b="0" i="0" u="none" strike="noStrike" cap="none" normalizeH="0" smtClean="0">
                <a:ln>
                  <a:noFill/>
                </a:ln>
                <a:solidFill>
                  <a:schemeClr val="tx1"/>
                </a:solidFill>
                <a:effectLst/>
                <a:latin typeface="Verdana" pitchFamily="34" charset="0"/>
              </a:rPr>
              <a:t> chủ</a:t>
            </a:r>
          </a:p>
          <a:p>
            <a:pPr marL="0" marR="0" indent="0" algn="ctr" defTabSz="914400" rtl="0" eaLnBrk="0" fontAlgn="base" latinLnBrk="0" hangingPunct="0">
              <a:lnSpc>
                <a:spcPct val="100000"/>
              </a:lnSpc>
              <a:spcBef>
                <a:spcPct val="0"/>
              </a:spcBef>
              <a:spcAft>
                <a:spcPct val="0"/>
              </a:spcAft>
              <a:buClrTx/>
              <a:buSzTx/>
              <a:buFontTx/>
              <a:buNone/>
              <a:tabLst/>
            </a:pPr>
            <a:r>
              <a:rPr lang="en-US" baseline="0" smtClean="0"/>
              <a:t>(Server)</a:t>
            </a:r>
            <a:endParaRPr kumimoji="0" lang="en-US" sz="1800" b="0" i="0" u="none" strike="noStrike" cap="none" normalizeH="0" baseline="0" smtClean="0">
              <a:ln>
                <a:noFill/>
              </a:ln>
              <a:solidFill>
                <a:schemeClr val="tx1"/>
              </a:solidFill>
              <a:effectLst/>
              <a:latin typeface="Verdana" pitchFamily="34" charset="0"/>
            </a:endParaRPr>
          </a:p>
        </p:txBody>
      </p:sp>
      <p:sp>
        <p:nvSpPr>
          <p:cNvPr id="14" name="Rounded Rectangle 13"/>
          <p:cNvSpPr/>
          <p:nvPr/>
        </p:nvSpPr>
        <p:spPr bwMode="auto">
          <a:xfrm>
            <a:off x="1371600" y="4267200"/>
            <a:ext cx="2590800" cy="1905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5" name="Rectangle 14"/>
          <p:cNvSpPr/>
          <p:nvPr/>
        </p:nvSpPr>
        <p:spPr bwMode="auto">
          <a:xfrm>
            <a:off x="1828800" y="4421909"/>
            <a:ext cx="1676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Phiên</a:t>
            </a:r>
            <a:r>
              <a:rPr kumimoji="0" lang="en-US" sz="1800" b="0" i="0" u="none" strike="noStrike" cap="none" normalizeH="0" smtClean="0">
                <a:ln>
                  <a:noFill/>
                </a:ln>
                <a:solidFill>
                  <a:schemeClr val="tx1"/>
                </a:solidFill>
                <a:effectLst/>
                <a:latin typeface="Verdana" pitchFamily="34" charset="0"/>
              </a:rPr>
              <a:t> bản 3</a:t>
            </a:r>
            <a:endParaRPr kumimoji="0" lang="en-US" sz="1800" b="0" i="0" u="none" strike="noStrike" cap="none" normalizeH="0" baseline="0" smtClean="0">
              <a:ln>
                <a:noFill/>
              </a:ln>
              <a:solidFill>
                <a:schemeClr val="tx1"/>
              </a:solidFill>
              <a:effectLst/>
              <a:latin typeface="Verdana" pitchFamily="34" charset="0"/>
            </a:endParaRPr>
          </a:p>
        </p:txBody>
      </p:sp>
      <p:sp>
        <p:nvSpPr>
          <p:cNvPr id="16" name="Rectangle 15"/>
          <p:cNvSpPr/>
          <p:nvPr/>
        </p:nvSpPr>
        <p:spPr bwMode="auto">
          <a:xfrm>
            <a:off x="1828800" y="4955309"/>
            <a:ext cx="1676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Phiên</a:t>
            </a:r>
            <a:r>
              <a:rPr kumimoji="0" lang="en-US" sz="1800" b="0" i="0" u="none" strike="noStrike" cap="none" normalizeH="0" smtClean="0">
                <a:ln>
                  <a:noFill/>
                </a:ln>
                <a:solidFill>
                  <a:schemeClr val="tx1"/>
                </a:solidFill>
                <a:effectLst/>
                <a:latin typeface="Verdana" pitchFamily="34" charset="0"/>
              </a:rPr>
              <a:t> bản 2</a:t>
            </a:r>
            <a:endParaRPr kumimoji="0" lang="en-US" sz="1800" b="0" i="0" u="none" strike="noStrike" cap="none" normalizeH="0" baseline="0" smtClean="0">
              <a:ln>
                <a:noFill/>
              </a:ln>
              <a:solidFill>
                <a:schemeClr val="tx1"/>
              </a:solidFill>
              <a:effectLst/>
              <a:latin typeface="Verdana" pitchFamily="34" charset="0"/>
            </a:endParaRPr>
          </a:p>
        </p:txBody>
      </p:sp>
      <p:sp>
        <p:nvSpPr>
          <p:cNvPr id="17" name="Rectangle 16"/>
          <p:cNvSpPr/>
          <p:nvPr/>
        </p:nvSpPr>
        <p:spPr bwMode="auto">
          <a:xfrm>
            <a:off x="1828800" y="5488709"/>
            <a:ext cx="1676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Phiên</a:t>
            </a:r>
            <a:r>
              <a:rPr kumimoji="0" lang="en-US" sz="1800" b="0" i="0" u="none" strike="noStrike" cap="none" normalizeH="0" smtClean="0">
                <a:ln>
                  <a:noFill/>
                </a:ln>
                <a:solidFill>
                  <a:schemeClr val="tx1"/>
                </a:solidFill>
                <a:effectLst/>
                <a:latin typeface="Verdana" pitchFamily="34" charset="0"/>
              </a:rPr>
              <a:t> bản 1</a:t>
            </a:r>
            <a:endParaRPr kumimoji="0" lang="en-US" sz="1800" b="0" i="0" u="none" strike="noStrike" cap="none" normalizeH="0" baseline="0" smtClean="0">
              <a:ln>
                <a:noFill/>
              </a:ln>
              <a:solidFill>
                <a:schemeClr val="tx1"/>
              </a:solidFill>
              <a:effectLst/>
              <a:latin typeface="Verdana" pitchFamily="34" charset="0"/>
            </a:endParaRPr>
          </a:p>
        </p:txBody>
      </p:sp>
      <p:sp>
        <p:nvSpPr>
          <p:cNvPr id="18" name="Rounded Rectangle 17"/>
          <p:cNvSpPr/>
          <p:nvPr/>
        </p:nvSpPr>
        <p:spPr bwMode="auto">
          <a:xfrm>
            <a:off x="5091545" y="4267199"/>
            <a:ext cx="2590800" cy="1907309"/>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9" name="Rectangle 18"/>
          <p:cNvSpPr/>
          <p:nvPr/>
        </p:nvSpPr>
        <p:spPr bwMode="auto">
          <a:xfrm>
            <a:off x="5548745" y="4424218"/>
            <a:ext cx="1676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Phiên</a:t>
            </a:r>
            <a:r>
              <a:rPr kumimoji="0" lang="en-US" sz="1800" b="0" i="0" u="none" strike="noStrike" cap="none" normalizeH="0" smtClean="0">
                <a:ln>
                  <a:noFill/>
                </a:ln>
                <a:solidFill>
                  <a:schemeClr val="tx1"/>
                </a:solidFill>
                <a:effectLst/>
                <a:latin typeface="Verdana" pitchFamily="34" charset="0"/>
              </a:rPr>
              <a:t> bản 3</a:t>
            </a:r>
            <a:endParaRPr kumimoji="0" lang="en-US" sz="1800" b="0" i="0" u="none" strike="noStrike" cap="none" normalizeH="0" baseline="0" smtClean="0">
              <a:ln>
                <a:noFill/>
              </a:ln>
              <a:solidFill>
                <a:schemeClr val="tx1"/>
              </a:solidFill>
              <a:effectLst/>
              <a:latin typeface="Verdana" pitchFamily="34" charset="0"/>
            </a:endParaRPr>
          </a:p>
        </p:txBody>
      </p:sp>
      <p:sp>
        <p:nvSpPr>
          <p:cNvPr id="20" name="Rectangle 19"/>
          <p:cNvSpPr/>
          <p:nvPr/>
        </p:nvSpPr>
        <p:spPr bwMode="auto">
          <a:xfrm>
            <a:off x="5548745" y="4957618"/>
            <a:ext cx="1676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Phiên</a:t>
            </a:r>
            <a:r>
              <a:rPr kumimoji="0" lang="en-US" sz="1800" b="0" i="0" u="none" strike="noStrike" cap="none" normalizeH="0" smtClean="0">
                <a:ln>
                  <a:noFill/>
                </a:ln>
                <a:solidFill>
                  <a:schemeClr val="tx1"/>
                </a:solidFill>
                <a:effectLst/>
                <a:latin typeface="Verdana" pitchFamily="34" charset="0"/>
              </a:rPr>
              <a:t> bản 2</a:t>
            </a:r>
            <a:endParaRPr kumimoji="0" lang="en-US" sz="1800" b="0" i="0" u="none" strike="noStrike" cap="none" normalizeH="0" baseline="0" smtClean="0">
              <a:ln>
                <a:noFill/>
              </a:ln>
              <a:solidFill>
                <a:schemeClr val="tx1"/>
              </a:solidFill>
              <a:effectLst/>
              <a:latin typeface="Verdana" pitchFamily="34" charset="0"/>
            </a:endParaRPr>
          </a:p>
        </p:txBody>
      </p:sp>
      <p:sp>
        <p:nvSpPr>
          <p:cNvPr id="21" name="Rectangle 20"/>
          <p:cNvSpPr/>
          <p:nvPr/>
        </p:nvSpPr>
        <p:spPr bwMode="auto">
          <a:xfrm>
            <a:off x="5548745" y="5491018"/>
            <a:ext cx="1676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Phiên</a:t>
            </a:r>
            <a:r>
              <a:rPr kumimoji="0" lang="en-US" sz="1800" b="0" i="0" u="none" strike="noStrike" cap="none" normalizeH="0" smtClean="0">
                <a:ln>
                  <a:noFill/>
                </a:ln>
                <a:solidFill>
                  <a:schemeClr val="tx1"/>
                </a:solidFill>
                <a:effectLst/>
                <a:latin typeface="Verdana" pitchFamily="34" charset="0"/>
              </a:rPr>
              <a:t> bản 1</a:t>
            </a:r>
            <a:endParaRPr kumimoji="0" lang="en-US" sz="1800" b="0" i="0" u="none" strike="noStrike" cap="none" normalizeH="0" baseline="0" smtClean="0">
              <a:ln>
                <a:noFill/>
              </a:ln>
              <a:solidFill>
                <a:schemeClr val="tx1"/>
              </a:solidFill>
              <a:effectLst/>
              <a:latin typeface="Verdana" pitchFamily="34" charset="0"/>
            </a:endParaRPr>
          </a:p>
        </p:txBody>
      </p:sp>
      <p:sp>
        <p:nvSpPr>
          <p:cNvPr id="22" name="Rectangle 21"/>
          <p:cNvSpPr/>
          <p:nvPr/>
        </p:nvSpPr>
        <p:spPr bwMode="auto">
          <a:xfrm>
            <a:off x="1447800" y="6324600"/>
            <a:ext cx="2438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Máy</a:t>
            </a:r>
            <a:r>
              <a:rPr kumimoji="0" lang="en-US" sz="1800" b="0" i="0" u="none" strike="noStrike" cap="none" normalizeH="0" smtClean="0">
                <a:ln>
                  <a:noFill/>
                </a:ln>
                <a:solidFill>
                  <a:schemeClr val="tx1"/>
                </a:solidFill>
                <a:effectLst/>
                <a:latin typeface="Verdana" pitchFamily="34" charset="0"/>
              </a:rPr>
              <a:t> người dùng A</a:t>
            </a:r>
            <a:endParaRPr kumimoji="0" lang="en-US" sz="1800" b="0" i="0" u="none" strike="noStrike" cap="none" normalizeH="0" baseline="0" smtClean="0">
              <a:ln>
                <a:noFill/>
              </a:ln>
              <a:solidFill>
                <a:schemeClr val="tx1"/>
              </a:solidFill>
              <a:effectLst/>
              <a:latin typeface="Verdana" pitchFamily="34" charset="0"/>
            </a:endParaRPr>
          </a:p>
        </p:txBody>
      </p:sp>
      <p:sp>
        <p:nvSpPr>
          <p:cNvPr id="23" name="Rectangle 22"/>
          <p:cNvSpPr/>
          <p:nvPr/>
        </p:nvSpPr>
        <p:spPr bwMode="auto">
          <a:xfrm>
            <a:off x="5181600" y="6324600"/>
            <a:ext cx="24384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Máy</a:t>
            </a:r>
            <a:r>
              <a:rPr kumimoji="0" lang="en-US" sz="1800" b="0" i="0" u="none" strike="noStrike" cap="none" normalizeH="0" smtClean="0">
                <a:ln>
                  <a:noFill/>
                </a:ln>
                <a:solidFill>
                  <a:schemeClr val="tx1"/>
                </a:solidFill>
                <a:effectLst/>
                <a:latin typeface="Verdana" pitchFamily="34" charset="0"/>
              </a:rPr>
              <a:t> người dùng B</a:t>
            </a:r>
            <a:endParaRPr kumimoji="0" lang="en-US" sz="1800" b="0" i="0" u="none" strike="noStrike" cap="none" normalizeH="0" baseline="0" smtClean="0">
              <a:ln>
                <a:noFill/>
              </a:ln>
              <a:solidFill>
                <a:schemeClr val="tx1"/>
              </a:solidFill>
              <a:effectLst/>
              <a:latin typeface="Verdana" pitchFamily="34" charset="0"/>
            </a:endParaRPr>
          </a:p>
        </p:txBody>
      </p:sp>
      <p:sp>
        <p:nvSpPr>
          <p:cNvPr id="24" name="Up-Down Arrow 23"/>
          <p:cNvSpPr/>
          <p:nvPr/>
        </p:nvSpPr>
        <p:spPr bwMode="auto">
          <a:xfrm>
            <a:off x="2743200" y="3810000"/>
            <a:ext cx="76200" cy="457199"/>
          </a:xfrm>
          <a:prstGeom prst="up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25" name="Up-Down Arrow 24"/>
          <p:cNvSpPr/>
          <p:nvPr/>
        </p:nvSpPr>
        <p:spPr bwMode="auto">
          <a:xfrm>
            <a:off x="5548745" y="3810001"/>
            <a:ext cx="76200" cy="457199"/>
          </a:xfrm>
          <a:prstGeom prst="up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986146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thao tác chính</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6</a:t>
            </a:fld>
            <a:endParaRPr lang="en-US"/>
          </a:p>
        </p:txBody>
      </p:sp>
      <p:graphicFrame>
        <p:nvGraphicFramePr>
          <p:cNvPr id="7" name="Diagram 6"/>
          <p:cNvGraphicFramePr/>
          <p:nvPr>
            <p:custDataLst>
              <p:custData r:id="rId1"/>
            </p:custDataLst>
            <p:extLst>
              <p:ext uri="{D42A27DB-BD31-4B8C-83A1-F6EECF244321}">
                <p14:modId xmlns:p14="http://schemas.microsoft.com/office/powerpoint/2010/main" val="2023522340"/>
              </p:ext>
            </p:extLst>
          </p:nvPr>
        </p:nvGraphicFramePr>
        <p:xfrm>
          <a:off x="685800" y="144780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0668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a:t>
            </a:r>
          </a:p>
          <a:p>
            <a:r>
              <a:rPr lang="en-US" b="1" smtClean="0">
                <a:solidFill>
                  <a:srgbClr val="00B050"/>
                </a:solidFill>
              </a:rPr>
              <a:t>Sử dụng</a:t>
            </a:r>
          </a:p>
          <a:p>
            <a:pPr lvl="1"/>
            <a:r>
              <a:rPr lang="en-US" smtClean="0"/>
              <a:t>Môi trường thực hành</a:t>
            </a:r>
          </a:p>
          <a:p>
            <a:pPr lvl="1"/>
            <a:r>
              <a:rPr lang="en-US" smtClean="0"/>
              <a:t>Tạo tài khoản</a:t>
            </a:r>
          </a:p>
          <a:p>
            <a:pPr lvl="1"/>
            <a:r>
              <a:rPr lang="en-US" smtClean="0"/>
              <a:t>Đăng nhập và tạo kho chứa (Repository)</a:t>
            </a:r>
          </a:p>
          <a:p>
            <a:pPr lvl="1"/>
            <a:r>
              <a:rPr lang="en-US" smtClean="0"/>
              <a:t>Thực </a:t>
            </a:r>
            <a:r>
              <a:rPr lang="en-US"/>
              <a:t>hành (5 bài thực hành)</a:t>
            </a:r>
          </a:p>
        </p:txBody>
      </p:sp>
      <p:sp>
        <p:nvSpPr>
          <p:cNvPr id="4" name="Slide Number Placeholder 3"/>
          <p:cNvSpPr>
            <a:spLocks noGrp="1"/>
          </p:cNvSpPr>
          <p:nvPr>
            <p:ph type="sldNum" sz="quarter" idx="12"/>
          </p:nvPr>
        </p:nvSpPr>
        <p:spPr/>
        <p:txBody>
          <a:bodyPr/>
          <a:lstStyle/>
          <a:p>
            <a:fld id="{EA9E2E7A-DB14-48B7-A119-B3FC6523930D}" type="slidenum">
              <a:rPr lang="en-US" smtClean="0"/>
              <a:pPr/>
              <a:t>7</a:t>
            </a:fld>
            <a:endParaRPr lang="en-US"/>
          </a:p>
        </p:txBody>
      </p:sp>
    </p:spTree>
    <p:extLst>
      <p:ext uri="{BB962C8B-B14F-4D97-AF65-F5344CB8AC3E}">
        <p14:creationId xmlns:p14="http://schemas.microsoft.com/office/powerpoint/2010/main" val="4118245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Môi trường thực hành</a:t>
            </a:r>
            <a:endParaRPr lang="en-US"/>
          </a:p>
        </p:txBody>
      </p:sp>
      <p:sp>
        <p:nvSpPr>
          <p:cNvPr id="3" name="Content Placeholder 2"/>
          <p:cNvSpPr>
            <a:spLocks noGrp="1"/>
          </p:cNvSpPr>
          <p:nvPr>
            <p:ph idx="1"/>
          </p:nvPr>
        </p:nvSpPr>
        <p:spPr/>
        <p:txBody>
          <a:bodyPr/>
          <a:lstStyle/>
          <a:p>
            <a:r>
              <a:rPr lang="en-US" smtClean="0"/>
              <a:t>Trang chủ GitHub: </a:t>
            </a:r>
            <a:r>
              <a:rPr lang="en-US" sz="2400" b="1">
                <a:solidFill>
                  <a:srgbClr val="00B050"/>
                </a:solidFill>
                <a:hlinkClick r:id="rId2"/>
              </a:rPr>
              <a:t>https://</a:t>
            </a:r>
            <a:r>
              <a:rPr lang="en-US" sz="2400" b="1" smtClean="0">
                <a:solidFill>
                  <a:srgbClr val="00B050"/>
                </a:solidFill>
                <a:hlinkClick r:id="rId2"/>
              </a:rPr>
              <a:t>github.com</a:t>
            </a:r>
            <a:endParaRPr lang="en-US" sz="2400" b="1" smtClean="0">
              <a:solidFill>
                <a:srgbClr val="00B050"/>
              </a:solidFill>
            </a:endParaRPr>
          </a:p>
          <a:p>
            <a:r>
              <a:rPr lang="en-US" smtClean="0"/>
              <a:t>GitHub Desktop: </a:t>
            </a:r>
          </a:p>
          <a:p>
            <a:pPr lvl="1"/>
            <a:r>
              <a:rPr lang="en-US" smtClean="0"/>
              <a:t>Download </a:t>
            </a:r>
            <a:r>
              <a:rPr lang="en-US" sz="2400" b="1">
                <a:solidFill>
                  <a:srgbClr val="00B050"/>
                </a:solidFill>
                <a:ea typeface="+mn-ea"/>
                <a:cs typeface="+mn-cs"/>
                <a:hlinkClick r:id="rId3"/>
              </a:rPr>
              <a:t>https://desktop.github.com</a:t>
            </a:r>
            <a:endParaRPr lang="en-US" sz="2400" b="1">
              <a:solidFill>
                <a:srgbClr val="00B050"/>
              </a:solidFill>
              <a:ea typeface="+mn-ea"/>
              <a:cs typeface="+mn-cs"/>
            </a:endParaRPr>
          </a:p>
          <a:p>
            <a:pPr lvl="1"/>
            <a:r>
              <a:rPr lang="en-US"/>
              <a:t>Cài đặt</a:t>
            </a:r>
          </a:p>
        </p:txBody>
      </p:sp>
      <p:sp>
        <p:nvSpPr>
          <p:cNvPr id="4" name="Slide Number Placeholder 3"/>
          <p:cNvSpPr>
            <a:spLocks noGrp="1"/>
          </p:cNvSpPr>
          <p:nvPr>
            <p:ph type="sldNum" sz="quarter" idx="12"/>
          </p:nvPr>
        </p:nvSpPr>
        <p:spPr/>
        <p:txBody>
          <a:bodyPr/>
          <a:lstStyle/>
          <a:p>
            <a:fld id="{EA9E2E7A-DB14-48B7-A119-B3FC6523930D}" type="slidenum">
              <a:rPr lang="en-US" smtClean="0"/>
              <a:pPr/>
              <a:t>8</a:t>
            </a:fld>
            <a:endParaRPr lang="en-US"/>
          </a:p>
        </p:txBody>
      </p:sp>
    </p:spTree>
    <p:extLst>
      <p:ext uri="{BB962C8B-B14F-4D97-AF65-F5344CB8AC3E}">
        <p14:creationId xmlns:p14="http://schemas.microsoft.com/office/powerpoint/2010/main" val="1734186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Tài khoản trên WEB</a:t>
            </a:r>
            <a:endParaRPr lang="en-US"/>
          </a:p>
        </p:txBody>
      </p:sp>
      <p:sp>
        <p:nvSpPr>
          <p:cNvPr id="4" name="Slide Number Placeholder 3"/>
          <p:cNvSpPr>
            <a:spLocks noGrp="1"/>
          </p:cNvSpPr>
          <p:nvPr>
            <p:ph type="sldNum" sz="quarter" idx="12"/>
          </p:nvPr>
        </p:nvSpPr>
        <p:spPr/>
        <p:txBody>
          <a:bodyPr/>
          <a:lstStyle/>
          <a:p>
            <a:fld id="{EA9E2E7A-DB14-48B7-A119-B3FC6523930D}" type="slidenum">
              <a:rPr lang="en-US" smtClean="0"/>
              <a:pPr/>
              <a:t>9</a:t>
            </a:fld>
            <a:endParaRPr lang="en-US"/>
          </a:p>
        </p:txBody>
      </p:sp>
      <p:pic>
        <p:nvPicPr>
          <p:cNvPr id="207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4629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bwMode="auto">
          <a:xfrm>
            <a:off x="8077201" y="1447800"/>
            <a:ext cx="766763"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2078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2143125"/>
            <a:ext cx="8462963"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bwMode="auto">
          <a:xfrm>
            <a:off x="609600" y="6167487"/>
            <a:ext cx="1828800" cy="457200"/>
          </a:xfrm>
          <a:prstGeom prst="ellipse">
            <a:avLst/>
          </a:prstGeom>
          <a:noFill/>
          <a:ln w="22225"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4183845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Satellite Dish design template">
  <a:themeElements>
    <a:clrScheme name="Office Theme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fontScheme name="Office Them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Office Theme 1">
        <a:dk1>
          <a:srgbClr val="660000"/>
        </a:dk1>
        <a:lt1>
          <a:srgbClr val="FFFFFF"/>
        </a:lt1>
        <a:dk2>
          <a:srgbClr val="A80000"/>
        </a:dk2>
        <a:lt2>
          <a:srgbClr val="FFFF99"/>
        </a:lt2>
        <a:accent1>
          <a:srgbClr val="FF6600"/>
        </a:accent1>
        <a:accent2>
          <a:srgbClr val="6A0000"/>
        </a:accent2>
        <a:accent3>
          <a:srgbClr val="D1AAAA"/>
        </a:accent3>
        <a:accent4>
          <a:srgbClr val="DADADA"/>
        </a:accent4>
        <a:accent5>
          <a:srgbClr val="FFB8AA"/>
        </a:accent5>
        <a:accent6>
          <a:srgbClr val="5F00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
      <a:clrScheme name="Office Theme 2">
        <a:dk1>
          <a:srgbClr val="6A4700"/>
        </a:dk1>
        <a:lt1>
          <a:srgbClr val="FFFFFF"/>
        </a:lt1>
        <a:dk2>
          <a:srgbClr val="522900"/>
        </a:dk2>
        <a:lt2>
          <a:srgbClr val="FFFF99"/>
        </a:lt2>
        <a:accent1>
          <a:srgbClr val="CC9900"/>
        </a:accent1>
        <a:accent2>
          <a:srgbClr val="9C7300"/>
        </a:accent2>
        <a:accent3>
          <a:srgbClr val="B3ACAA"/>
        </a:accent3>
        <a:accent4>
          <a:srgbClr val="DADADA"/>
        </a:accent4>
        <a:accent5>
          <a:srgbClr val="E2CAAA"/>
        </a:accent5>
        <a:accent6>
          <a:srgbClr val="8D6800"/>
        </a:accent6>
        <a:hlink>
          <a:srgbClr val="FF9900"/>
        </a:hlink>
        <a:folHlink>
          <a:srgbClr val="FFFF66"/>
        </a:folHlink>
      </a:clrScheme>
      <a:clrMap bg1="dk2" tx1="lt1" bg2="dk1" tx2="lt2" accent1="accent1" accent2="accent2" accent3="accent3" accent4="accent4" accent5="accent5" accent6="accent6" hlink="hlink" folHlink="folHlink"/>
    </a:extraClrScheme>
    <a:extraClrScheme>
      <a:clrScheme name="Office Theme 3">
        <a:dk1>
          <a:srgbClr val="495630"/>
        </a:dk1>
        <a:lt1>
          <a:srgbClr val="FFFFCC"/>
        </a:lt1>
        <a:dk2>
          <a:srgbClr val="2D361C"/>
        </a:dk2>
        <a:lt2>
          <a:srgbClr val="BAD38D"/>
        </a:lt2>
        <a:accent1>
          <a:srgbClr val="68803E"/>
        </a:accent1>
        <a:accent2>
          <a:srgbClr val="556636"/>
        </a:accent2>
        <a:accent3>
          <a:srgbClr val="ADAEAB"/>
        </a:accent3>
        <a:accent4>
          <a:srgbClr val="DADAAE"/>
        </a:accent4>
        <a:accent5>
          <a:srgbClr val="B9C0AF"/>
        </a:accent5>
        <a:accent6>
          <a:srgbClr val="4C5C30"/>
        </a:accent6>
        <a:hlink>
          <a:srgbClr val="339933"/>
        </a:hlink>
        <a:folHlink>
          <a:srgbClr val="D9D400"/>
        </a:folHlink>
      </a:clrScheme>
      <a:clrMap bg1="dk2" tx1="lt1" bg2="dk1" tx2="lt2" accent1="accent1" accent2="accent2" accent3="accent3" accent4="accent4" accent5="accent5" accent6="accent6" hlink="hlink" folHlink="folHlink"/>
    </a:extraClrScheme>
    <a:extraClrScheme>
      <a:clrScheme name="Office Theme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clrMap bg1="dk2" tx1="lt1" bg2="dk1" tx2="lt2" accent1="accent1" accent2="accent2" accent3="accent3" accent4="accent4" accent5="accent5" accent6="accent6" hlink="hlink" folHlink="folHlink"/>
    </a:extraClrScheme>
    <a:extraClrScheme>
      <a:clrScheme name="Office Theme 5">
        <a:dk1>
          <a:srgbClr val="006664"/>
        </a:dk1>
        <a:lt1>
          <a:srgbClr val="FFFFFF"/>
        </a:lt1>
        <a:dk2>
          <a:srgbClr val="00908D"/>
        </a:dk2>
        <a:lt2>
          <a:srgbClr val="ADE5CD"/>
        </a:lt2>
        <a:accent1>
          <a:srgbClr val="00CCFF"/>
        </a:accent1>
        <a:accent2>
          <a:srgbClr val="006666"/>
        </a:accent2>
        <a:accent3>
          <a:srgbClr val="AAC6C5"/>
        </a:accent3>
        <a:accent4>
          <a:srgbClr val="DADADA"/>
        </a:accent4>
        <a:accent5>
          <a:srgbClr val="AAE2FF"/>
        </a:accent5>
        <a:accent6>
          <a:srgbClr val="005C5C"/>
        </a:accent6>
        <a:hlink>
          <a:srgbClr val="6DD8DB"/>
        </a:hlink>
        <a:folHlink>
          <a:srgbClr val="C5E2FF"/>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DDDCC5"/>
        </a:lt1>
        <a:dk2>
          <a:srgbClr val="000000"/>
        </a:dk2>
        <a:lt2>
          <a:srgbClr val="B9B695"/>
        </a:lt2>
        <a:accent1>
          <a:srgbClr val="EAEBE9"/>
        </a:accent1>
        <a:accent2>
          <a:srgbClr val="BFBFAB"/>
        </a:accent2>
        <a:accent3>
          <a:srgbClr val="EBEBDF"/>
        </a:accent3>
        <a:accent4>
          <a:srgbClr val="000000"/>
        </a:accent4>
        <a:accent5>
          <a:srgbClr val="F3F3F2"/>
        </a:accent5>
        <a:accent6>
          <a:srgbClr val="ADAD9B"/>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336699"/>
        </a:accent1>
        <a:accent2>
          <a:srgbClr val="5F5F5F"/>
        </a:accent2>
        <a:accent3>
          <a:srgbClr val="AAAAAA"/>
        </a:accent3>
        <a:accent4>
          <a:srgbClr val="DADADA"/>
        </a:accent4>
        <a:accent5>
          <a:srgbClr val="ADB8CA"/>
        </a:accent5>
        <a:accent6>
          <a:srgbClr val="555555"/>
        </a:accent6>
        <a:hlink>
          <a:srgbClr val="BBE5FF"/>
        </a:hlink>
        <a:folHlink>
          <a:srgbClr val="B6B3E1"/>
        </a:folHlink>
      </a:clrScheme>
      <a:clrMap bg1="dk2" tx1="lt1" bg2="dk1" tx2="lt2" accent1="accent1" accent2="accent2" accent3="accent3" accent4="accent4" accent5="accent5" accent6="accent6" hlink="hlink" folHlink="folHlink"/>
    </a:extraClrScheme>
    <a:extraClrScheme>
      <a:clrScheme name="Office Theme 8">
        <a:dk1>
          <a:srgbClr val="000090"/>
        </a:dk1>
        <a:lt1>
          <a:srgbClr val="EAEAEA"/>
        </a:lt1>
        <a:dk2>
          <a:srgbClr val="3A3AB2"/>
        </a:dk2>
        <a:lt2>
          <a:srgbClr val="CAD4DC"/>
        </a:lt2>
        <a:accent1>
          <a:srgbClr val="3974AF"/>
        </a:accent1>
        <a:accent2>
          <a:srgbClr val="232369"/>
        </a:accent2>
        <a:accent3>
          <a:srgbClr val="AEAED5"/>
        </a:accent3>
        <a:accent4>
          <a:srgbClr val="C8C8C8"/>
        </a:accent4>
        <a:accent5>
          <a:srgbClr val="AEBCD4"/>
        </a:accent5>
        <a:accent6>
          <a:srgbClr val="1F1F5E"/>
        </a:accent6>
        <a:hlink>
          <a:srgbClr val="00CCFF"/>
        </a:hlink>
        <a:folHlink>
          <a:srgbClr val="6699FF"/>
        </a:folHlink>
      </a:clrScheme>
      <a:clrMap bg1="dk2" tx1="lt1" bg2="dk1" tx2="lt2" accent1="accent1" accent2="accent2" accent3="accent3" accent4="accent4" accent5="accent5" accent6="accent6" hlink="hlink" folHlink="folHlink"/>
    </a:extraClrScheme>
    <a:extraClrScheme>
      <a:clrScheme name="Office Theme 9">
        <a:dk1>
          <a:srgbClr val="9C9C9C"/>
        </a:dk1>
        <a:lt1>
          <a:srgbClr val="FFFFFF"/>
        </a:lt1>
        <a:dk2>
          <a:srgbClr val="8696CA"/>
        </a:dk2>
        <a:lt2>
          <a:srgbClr val="FFFFFF"/>
        </a:lt2>
        <a:accent1>
          <a:srgbClr val="97D1D5"/>
        </a:accent1>
        <a:accent2>
          <a:srgbClr val="666699"/>
        </a:accent2>
        <a:accent3>
          <a:srgbClr val="C3C9E1"/>
        </a:accent3>
        <a:accent4>
          <a:srgbClr val="DADADA"/>
        </a:accent4>
        <a:accent5>
          <a:srgbClr val="C9E5E7"/>
        </a:accent5>
        <a:accent6>
          <a:srgbClr val="5C5C8A"/>
        </a:accent6>
        <a:hlink>
          <a:srgbClr val="0000FF"/>
        </a:hlink>
        <a:folHlink>
          <a:srgbClr val="00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ec257d83-7e23-4311-8c4b-4aa31b398bff" Revision="1" Stencil="System.MyShapes" StencilVersion="1.0"/>
</Control>
</file>

<file path=customXml/itemProps1.xml><?xml version="1.0" encoding="utf-8"?>
<ds:datastoreItem xmlns:ds="http://schemas.openxmlformats.org/officeDocument/2006/customXml" ds:itemID="{A0FD9D8F-6AC7-47E7-839B-53FD702A880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Satellite Dish design template</Template>
  <TotalTime>667</TotalTime>
  <Words>1069</Words>
  <Application>Microsoft Office PowerPoint</Application>
  <PresentationFormat>On-screen Show (4:3)</PresentationFormat>
  <Paragraphs>184</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Satellite Dish design template</vt:lpstr>
      <vt:lpstr>GitHub</vt:lpstr>
      <vt:lpstr>Nội dung</vt:lpstr>
      <vt:lpstr>Giới thiệu</vt:lpstr>
      <vt:lpstr>Lợi ích</vt:lpstr>
      <vt:lpstr>Mô hình hoạt động của DVCS</vt:lpstr>
      <vt:lpstr>Các thao tác chính</vt:lpstr>
      <vt:lpstr>Nội dung</vt:lpstr>
      <vt:lpstr>Môi trường thực hành</vt:lpstr>
      <vt:lpstr>Tạo Tài khoản trên WEB</vt:lpstr>
      <vt:lpstr>Đăng nhập và tạo kho chứa</vt:lpstr>
      <vt:lpstr>Thực hành 1</vt:lpstr>
      <vt:lpstr>Chép kho chứa trên máy chủ</vt:lpstr>
      <vt:lpstr>Chép dữ liệu cần quản lý</vt:lpstr>
      <vt:lpstr>Đồng bộ về máy chủ</vt:lpstr>
      <vt:lpstr>Kiểm tra</vt:lpstr>
      <vt:lpstr>Giải quyết yêu cầu?</vt:lpstr>
      <vt:lpstr>Thực hành 2</vt:lpstr>
      <vt:lpstr>Tạo develop branch</vt:lpstr>
      <vt:lpstr>Kiểm tra trên máy ND</vt:lpstr>
      <vt:lpstr>Thay đổi dữ liệu develop branch</vt:lpstr>
      <vt:lpstr>Kiểm tra trên máy chủ</vt:lpstr>
      <vt:lpstr>Cập nhật develop vào master</vt:lpstr>
      <vt:lpstr>Kiểm tra master branch</vt:lpstr>
      <vt:lpstr>Thực hành 3</vt:lpstr>
      <vt:lpstr>B tìm kiếm và chép về</vt:lpstr>
      <vt:lpstr>B đã có dữ liệu của A</vt:lpstr>
      <vt:lpstr>B thay đổi dữ liệu</vt:lpstr>
      <vt:lpstr>A nhận được yêu cầu của B</vt:lpstr>
      <vt:lpstr>A chấp nhận và đã có DL của B</vt:lpstr>
      <vt:lpstr>Thực hành 4</vt:lpstr>
      <vt:lpstr>Chuẩn bị</vt:lpstr>
      <vt:lpstr>1. Đồng bộ giữa project và kho chứa trên máy chủ</vt:lpstr>
      <vt:lpstr>Đồng bộ giữa project và kho chứa trên máy chủ</vt:lpstr>
      <vt:lpstr>Đồng bộ giữa project và kho chứa trên máy chủ</vt:lpstr>
      <vt:lpstr>Kiểm tra trên máy chủ</vt:lpstr>
      <vt:lpstr>2. Chép project trên máy chủ về máy ND (Clone)</vt:lpstr>
      <vt:lpstr>Giải quyết yêu cầu?</vt:lpstr>
      <vt:lpstr>Thực hành 5</vt:lpstr>
      <vt:lpstr>Chuẩn bị</vt:lpstr>
      <vt:lpstr>Chép kho chứa trên máy chủ về máy ND</vt:lpstr>
      <vt:lpstr>Tạo Project</vt:lpstr>
      <vt:lpstr>Đồng bộ lên máy chủ</vt:lpstr>
      <vt:lpstr>Đồng bộ lên máy chủ</vt:lpstr>
      <vt:lpstr>KẾT THÚC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hv</dc:creator>
  <cp:lastModifiedBy>hv</cp:lastModifiedBy>
  <cp:revision>181</cp:revision>
  <cp:lastPrinted>1601-01-01T00:00:00Z</cp:lastPrinted>
  <dcterms:created xsi:type="dcterms:W3CDTF">2017-09-13T02:23:22Z</dcterms:created>
  <dcterms:modified xsi:type="dcterms:W3CDTF">2017-09-22T06:44:38Z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TC102037681033</vt:lpwstr>
  </property>
  <property fmtid="{D5CDD505-2E9C-101B-9397-08002B2CF9AE}" pid="3" name="Tfs.IsStoryboard">
    <vt:bool>true</vt:bool>
  </property>
</Properties>
</file>