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69" r:id="rId3"/>
    <p:sldId id="275" r:id="rId5"/>
    <p:sldId id="301" r:id="rId6"/>
    <p:sldId id="334" r:id="rId7"/>
    <p:sldId id="335" r:id="rId8"/>
    <p:sldId id="336" r:id="rId9"/>
    <p:sldId id="337" r:id="rId10"/>
    <p:sldId id="338" r:id="rId11"/>
    <p:sldId id="343" r:id="rId12"/>
    <p:sldId id="344" r:id="rId13"/>
    <p:sldId id="340" r:id="rId14"/>
    <p:sldId id="339" r:id="rId15"/>
    <p:sldId id="310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5BE"/>
    <a:srgbClr val="1E1A43"/>
    <a:srgbClr val="172250"/>
    <a:srgbClr val="333147"/>
    <a:srgbClr val="040112"/>
    <a:srgbClr val="A7E0FF"/>
    <a:srgbClr val="CC0000"/>
    <a:srgbClr val="2A1E4C"/>
    <a:srgbClr val="0E0C3B"/>
    <a:srgbClr val="5D7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46" y="797"/>
      </p:cViewPr>
      <p:guideLst>
        <p:guide pos="3840"/>
        <p:guide orient="horz" pos="21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1892"/>
    </p:cViewPr>
  </p:sorterViewPr>
  <p:notesViewPr>
    <p:cSldViewPr snapToGrid="0">
      <p:cViewPr varScale="1">
        <p:scale>
          <a:sx n="52" d="100"/>
          <a:sy n="52" d="100"/>
        </p:scale>
        <p:origin x="12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6AC33-8677-4030-B722-D0C17D9248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F5A85-8957-4153-8D6A-8AB2FE4126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2441F-67B1-4A84-9E6C-72C3A000C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23AAD-7469-4F72-B4D0-78E551B51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568251" y="351156"/>
            <a:ext cx="10880090" cy="5751881"/>
            <a:chOff x="568251" y="351156"/>
            <a:chExt cx="10880090" cy="5751881"/>
          </a:xfrm>
        </p:grpSpPr>
        <p:sp>
          <p:nvSpPr>
            <p:cNvPr id="80" name="星形: 十六角 79"/>
            <p:cNvSpPr>
              <a:spLocks noChangeAspect="1"/>
            </p:cNvSpPr>
            <p:nvPr/>
          </p:nvSpPr>
          <p:spPr>
            <a:xfrm flipV="1">
              <a:off x="8496300" y="30022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1" name="星形: 十六角 80"/>
            <p:cNvSpPr>
              <a:spLocks noChangeAspect="1"/>
            </p:cNvSpPr>
            <p:nvPr/>
          </p:nvSpPr>
          <p:spPr>
            <a:xfrm flipV="1">
              <a:off x="7829111" y="2805158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2" name="星形: 十六角 81"/>
            <p:cNvSpPr>
              <a:spLocks noChangeAspect="1"/>
            </p:cNvSpPr>
            <p:nvPr/>
          </p:nvSpPr>
          <p:spPr>
            <a:xfrm flipV="1">
              <a:off x="7016185" y="5790705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星形: 十六角 82"/>
            <p:cNvSpPr>
              <a:spLocks noChangeAspect="1"/>
            </p:cNvSpPr>
            <p:nvPr/>
          </p:nvSpPr>
          <p:spPr>
            <a:xfrm flipV="1">
              <a:off x="4006285" y="1828305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4" name="星形: 十六角 83"/>
            <p:cNvSpPr>
              <a:spLocks noChangeAspect="1"/>
            </p:cNvSpPr>
            <p:nvPr/>
          </p:nvSpPr>
          <p:spPr>
            <a:xfrm flipV="1">
              <a:off x="2542940" y="4082601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星形: 十六角 84"/>
            <p:cNvSpPr>
              <a:spLocks noChangeAspect="1"/>
            </p:cNvSpPr>
            <p:nvPr/>
          </p:nvSpPr>
          <p:spPr>
            <a:xfrm flipV="1">
              <a:off x="5840240" y="30022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6" name="星形: 十六角 85"/>
            <p:cNvSpPr>
              <a:spLocks noChangeAspect="1"/>
            </p:cNvSpPr>
            <p:nvPr/>
          </p:nvSpPr>
          <p:spPr>
            <a:xfrm flipV="1">
              <a:off x="9935990" y="10972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星形: 十六角 86"/>
            <p:cNvSpPr>
              <a:spLocks noChangeAspect="1"/>
            </p:cNvSpPr>
            <p:nvPr/>
          </p:nvSpPr>
          <p:spPr>
            <a:xfrm flipV="1">
              <a:off x="2144540" y="2090609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flipV="1">
              <a:off x="6836185" y="1423859"/>
              <a:ext cx="126000" cy="12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9" name="星形: 十六角 88"/>
            <p:cNvSpPr>
              <a:spLocks noChangeAspect="1"/>
            </p:cNvSpPr>
            <p:nvPr/>
          </p:nvSpPr>
          <p:spPr>
            <a:xfrm flipV="1">
              <a:off x="10395171" y="2939634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星形: 十六角 89"/>
            <p:cNvSpPr>
              <a:spLocks noChangeAspect="1"/>
            </p:cNvSpPr>
            <p:nvPr/>
          </p:nvSpPr>
          <p:spPr>
            <a:xfrm flipV="1">
              <a:off x="2616311" y="5790705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星形: 十六角 90"/>
            <p:cNvSpPr>
              <a:spLocks noChangeAspect="1"/>
            </p:cNvSpPr>
            <p:nvPr/>
          </p:nvSpPr>
          <p:spPr>
            <a:xfrm flipV="1">
              <a:off x="7016185" y="417101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星形: 十六角 91"/>
            <p:cNvSpPr>
              <a:spLocks noChangeAspect="1"/>
            </p:cNvSpPr>
            <p:nvPr/>
          </p:nvSpPr>
          <p:spPr>
            <a:xfrm flipV="1">
              <a:off x="5511235" y="2019659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3" name="星形: 十六角 92"/>
            <p:cNvSpPr>
              <a:spLocks noChangeAspect="1"/>
            </p:cNvSpPr>
            <p:nvPr/>
          </p:nvSpPr>
          <p:spPr>
            <a:xfrm flipV="1">
              <a:off x="3382775" y="3049590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4" name="星形: 十六角 93"/>
            <p:cNvSpPr>
              <a:spLocks noChangeAspect="1"/>
            </p:cNvSpPr>
            <p:nvPr/>
          </p:nvSpPr>
          <p:spPr>
            <a:xfrm flipV="1">
              <a:off x="4816202" y="4311362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星形: 十六角 94"/>
            <p:cNvSpPr>
              <a:spLocks noChangeAspect="1"/>
            </p:cNvSpPr>
            <p:nvPr/>
          </p:nvSpPr>
          <p:spPr>
            <a:xfrm flipV="1">
              <a:off x="990366" y="5941037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星形: 十六角 95"/>
            <p:cNvSpPr>
              <a:spLocks noChangeAspect="1"/>
            </p:cNvSpPr>
            <p:nvPr/>
          </p:nvSpPr>
          <p:spPr>
            <a:xfrm flipV="1">
              <a:off x="1021976" y="2849634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星形: 十六角 96"/>
            <p:cNvSpPr>
              <a:spLocks noChangeAspect="1"/>
            </p:cNvSpPr>
            <p:nvPr/>
          </p:nvSpPr>
          <p:spPr>
            <a:xfrm flipV="1">
              <a:off x="3562775" y="9172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星形: 十六角 97"/>
            <p:cNvSpPr>
              <a:spLocks noChangeAspect="1"/>
            </p:cNvSpPr>
            <p:nvPr/>
          </p:nvSpPr>
          <p:spPr>
            <a:xfrm flipV="1">
              <a:off x="7857136" y="9172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星形: 十六角 98"/>
            <p:cNvSpPr>
              <a:spLocks noChangeAspect="1"/>
            </p:cNvSpPr>
            <p:nvPr/>
          </p:nvSpPr>
          <p:spPr>
            <a:xfrm flipV="1">
              <a:off x="8316300" y="1648305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0" name="星形: 十六角 99"/>
            <p:cNvSpPr>
              <a:spLocks noChangeAspect="1"/>
            </p:cNvSpPr>
            <p:nvPr/>
          </p:nvSpPr>
          <p:spPr>
            <a:xfrm flipV="1">
              <a:off x="10594221" y="2008305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星形: 十六角 100"/>
            <p:cNvSpPr>
              <a:spLocks noChangeAspect="1"/>
            </p:cNvSpPr>
            <p:nvPr/>
          </p:nvSpPr>
          <p:spPr>
            <a:xfrm flipV="1">
              <a:off x="9535940" y="5606139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星形: 十六角 101"/>
            <p:cNvSpPr>
              <a:spLocks noChangeAspect="1"/>
            </p:cNvSpPr>
            <p:nvPr/>
          </p:nvSpPr>
          <p:spPr>
            <a:xfrm flipV="1">
              <a:off x="10774221" y="4806039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 flipV="1">
              <a:off x="4496430" y="5761037"/>
              <a:ext cx="126000" cy="12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星形: 十六角 103"/>
            <p:cNvSpPr>
              <a:spLocks noChangeAspect="1"/>
            </p:cNvSpPr>
            <p:nvPr/>
          </p:nvSpPr>
          <p:spPr>
            <a:xfrm flipV="1">
              <a:off x="9079061" y="3173634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5" name="星形: 十六角 104"/>
            <p:cNvSpPr>
              <a:spLocks noChangeAspect="1"/>
            </p:cNvSpPr>
            <p:nvPr/>
          </p:nvSpPr>
          <p:spPr>
            <a:xfrm flipV="1">
              <a:off x="5700075" y="440501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星形: 十六角 105"/>
            <p:cNvSpPr>
              <a:spLocks noChangeAspect="1"/>
            </p:cNvSpPr>
            <p:nvPr/>
          </p:nvSpPr>
          <p:spPr>
            <a:xfrm flipV="1">
              <a:off x="2246665" y="11512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星形: 十六角 106"/>
            <p:cNvSpPr>
              <a:spLocks noChangeAspect="1"/>
            </p:cNvSpPr>
            <p:nvPr/>
          </p:nvSpPr>
          <p:spPr>
            <a:xfrm flipV="1">
              <a:off x="3180320" y="5995037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 flipV="1">
              <a:off x="11340341" y="237353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 flipV="1">
              <a:off x="7961355" y="3604916"/>
              <a:ext cx="126000" cy="12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0" name="星形: 十六角 109"/>
            <p:cNvSpPr>
              <a:spLocks noChangeAspect="1"/>
            </p:cNvSpPr>
            <p:nvPr/>
          </p:nvSpPr>
          <p:spPr>
            <a:xfrm flipV="1">
              <a:off x="4507945" y="35115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星形: 十六角 110"/>
            <p:cNvSpPr>
              <a:spLocks noChangeAspect="1"/>
            </p:cNvSpPr>
            <p:nvPr/>
          </p:nvSpPr>
          <p:spPr>
            <a:xfrm flipV="1">
              <a:off x="5441600" y="5194937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星形: 十六角 111"/>
            <p:cNvSpPr>
              <a:spLocks noChangeAspect="1"/>
            </p:cNvSpPr>
            <p:nvPr/>
          </p:nvSpPr>
          <p:spPr>
            <a:xfrm flipV="1">
              <a:off x="7400647" y="2548584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 flipV="1">
              <a:off x="1763922" y="3667916"/>
              <a:ext cx="126000" cy="12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星形: 十六角 113"/>
            <p:cNvSpPr>
              <a:spLocks noChangeAspect="1"/>
            </p:cNvSpPr>
            <p:nvPr/>
          </p:nvSpPr>
          <p:spPr>
            <a:xfrm flipV="1">
              <a:off x="568251" y="526206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星形: 十六角 114"/>
            <p:cNvSpPr>
              <a:spLocks noChangeAspect="1"/>
            </p:cNvSpPr>
            <p:nvPr/>
          </p:nvSpPr>
          <p:spPr>
            <a:xfrm flipV="1">
              <a:off x="1501906" y="5369987"/>
              <a:ext cx="108000" cy="108000"/>
            </a:xfrm>
            <a:prstGeom prst="star16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5400000" algn="ctr" rotWithShape="0">
                <a:srgbClr val="000000">
                  <a:alpha val="43137"/>
                </a:srgb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3698004" y="4192295"/>
            <a:ext cx="4795993" cy="4793947"/>
            <a:chOff x="3577138" y="3490063"/>
            <a:chExt cx="4795993" cy="4793947"/>
          </a:xfrm>
        </p:grpSpPr>
        <p:grpSp>
          <p:nvGrpSpPr>
            <p:cNvPr id="3" name="组合 2"/>
            <p:cNvGrpSpPr/>
            <p:nvPr/>
          </p:nvGrpSpPr>
          <p:grpSpPr>
            <a:xfrm>
              <a:off x="3717493" y="3612843"/>
              <a:ext cx="4548389" cy="4548390"/>
              <a:chOff x="2480277" y="2580020"/>
              <a:chExt cx="2091354" cy="2090063"/>
            </a:xfrm>
          </p:grpSpPr>
          <p:sp>
            <p:nvSpPr>
              <p:cNvPr id="56" name="流程图: 接点 55"/>
              <p:cNvSpPr/>
              <p:nvPr/>
            </p:nvSpPr>
            <p:spPr>
              <a:xfrm>
                <a:off x="2480277" y="2580020"/>
                <a:ext cx="2090063" cy="2090063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3165391" y="2631504"/>
                <a:ext cx="839751" cy="83679"/>
              </a:xfrm>
              <a:custGeom>
                <a:avLst/>
                <a:gdLst>
                  <a:gd name="connsiteX0" fmla="*/ 39022 w 839751"/>
                  <a:gd name="connsiteY0" fmla="*/ 0 h 83679"/>
                  <a:gd name="connsiteX1" fmla="*/ 747273 w 839751"/>
                  <a:gd name="connsiteY1" fmla="*/ 25169 h 83679"/>
                  <a:gd name="connsiteX2" fmla="*/ 814273 w 839751"/>
                  <a:gd name="connsiteY2" fmla="*/ 51567 h 83679"/>
                  <a:gd name="connsiteX3" fmla="*/ 839751 w 839751"/>
                  <a:gd name="connsiteY3" fmla="*/ 66211 h 83679"/>
                  <a:gd name="connsiteX4" fmla="*/ 663660 w 839751"/>
                  <a:gd name="connsiteY4" fmla="*/ 70626 h 83679"/>
                  <a:gd name="connsiteX5" fmla="*/ 511260 w 839751"/>
                  <a:gd name="connsiteY5" fmla="*/ 80416 h 83679"/>
                  <a:gd name="connsiteX6" fmla="*/ 447760 w 839751"/>
                  <a:gd name="connsiteY6" fmla="*/ 70626 h 83679"/>
                  <a:gd name="connsiteX7" fmla="*/ 295360 w 839751"/>
                  <a:gd name="connsiteY7" fmla="*/ 83679 h 83679"/>
                  <a:gd name="connsiteX8" fmla="*/ 0 w 839751"/>
                  <a:gd name="connsiteY8" fmla="*/ 15375 h 83679"/>
                  <a:gd name="connsiteX9" fmla="*/ 39022 w 839751"/>
                  <a:gd name="connsiteY9" fmla="*/ 0 h 8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9751" h="83679">
                    <a:moveTo>
                      <a:pt x="39022" y="0"/>
                    </a:moveTo>
                    <a:lnTo>
                      <a:pt x="747273" y="25169"/>
                    </a:lnTo>
                    <a:lnTo>
                      <a:pt x="814273" y="51567"/>
                    </a:lnTo>
                    <a:lnTo>
                      <a:pt x="839751" y="66211"/>
                    </a:lnTo>
                    <a:lnTo>
                      <a:pt x="663660" y="70626"/>
                    </a:lnTo>
                    <a:lnTo>
                      <a:pt x="511260" y="80416"/>
                    </a:lnTo>
                    <a:lnTo>
                      <a:pt x="447760" y="70626"/>
                    </a:lnTo>
                    <a:lnTo>
                      <a:pt x="295360" y="83679"/>
                    </a:lnTo>
                    <a:lnTo>
                      <a:pt x="0" y="15375"/>
                    </a:lnTo>
                    <a:lnTo>
                      <a:pt x="390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>
                <a:off x="3204413" y="2580020"/>
                <a:ext cx="708251" cy="76653"/>
              </a:xfrm>
              <a:custGeom>
                <a:avLst/>
                <a:gdLst>
                  <a:gd name="connsiteX0" fmla="*/ 322187 w 708251"/>
                  <a:gd name="connsiteY0" fmla="*/ 0 h 76653"/>
                  <a:gd name="connsiteX1" fmla="*/ 632947 w 708251"/>
                  <a:gd name="connsiteY1" fmla="*/ 46982 h 76653"/>
                  <a:gd name="connsiteX2" fmla="*/ 708251 w 708251"/>
                  <a:gd name="connsiteY2" fmla="*/ 76653 h 76653"/>
                  <a:gd name="connsiteX3" fmla="*/ 0 w 708251"/>
                  <a:gd name="connsiteY3" fmla="*/ 51484 h 76653"/>
                  <a:gd name="connsiteX4" fmla="*/ 11426 w 708251"/>
                  <a:gd name="connsiteY4" fmla="*/ 46982 h 76653"/>
                  <a:gd name="connsiteX5" fmla="*/ 322187 w 708251"/>
                  <a:gd name="connsiteY5" fmla="*/ 0 h 7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8251" h="76653">
                    <a:moveTo>
                      <a:pt x="322187" y="0"/>
                    </a:moveTo>
                    <a:cubicBezTo>
                      <a:pt x="430404" y="0"/>
                      <a:pt x="534778" y="16449"/>
                      <a:pt x="632947" y="46982"/>
                    </a:cubicBezTo>
                    <a:lnTo>
                      <a:pt x="708251" y="76653"/>
                    </a:lnTo>
                    <a:lnTo>
                      <a:pt x="0" y="51484"/>
                    </a:lnTo>
                    <a:lnTo>
                      <a:pt x="11426" y="46982"/>
                    </a:lnTo>
                    <a:cubicBezTo>
                      <a:pt x="109595" y="16449"/>
                      <a:pt x="213970" y="0"/>
                      <a:pt x="32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: 形状 58"/>
              <p:cNvSpPr/>
              <p:nvPr/>
            </p:nvSpPr>
            <p:spPr>
              <a:xfrm>
                <a:off x="2924068" y="2646879"/>
                <a:ext cx="1204172" cy="175119"/>
              </a:xfrm>
              <a:custGeom>
                <a:avLst/>
                <a:gdLst>
                  <a:gd name="connsiteX0" fmla="*/ 241322 w 1204172"/>
                  <a:gd name="connsiteY0" fmla="*/ 0 h 175119"/>
                  <a:gd name="connsiteX1" fmla="*/ 536682 w 1204172"/>
                  <a:gd name="connsiteY1" fmla="*/ 68304 h 175119"/>
                  <a:gd name="connsiteX2" fmla="*/ 689082 w 1204172"/>
                  <a:gd name="connsiteY2" fmla="*/ 55251 h 175119"/>
                  <a:gd name="connsiteX3" fmla="*/ 752582 w 1204172"/>
                  <a:gd name="connsiteY3" fmla="*/ 65041 h 175119"/>
                  <a:gd name="connsiteX4" fmla="*/ 904982 w 1204172"/>
                  <a:gd name="connsiteY4" fmla="*/ 55251 h 175119"/>
                  <a:gd name="connsiteX5" fmla="*/ 1081073 w 1204172"/>
                  <a:gd name="connsiteY5" fmla="*/ 50836 h 175119"/>
                  <a:gd name="connsiteX6" fmla="*/ 1186818 w 1204172"/>
                  <a:gd name="connsiteY6" fmla="*/ 111616 h 175119"/>
                  <a:gd name="connsiteX7" fmla="*/ 1204172 w 1204172"/>
                  <a:gd name="connsiteY7" fmla="*/ 124593 h 175119"/>
                  <a:gd name="connsiteX8" fmla="*/ 704528 w 1204172"/>
                  <a:gd name="connsiteY8" fmla="*/ 175119 h 175119"/>
                  <a:gd name="connsiteX9" fmla="*/ 94911 w 1204172"/>
                  <a:gd name="connsiteY9" fmla="*/ 134087 h 175119"/>
                  <a:gd name="connsiteX10" fmla="*/ 0 w 1204172"/>
                  <a:gd name="connsiteY10" fmla="*/ 125258 h 175119"/>
                  <a:gd name="connsiteX11" fmla="*/ 18243 w 1204172"/>
                  <a:gd name="connsiteY11" fmla="*/ 111616 h 175119"/>
                  <a:gd name="connsiteX12" fmla="*/ 149466 w 1204172"/>
                  <a:gd name="connsiteY12" fmla="*/ 36192 h 175119"/>
                  <a:gd name="connsiteX13" fmla="*/ 241322 w 1204172"/>
                  <a:gd name="connsiteY13" fmla="*/ 0 h 175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4172" h="175119">
                    <a:moveTo>
                      <a:pt x="241322" y="0"/>
                    </a:moveTo>
                    <a:lnTo>
                      <a:pt x="536682" y="68304"/>
                    </a:lnTo>
                    <a:lnTo>
                      <a:pt x="689082" y="55251"/>
                    </a:lnTo>
                    <a:lnTo>
                      <a:pt x="752582" y="65041"/>
                    </a:lnTo>
                    <a:lnTo>
                      <a:pt x="904982" y="55251"/>
                    </a:lnTo>
                    <a:lnTo>
                      <a:pt x="1081073" y="50836"/>
                    </a:lnTo>
                    <a:lnTo>
                      <a:pt x="1186818" y="111616"/>
                    </a:lnTo>
                    <a:lnTo>
                      <a:pt x="1204172" y="124593"/>
                    </a:lnTo>
                    <a:lnTo>
                      <a:pt x="704528" y="175119"/>
                    </a:lnTo>
                    <a:lnTo>
                      <a:pt x="94911" y="134087"/>
                    </a:lnTo>
                    <a:lnTo>
                      <a:pt x="0" y="125258"/>
                    </a:lnTo>
                    <a:lnTo>
                      <a:pt x="18243" y="111616"/>
                    </a:lnTo>
                    <a:cubicBezTo>
                      <a:pt x="59940" y="83446"/>
                      <a:pt x="103780" y="58206"/>
                      <a:pt x="149466" y="36192"/>
                    </a:cubicBezTo>
                    <a:lnTo>
                      <a:pt x="24132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: 形状 59"/>
              <p:cNvSpPr/>
              <p:nvPr/>
            </p:nvSpPr>
            <p:spPr>
              <a:xfrm>
                <a:off x="2737146" y="2771471"/>
                <a:ext cx="1660410" cy="276534"/>
              </a:xfrm>
              <a:custGeom>
                <a:avLst/>
                <a:gdLst>
                  <a:gd name="connsiteX0" fmla="*/ 3444519 w 4111375"/>
                  <a:gd name="connsiteY0" fmla="*/ 0 h 684732"/>
                  <a:gd name="connsiteX1" fmla="*/ 3600751 w 4111375"/>
                  <a:gd name="connsiteY1" fmla="*/ 116828 h 684732"/>
                  <a:gd name="connsiteX2" fmla="*/ 4100480 w 4111375"/>
                  <a:gd name="connsiteY2" fmla="*/ 666799 h 684732"/>
                  <a:gd name="connsiteX3" fmla="*/ 4111375 w 4111375"/>
                  <a:gd name="connsiteY3" fmla="*/ 684732 h 684732"/>
                  <a:gd name="connsiteX4" fmla="*/ 3803910 w 4111375"/>
                  <a:gd name="connsiteY4" fmla="*/ 589564 h 684732"/>
                  <a:gd name="connsiteX5" fmla="*/ 2831453 w 4111375"/>
                  <a:gd name="connsiteY5" fmla="*/ 342821 h 684732"/>
                  <a:gd name="connsiteX6" fmla="*/ 2454082 w 4111375"/>
                  <a:gd name="connsiteY6" fmla="*/ 487964 h 684732"/>
                  <a:gd name="connsiteX7" fmla="*/ 1902539 w 4111375"/>
                  <a:gd name="connsiteY7" fmla="*/ 575050 h 684732"/>
                  <a:gd name="connsiteX8" fmla="*/ 886539 w 4111375"/>
                  <a:gd name="connsiteY8" fmla="*/ 357335 h 684732"/>
                  <a:gd name="connsiteX9" fmla="*/ 175339 w 4111375"/>
                  <a:gd name="connsiteY9" fmla="*/ 386364 h 684732"/>
                  <a:gd name="connsiteX10" fmla="*/ 0 w 4111375"/>
                  <a:gd name="connsiteY10" fmla="*/ 421432 h 684732"/>
                  <a:gd name="connsiteX11" fmla="*/ 125054 w 4111375"/>
                  <a:gd name="connsiteY11" fmla="*/ 283838 h 684732"/>
                  <a:gd name="connsiteX12" fmla="*/ 308811 w 4111375"/>
                  <a:gd name="connsiteY12" fmla="*/ 116828 h 684732"/>
                  <a:gd name="connsiteX13" fmla="*/ 462841 w 4111375"/>
                  <a:gd name="connsiteY13" fmla="*/ 1647 h 684732"/>
                  <a:gd name="connsiteX14" fmla="*/ 697853 w 4111375"/>
                  <a:gd name="connsiteY14" fmla="*/ 23508 h 684732"/>
                  <a:gd name="connsiteX15" fmla="*/ 2207339 w 4111375"/>
                  <a:gd name="connsiteY15" fmla="*/ 125108 h 684732"/>
                  <a:gd name="connsiteX16" fmla="*/ 3444519 w 4111375"/>
                  <a:gd name="connsiteY16" fmla="*/ 0 h 684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11375" h="684732">
                    <a:moveTo>
                      <a:pt x="3444519" y="0"/>
                    </a:moveTo>
                    <a:lnTo>
                      <a:pt x="3600751" y="116828"/>
                    </a:lnTo>
                    <a:cubicBezTo>
                      <a:pt x="3792449" y="275031"/>
                      <a:pt x="3960976" y="460305"/>
                      <a:pt x="4100480" y="666799"/>
                    </a:cubicBezTo>
                    <a:lnTo>
                      <a:pt x="4111375" y="684732"/>
                    </a:lnTo>
                    <a:lnTo>
                      <a:pt x="3803910" y="589564"/>
                    </a:lnTo>
                    <a:lnTo>
                      <a:pt x="2831453" y="342821"/>
                    </a:lnTo>
                    <a:lnTo>
                      <a:pt x="2454082" y="487964"/>
                    </a:lnTo>
                    <a:lnTo>
                      <a:pt x="1902539" y="575050"/>
                    </a:lnTo>
                    <a:lnTo>
                      <a:pt x="886539" y="357335"/>
                    </a:lnTo>
                    <a:lnTo>
                      <a:pt x="175339" y="386364"/>
                    </a:lnTo>
                    <a:lnTo>
                      <a:pt x="0" y="421432"/>
                    </a:lnTo>
                    <a:lnTo>
                      <a:pt x="125054" y="283838"/>
                    </a:lnTo>
                    <a:cubicBezTo>
                      <a:pt x="183587" y="225304"/>
                      <a:pt x="244912" y="169562"/>
                      <a:pt x="308811" y="116828"/>
                    </a:cubicBezTo>
                    <a:lnTo>
                      <a:pt x="462841" y="1647"/>
                    </a:lnTo>
                    <a:lnTo>
                      <a:pt x="697853" y="23508"/>
                    </a:lnTo>
                    <a:lnTo>
                      <a:pt x="2207339" y="125108"/>
                    </a:lnTo>
                    <a:lnTo>
                      <a:pt x="3444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: 形状 60"/>
              <p:cNvSpPr/>
              <p:nvPr/>
            </p:nvSpPr>
            <p:spPr>
              <a:xfrm>
                <a:off x="2575754" y="2909923"/>
                <a:ext cx="1905092" cy="310670"/>
              </a:xfrm>
              <a:custGeom>
                <a:avLst/>
                <a:gdLst>
                  <a:gd name="connsiteX0" fmla="*/ 3231079 w 4717237"/>
                  <a:gd name="connsiteY0" fmla="*/ 0 h 769256"/>
                  <a:gd name="connsiteX1" fmla="*/ 4203536 w 4717237"/>
                  <a:gd name="connsiteY1" fmla="*/ 246743 h 769256"/>
                  <a:gd name="connsiteX2" fmla="*/ 4511001 w 4717237"/>
                  <a:gd name="connsiteY2" fmla="*/ 341911 h 769256"/>
                  <a:gd name="connsiteX3" fmla="*/ 4629720 w 4717237"/>
                  <a:gd name="connsiteY3" fmla="*/ 537327 h 769256"/>
                  <a:gd name="connsiteX4" fmla="*/ 4717237 w 4717237"/>
                  <a:gd name="connsiteY4" fmla="*/ 719001 h 769256"/>
                  <a:gd name="connsiteX5" fmla="*/ 4276108 w 4717237"/>
                  <a:gd name="connsiteY5" fmla="*/ 769256 h 769256"/>
                  <a:gd name="connsiteX6" fmla="*/ 3492336 w 4717237"/>
                  <a:gd name="connsiteY6" fmla="*/ 595085 h 769256"/>
                  <a:gd name="connsiteX7" fmla="*/ 2752108 w 4717237"/>
                  <a:gd name="connsiteY7" fmla="*/ 595085 h 769256"/>
                  <a:gd name="connsiteX8" fmla="*/ 1765136 w 4717237"/>
                  <a:gd name="connsiteY8" fmla="*/ 522513 h 769256"/>
                  <a:gd name="connsiteX9" fmla="*/ 1286165 w 4717237"/>
                  <a:gd name="connsiteY9" fmla="*/ 420913 h 769256"/>
                  <a:gd name="connsiteX10" fmla="*/ 937822 w 4717237"/>
                  <a:gd name="connsiteY10" fmla="*/ 551542 h 769256"/>
                  <a:gd name="connsiteX11" fmla="*/ 807193 w 4717237"/>
                  <a:gd name="connsiteY11" fmla="*/ 624113 h 769256"/>
                  <a:gd name="connsiteX12" fmla="*/ 0 w 4717237"/>
                  <a:gd name="connsiteY12" fmla="*/ 701515 h 769256"/>
                  <a:gd name="connsiteX13" fmla="*/ 79094 w 4717237"/>
                  <a:gd name="connsiteY13" fmla="*/ 537327 h 769256"/>
                  <a:gd name="connsiteX14" fmla="*/ 357670 w 4717237"/>
                  <a:gd name="connsiteY14" fmla="*/ 124773 h 769256"/>
                  <a:gd name="connsiteX15" fmla="*/ 399625 w 4717237"/>
                  <a:gd name="connsiteY15" fmla="*/ 78611 h 769256"/>
                  <a:gd name="connsiteX16" fmla="*/ 574965 w 4717237"/>
                  <a:gd name="connsiteY16" fmla="*/ 43543 h 769256"/>
                  <a:gd name="connsiteX17" fmla="*/ 1286165 w 4717237"/>
                  <a:gd name="connsiteY17" fmla="*/ 14514 h 769256"/>
                  <a:gd name="connsiteX18" fmla="*/ 2302165 w 4717237"/>
                  <a:gd name="connsiteY18" fmla="*/ 232229 h 769256"/>
                  <a:gd name="connsiteX19" fmla="*/ 2853708 w 4717237"/>
                  <a:gd name="connsiteY19" fmla="*/ 145143 h 769256"/>
                  <a:gd name="connsiteX20" fmla="*/ 3231079 w 4717237"/>
                  <a:gd name="connsiteY20" fmla="*/ 0 h 76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717237" h="769256">
                    <a:moveTo>
                      <a:pt x="3231079" y="0"/>
                    </a:moveTo>
                    <a:lnTo>
                      <a:pt x="4203536" y="246743"/>
                    </a:lnTo>
                    <a:lnTo>
                      <a:pt x="4511001" y="341911"/>
                    </a:lnTo>
                    <a:lnTo>
                      <a:pt x="4629720" y="537327"/>
                    </a:lnTo>
                    <a:lnTo>
                      <a:pt x="4717237" y="719001"/>
                    </a:lnTo>
                    <a:lnTo>
                      <a:pt x="4276108" y="769256"/>
                    </a:lnTo>
                    <a:lnTo>
                      <a:pt x="3492336" y="595085"/>
                    </a:lnTo>
                    <a:lnTo>
                      <a:pt x="2752108" y="595085"/>
                    </a:lnTo>
                    <a:lnTo>
                      <a:pt x="1765136" y="522513"/>
                    </a:lnTo>
                    <a:lnTo>
                      <a:pt x="1286165" y="420913"/>
                    </a:lnTo>
                    <a:lnTo>
                      <a:pt x="937822" y="551542"/>
                    </a:lnTo>
                    <a:lnTo>
                      <a:pt x="807193" y="624113"/>
                    </a:lnTo>
                    <a:lnTo>
                      <a:pt x="0" y="701515"/>
                    </a:lnTo>
                    <a:lnTo>
                      <a:pt x="79094" y="537327"/>
                    </a:lnTo>
                    <a:cubicBezTo>
                      <a:pt x="158765" y="390668"/>
                      <a:pt x="252201" y="252572"/>
                      <a:pt x="357670" y="124773"/>
                    </a:cubicBezTo>
                    <a:lnTo>
                      <a:pt x="399625" y="78611"/>
                    </a:lnTo>
                    <a:lnTo>
                      <a:pt x="574965" y="43543"/>
                    </a:lnTo>
                    <a:lnTo>
                      <a:pt x="1286165" y="14514"/>
                    </a:lnTo>
                    <a:lnTo>
                      <a:pt x="2302165" y="232229"/>
                    </a:lnTo>
                    <a:lnTo>
                      <a:pt x="2853708" y="145143"/>
                    </a:lnTo>
                    <a:lnTo>
                      <a:pt x="323107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: 形状 61"/>
              <p:cNvSpPr/>
              <p:nvPr/>
            </p:nvSpPr>
            <p:spPr>
              <a:xfrm>
                <a:off x="2527699" y="3079912"/>
                <a:ext cx="2023043" cy="345840"/>
              </a:xfrm>
              <a:custGeom>
                <a:avLst/>
                <a:gdLst>
                  <a:gd name="connsiteX0" fmla="*/ 1405155 w 5009298"/>
                  <a:gd name="connsiteY0" fmla="*/ 0 h 856342"/>
                  <a:gd name="connsiteX1" fmla="*/ 1884126 w 5009298"/>
                  <a:gd name="connsiteY1" fmla="*/ 101600 h 856342"/>
                  <a:gd name="connsiteX2" fmla="*/ 2871098 w 5009298"/>
                  <a:gd name="connsiteY2" fmla="*/ 174172 h 856342"/>
                  <a:gd name="connsiteX3" fmla="*/ 3611326 w 5009298"/>
                  <a:gd name="connsiteY3" fmla="*/ 174172 h 856342"/>
                  <a:gd name="connsiteX4" fmla="*/ 4395098 w 5009298"/>
                  <a:gd name="connsiteY4" fmla="*/ 348343 h 856342"/>
                  <a:gd name="connsiteX5" fmla="*/ 4836228 w 5009298"/>
                  <a:gd name="connsiteY5" fmla="*/ 298088 h 856342"/>
                  <a:gd name="connsiteX6" fmla="*/ 4857674 w 5009298"/>
                  <a:gd name="connsiteY6" fmla="*/ 342608 h 856342"/>
                  <a:gd name="connsiteX7" fmla="*/ 5008451 w 5009298"/>
                  <a:gd name="connsiteY7" fmla="*/ 828332 h 856342"/>
                  <a:gd name="connsiteX8" fmla="*/ 5009298 w 5009298"/>
                  <a:gd name="connsiteY8" fmla="*/ 833884 h 856342"/>
                  <a:gd name="connsiteX9" fmla="*/ 4888583 w 5009298"/>
                  <a:gd name="connsiteY9" fmla="*/ 856342 h 856342"/>
                  <a:gd name="connsiteX10" fmla="*/ 4278983 w 5009298"/>
                  <a:gd name="connsiteY10" fmla="*/ 638628 h 856342"/>
                  <a:gd name="connsiteX11" fmla="*/ 3669383 w 5009298"/>
                  <a:gd name="connsiteY11" fmla="*/ 638628 h 856342"/>
                  <a:gd name="connsiteX12" fmla="*/ 3001726 w 5009298"/>
                  <a:gd name="connsiteY12" fmla="*/ 667656 h 856342"/>
                  <a:gd name="connsiteX13" fmla="*/ 2014755 w 5009298"/>
                  <a:gd name="connsiteY13" fmla="*/ 624114 h 856342"/>
                  <a:gd name="connsiteX14" fmla="*/ 1608355 w 5009298"/>
                  <a:gd name="connsiteY14" fmla="*/ 827314 h 856342"/>
                  <a:gd name="connsiteX15" fmla="*/ 853612 w 5009298"/>
                  <a:gd name="connsiteY15" fmla="*/ 566056 h 856342"/>
                  <a:gd name="connsiteX16" fmla="*/ 345612 w 5009298"/>
                  <a:gd name="connsiteY16" fmla="*/ 638628 h 856342"/>
                  <a:gd name="connsiteX17" fmla="*/ 0 w 5009298"/>
                  <a:gd name="connsiteY17" fmla="*/ 588539 h 856342"/>
                  <a:gd name="connsiteX18" fmla="*/ 2106 w 5009298"/>
                  <a:gd name="connsiteY18" fmla="*/ 580348 h 856342"/>
                  <a:gd name="connsiteX19" fmla="*/ 89120 w 5009298"/>
                  <a:gd name="connsiteY19" fmla="*/ 342608 h 856342"/>
                  <a:gd name="connsiteX20" fmla="*/ 118990 w 5009298"/>
                  <a:gd name="connsiteY20" fmla="*/ 280602 h 856342"/>
                  <a:gd name="connsiteX21" fmla="*/ 926183 w 5009298"/>
                  <a:gd name="connsiteY21" fmla="*/ 203200 h 856342"/>
                  <a:gd name="connsiteX22" fmla="*/ 1056812 w 5009298"/>
                  <a:gd name="connsiteY22" fmla="*/ 130629 h 856342"/>
                  <a:gd name="connsiteX23" fmla="*/ 1405155 w 5009298"/>
                  <a:gd name="connsiteY23" fmla="*/ 0 h 85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09298" h="856342">
                    <a:moveTo>
                      <a:pt x="1405155" y="0"/>
                    </a:moveTo>
                    <a:lnTo>
                      <a:pt x="1884126" y="101600"/>
                    </a:lnTo>
                    <a:lnTo>
                      <a:pt x="2871098" y="174172"/>
                    </a:lnTo>
                    <a:lnTo>
                      <a:pt x="3611326" y="174172"/>
                    </a:lnTo>
                    <a:lnTo>
                      <a:pt x="4395098" y="348343"/>
                    </a:lnTo>
                    <a:lnTo>
                      <a:pt x="4836228" y="298088"/>
                    </a:lnTo>
                    <a:lnTo>
                      <a:pt x="4857674" y="342608"/>
                    </a:lnTo>
                    <a:cubicBezTo>
                      <a:pt x="4923144" y="497398"/>
                      <a:pt x="4973981" y="659884"/>
                      <a:pt x="5008451" y="828332"/>
                    </a:cubicBezTo>
                    <a:lnTo>
                      <a:pt x="5009298" y="833884"/>
                    </a:lnTo>
                    <a:lnTo>
                      <a:pt x="4888583" y="856342"/>
                    </a:lnTo>
                    <a:lnTo>
                      <a:pt x="4278983" y="638628"/>
                    </a:lnTo>
                    <a:lnTo>
                      <a:pt x="3669383" y="638628"/>
                    </a:lnTo>
                    <a:lnTo>
                      <a:pt x="3001726" y="667656"/>
                    </a:lnTo>
                    <a:lnTo>
                      <a:pt x="2014755" y="624114"/>
                    </a:lnTo>
                    <a:lnTo>
                      <a:pt x="1608355" y="827314"/>
                    </a:lnTo>
                    <a:lnTo>
                      <a:pt x="853612" y="566056"/>
                    </a:lnTo>
                    <a:lnTo>
                      <a:pt x="345612" y="638628"/>
                    </a:lnTo>
                    <a:lnTo>
                      <a:pt x="0" y="588539"/>
                    </a:lnTo>
                    <a:lnTo>
                      <a:pt x="2106" y="580348"/>
                    </a:lnTo>
                    <a:cubicBezTo>
                      <a:pt x="27308" y="499322"/>
                      <a:pt x="56385" y="420003"/>
                      <a:pt x="89120" y="342608"/>
                    </a:cubicBezTo>
                    <a:lnTo>
                      <a:pt x="118990" y="280602"/>
                    </a:lnTo>
                    <a:lnTo>
                      <a:pt x="926183" y="203200"/>
                    </a:lnTo>
                    <a:lnTo>
                      <a:pt x="1056812" y="130629"/>
                    </a:lnTo>
                    <a:lnTo>
                      <a:pt x="14051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: 形状 62"/>
              <p:cNvSpPr/>
              <p:nvPr/>
            </p:nvSpPr>
            <p:spPr>
              <a:xfrm>
                <a:off x="2482403" y="3308519"/>
                <a:ext cx="2087938" cy="316532"/>
              </a:xfrm>
              <a:custGeom>
                <a:avLst/>
                <a:gdLst>
                  <a:gd name="connsiteX0" fmla="*/ 965770 w 5169987"/>
                  <a:gd name="connsiteY0" fmla="*/ 0 h 783771"/>
                  <a:gd name="connsiteX1" fmla="*/ 1720513 w 5169987"/>
                  <a:gd name="connsiteY1" fmla="*/ 261258 h 783771"/>
                  <a:gd name="connsiteX2" fmla="*/ 2126913 w 5169987"/>
                  <a:gd name="connsiteY2" fmla="*/ 58058 h 783771"/>
                  <a:gd name="connsiteX3" fmla="*/ 3113884 w 5169987"/>
                  <a:gd name="connsiteY3" fmla="*/ 101600 h 783771"/>
                  <a:gd name="connsiteX4" fmla="*/ 3781541 w 5169987"/>
                  <a:gd name="connsiteY4" fmla="*/ 72572 h 783771"/>
                  <a:gd name="connsiteX5" fmla="*/ 4391141 w 5169987"/>
                  <a:gd name="connsiteY5" fmla="*/ 72572 h 783771"/>
                  <a:gd name="connsiteX6" fmla="*/ 5000741 w 5169987"/>
                  <a:gd name="connsiteY6" fmla="*/ 290286 h 783771"/>
                  <a:gd name="connsiteX7" fmla="*/ 5121457 w 5169987"/>
                  <a:gd name="connsiteY7" fmla="*/ 267828 h 783771"/>
                  <a:gd name="connsiteX8" fmla="*/ 5159820 w 5169987"/>
                  <a:gd name="connsiteY8" fmla="*/ 519202 h 783771"/>
                  <a:gd name="connsiteX9" fmla="*/ 5169987 w 5169987"/>
                  <a:gd name="connsiteY9" fmla="*/ 720545 h 783771"/>
                  <a:gd name="connsiteX10" fmla="*/ 4608856 w 5169987"/>
                  <a:gd name="connsiteY10" fmla="*/ 783771 h 783771"/>
                  <a:gd name="connsiteX11" fmla="*/ 4129884 w 5169987"/>
                  <a:gd name="connsiteY11" fmla="*/ 551542 h 783771"/>
                  <a:gd name="connsiteX12" fmla="*/ 2838113 w 5169987"/>
                  <a:gd name="connsiteY12" fmla="*/ 682171 h 783771"/>
                  <a:gd name="connsiteX13" fmla="*/ 1328627 w 5169987"/>
                  <a:gd name="connsiteY13" fmla="*/ 580571 h 783771"/>
                  <a:gd name="connsiteX14" fmla="*/ 704513 w 5169987"/>
                  <a:gd name="connsiteY14" fmla="*/ 522514 h 783771"/>
                  <a:gd name="connsiteX15" fmla="*/ 181998 w 5169987"/>
                  <a:gd name="connsiteY15" fmla="*/ 740228 h 783771"/>
                  <a:gd name="connsiteX16" fmla="*/ 0 w 5169987"/>
                  <a:gd name="connsiteY16" fmla="*/ 742792 h 783771"/>
                  <a:gd name="connsiteX17" fmla="*/ 11290 w 5169987"/>
                  <a:gd name="connsiteY17" fmla="*/ 519202 h 783771"/>
                  <a:gd name="connsiteX18" fmla="*/ 50501 w 5169987"/>
                  <a:gd name="connsiteY18" fmla="*/ 262275 h 783771"/>
                  <a:gd name="connsiteX19" fmla="*/ 112158 w 5169987"/>
                  <a:gd name="connsiteY19" fmla="*/ 22483 h 783771"/>
                  <a:gd name="connsiteX20" fmla="*/ 457770 w 5169987"/>
                  <a:gd name="connsiteY20" fmla="*/ 72572 h 783771"/>
                  <a:gd name="connsiteX21" fmla="*/ 965770 w 5169987"/>
                  <a:gd name="connsiteY21" fmla="*/ 0 h 78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69987" h="783771">
                    <a:moveTo>
                      <a:pt x="965770" y="0"/>
                    </a:moveTo>
                    <a:lnTo>
                      <a:pt x="1720513" y="261258"/>
                    </a:lnTo>
                    <a:lnTo>
                      <a:pt x="2126913" y="58058"/>
                    </a:lnTo>
                    <a:lnTo>
                      <a:pt x="3113884" y="101600"/>
                    </a:lnTo>
                    <a:lnTo>
                      <a:pt x="3781541" y="72572"/>
                    </a:lnTo>
                    <a:lnTo>
                      <a:pt x="4391141" y="72572"/>
                    </a:lnTo>
                    <a:lnTo>
                      <a:pt x="5000741" y="290286"/>
                    </a:lnTo>
                    <a:lnTo>
                      <a:pt x="5121457" y="267828"/>
                    </a:lnTo>
                    <a:lnTo>
                      <a:pt x="5159820" y="519202"/>
                    </a:lnTo>
                    <a:lnTo>
                      <a:pt x="5169987" y="720545"/>
                    </a:lnTo>
                    <a:lnTo>
                      <a:pt x="4608856" y="783771"/>
                    </a:lnTo>
                    <a:lnTo>
                      <a:pt x="4129884" y="551542"/>
                    </a:lnTo>
                    <a:lnTo>
                      <a:pt x="2838113" y="682171"/>
                    </a:lnTo>
                    <a:lnTo>
                      <a:pt x="1328627" y="580571"/>
                    </a:lnTo>
                    <a:lnTo>
                      <a:pt x="704513" y="522514"/>
                    </a:lnTo>
                    <a:lnTo>
                      <a:pt x="181998" y="740228"/>
                    </a:lnTo>
                    <a:lnTo>
                      <a:pt x="0" y="742792"/>
                    </a:lnTo>
                    <a:lnTo>
                      <a:pt x="11290" y="519202"/>
                    </a:lnTo>
                    <a:cubicBezTo>
                      <a:pt x="20124" y="432214"/>
                      <a:pt x="33267" y="346499"/>
                      <a:pt x="50501" y="262275"/>
                    </a:cubicBezTo>
                    <a:lnTo>
                      <a:pt x="112158" y="22483"/>
                    </a:lnTo>
                    <a:lnTo>
                      <a:pt x="457770" y="72572"/>
                    </a:lnTo>
                    <a:lnTo>
                      <a:pt x="9657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/>
              <p:cNvSpPr/>
              <p:nvPr/>
            </p:nvSpPr>
            <p:spPr>
              <a:xfrm>
                <a:off x="2481567" y="3519540"/>
                <a:ext cx="2090064" cy="328255"/>
              </a:xfrm>
              <a:custGeom>
                <a:avLst/>
                <a:gdLst>
                  <a:gd name="connsiteX0" fmla="*/ 706583 w 5175250"/>
                  <a:gd name="connsiteY0" fmla="*/ 0 h 812799"/>
                  <a:gd name="connsiteX1" fmla="*/ 1330697 w 5175250"/>
                  <a:gd name="connsiteY1" fmla="*/ 58057 h 812799"/>
                  <a:gd name="connsiteX2" fmla="*/ 2840183 w 5175250"/>
                  <a:gd name="connsiteY2" fmla="*/ 159657 h 812799"/>
                  <a:gd name="connsiteX3" fmla="*/ 4131954 w 5175250"/>
                  <a:gd name="connsiteY3" fmla="*/ 29028 h 812799"/>
                  <a:gd name="connsiteX4" fmla="*/ 4610926 w 5175250"/>
                  <a:gd name="connsiteY4" fmla="*/ 261257 h 812799"/>
                  <a:gd name="connsiteX5" fmla="*/ 5172058 w 5175250"/>
                  <a:gd name="connsiteY5" fmla="*/ 198031 h 812799"/>
                  <a:gd name="connsiteX6" fmla="*/ 5175250 w 5175250"/>
                  <a:gd name="connsiteY6" fmla="*/ 261257 h 812799"/>
                  <a:gd name="connsiteX7" fmla="*/ 5122679 w 5175250"/>
                  <a:gd name="connsiteY7" fmla="*/ 782754 h 812799"/>
                  <a:gd name="connsiteX8" fmla="*/ 5122157 w 5175250"/>
                  <a:gd name="connsiteY8" fmla="*/ 784785 h 812799"/>
                  <a:gd name="connsiteX9" fmla="*/ 5046354 w 5175250"/>
                  <a:gd name="connsiteY9" fmla="*/ 812799 h 812799"/>
                  <a:gd name="connsiteX10" fmla="*/ 4436754 w 5175250"/>
                  <a:gd name="connsiteY10" fmla="*/ 624113 h 812799"/>
                  <a:gd name="connsiteX11" fmla="*/ 3464297 w 5175250"/>
                  <a:gd name="connsiteY11" fmla="*/ 377370 h 812799"/>
                  <a:gd name="connsiteX12" fmla="*/ 3086926 w 5175250"/>
                  <a:gd name="connsiteY12" fmla="*/ 522513 h 812799"/>
                  <a:gd name="connsiteX13" fmla="*/ 2535383 w 5175250"/>
                  <a:gd name="connsiteY13" fmla="*/ 609599 h 812799"/>
                  <a:gd name="connsiteX14" fmla="*/ 1519383 w 5175250"/>
                  <a:gd name="connsiteY14" fmla="*/ 391884 h 812799"/>
                  <a:gd name="connsiteX15" fmla="*/ 808183 w 5175250"/>
                  <a:gd name="connsiteY15" fmla="*/ 420913 h 812799"/>
                  <a:gd name="connsiteX16" fmla="*/ 300183 w 5175250"/>
                  <a:gd name="connsiteY16" fmla="*/ 522513 h 812799"/>
                  <a:gd name="connsiteX17" fmla="*/ 12207 w 5175250"/>
                  <a:gd name="connsiteY17" fmla="*/ 502989 h 812799"/>
                  <a:gd name="connsiteX18" fmla="*/ 0 w 5175250"/>
                  <a:gd name="connsiteY18" fmla="*/ 261257 h 812799"/>
                  <a:gd name="connsiteX19" fmla="*/ 2069 w 5175250"/>
                  <a:gd name="connsiteY19" fmla="*/ 220278 h 812799"/>
                  <a:gd name="connsiteX20" fmla="*/ 184068 w 5175250"/>
                  <a:gd name="connsiteY20" fmla="*/ 217714 h 812799"/>
                  <a:gd name="connsiteX21" fmla="*/ 706583 w 5175250"/>
                  <a:gd name="connsiteY21" fmla="*/ 0 h 81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75250" h="812799">
                    <a:moveTo>
                      <a:pt x="706583" y="0"/>
                    </a:moveTo>
                    <a:lnTo>
                      <a:pt x="1330697" y="58057"/>
                    </a:lnTo>
                    <a:lnTo>
                      <a:pt x="2840183" y="159657"/>
                    </a:lnTo>
                    <a:lnTo>
                      <a:pt x="4131954" y="29028"/>
                    </a:lnTo>
                    <a:lnTo>
                      <a:pt x="4610926" y="261257"/>
                    </a:lnTo>
                    <a:lnTo>
                      <a:pt x="5172058" y="198031"/>
                    </a:lnTo>
                    <a:lnTo>
                      <a:pt x="5175250" y="261257"/>
                    </a:lnTo>
                    <a:cubicBezTo>
                      <a:pt x="5175250" y="439895"/>
                      <a:pt x="5157148" y="614306"/>
                      <a:pt x="5122679" y="782754"/>
                    </a:cubicBezTo>
                    <a:lnTo>
                      <a:pt x="5122157" y="784785"/>
                    </a:lnTo>
                    <a:lnTo>
                      <a:pt x="5046354" y="812799"/>
                    </a:lnTo>
                    <a:lnTo>
                      <a:pt x="4436754" y="624113"/>
                    </a:lnTo>
                    <a:lnTo>
                      <a:pt x="3464297" y="377370"/>
                    </a:lnTo>
                    <a:lnTo>
                      <a:pt x="3086926" y="522513"/>
                    </a:lnTo>
                    <a:lnTo>
                      <a:pt x="2535383" y="609599"/>
                    </a:lnTo>
                    <a:lnTo>
                      <a:pt x="1519383" y="391884"/>
                    </a:lnTo>
                    <a:lnTo>
                      <a:pt x="808183" y="420913"/>
                    </a:lnTo>
                    <a:lnTo>
                      <a:pt x="300183" y="522513"/>
                    </a:lnTo>
                    <a:lnTo>
                      <a:pt x="12207" y="502989"/>
                    </a:lnTo>
                    <a:lnTo>
                      <a:pt x="0" y="261257"/>
                    </a:lnTo>
                    <a:lnTo>
                      <a:pt x="2069" y="220278"/>
                    </a:lnTo>
                    <a:lnTo>
                      <a:pt x="184068" y="217714"/>
                    </a:lnTo>
                    <a:lnTo>
                      <a:pt x="7065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2486497" y="3671945"/>
                <a:ext cx="2063692" cy="310670"/>
              </a:xfrm>
              <a:custGeom>
                <a:avLst/>
                <a:gdLst>
                  <a:gd name="connsiteX0" fmla="*/ 3452090 w 5109950"/>
                  <a:gd name="connsiteY0" fmla="*/ 0 h 769257"/>
                  <a:gd name="connsiteX1" fmla="*/ 4424547 w 5109950"/>
                  <a:gd name="connsiteY1" fmla="*/ 246743 h 769257"/>
                  <a:gd name="connsiteX2" fmla="*/ 5034147 w 5109950"/>
                  <a:gd name="connsiteY2" fmla="*/ 435429 h 769257"/>
                  <a:gd name="connsiteX3" fmla="*/ 5109950 w 5109950"/>
                  <a:gd name="connsiteY3" fmla="*/ 407415 h 769257"/>
                  <a:gd name="connsiteX4" fmla="*/ 5046709 w 5109950"/>
                  <a:gd name="connsiteY4" fmla="*/ 653367 h 769257"/>
                  <a:gd name="connsiteX5" fmla="*/ 5026361 w 5109950"/>
                  <a:gd name="connsiteY5" fmla="*/ 708964 h 769257"/>
                  <a:gd name="connsiteX6" fmla="*/ 4497119 w 5109950"/>
                  <a:gd name="connsiteY6" fmla="*/ 769257 h 769257"/>
                  <a:gd name="connsiteX7" fmla="*/ 3713347 w 5109950"/>
                  <a:gd name="connsiteY7" fmla="*/ 595086 h 769257"/>
                  <a:gd name="connsiteX8" fmla="*/ 2973119 w 5109950"/>
                  <a:gd name="connsiteY8" fmla="*/ 595086 h 769257"/>
                  <a:gd name="connsiteX9" fmla="*/ 1986147 w 5109950"/>
                  <a:gd name="connsiteY9" fmla="*/ 522514 h 769257"/>
                  <a:gd name="connsiteX10" fmla="*/ 1507176 w 5109950"/>
                  <a:gd name="connsiteY10" fmla="*/ 420914 h 769257"/>
                  <a:gd name="connsiteX11" fmla="*/ 1158833 w 5109950"/>
                  <a:gd name="connsiteY11" fmla="*/ 551543 h 769257"/>
                  <a:gd name="connsiteX12" fmla="*/ 1028204 w 5109950"/>
                  <a:gd name="connsiteY12" fmla="*/ 624114 h 769257"/>
                  <a:gd name="connsiteX13" fmla="*/ 125116 w 5109950"/>
                  <a:gd name="connsiteY13" fmla="*/ 710712 h 769257"/>
                  <a:gd name="connsiteX14" fmla="*/ 104127 w 5109950"/>
                  <a:gd name="connsiteY14" fmla="*/ 653367 h 769257"/>
                  <a:gd name="connsiteX15" fmla="*/ 1153 w 5109950"/>
                  <a:gd name="connsiteY15" fmla="*/ 148456 h 769257"/>
                  <a:gd name="connsiteX16" fmla="*/ 0 w 5109950"/>
                  <a:gd name="connsiteY16" fmla="*/ 125619 h 769257"/>
                  <a:gd name="connsiteX17" fmla="*/ 287976 w 5109950"/>
                  <a:gd name="connsiteY17" fmla="*/ 145143 h 769257"/>
                  <a:gd name="connsiteX18" fmla="*/ 795976 w 5109950"/>
                  <a:gd name="connsiteY18" fmla="*/ 43543 h 769257"/>
                  <a:gd name="connsiteX19" fmla="*/ 1507176 w 5109950"/>
                  <a:gd name="connsiteY19" fmla="*/ 14514 h 769257"/>
                  <a:gd name="connsiteX20" fmla="*/ 2523176 w 5109950"/>
                  <a:gd name="connsiteY20" fmla="*/ 232229 h 769257"/>
                  <a:gd name="connsiteX21" fmla="*/ 3074719 w 5109950"/>
                  <a:gd name="connsiteY21" fmla="*/ 145143 h 769257"/>
                  <a:gd name="connsiteX22" fmla="*/ 3452090 w 5109950"/>
                  <a:gd name="connsiteY22" fmla="*/ 0 h 769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09950" h="769257">
                    <a:moveTo>
                      <a:pt x="3452090" y="0"/>
                    </a:moveTo>
                    <a:lnTo>
                      <a:pt x="4424547" y="246743"/>
                    </a:lnTo>
                    <a:lnTo>
                      <a:pt x="5034147" y="435429"/>
                    </a:lnTo>
                    <a:lnTo>
                      <a:pt x="5109950" y="407415"/>
                    </a:lnTo>
                    <a:lnTo>
                      <a:pt x="5046709" y="653367"/>
                    </a:lnTo>
                    <a:lnTo>
                      <a:pt x="5026361" y="708964"/>
                    </a:lnTo>
                    <a:lnTo>
                      <a:pt x="4497119" y="769257"/>
                    </a:lnTo>
                    <a:lnTo>
                      <a:pt x="3713347" y="595086"/>
                    </a:lnTo>
                    <a:lnTo>
                      <a:pt x="2973119" y="595086"/>
                    </a:lnTo>
                    <a:lnTo>
                      <a:pt x="1986147" y="522514"/>
                    </a:lnTo>
                    <a:lnTo>
                      <a:pt x="1507176" y="420914"/>
                    </a:lnTo>
                    <a:lnTo>
                      <a:pt x="1158833" y="551543"/>
                    </a:lnTo>
                    <a:lnTo>
                      <a:pt x="1028204" y="624114"/>
                    </a:lnTo>
                    <a:lnTo>
                      <a:pt x="125116" y="710712"/>
                    </a:lnTo>
                    <a:lnTo>
                      <a:pt x="104127" y="653367"/>
                    </a:lnTo>
                    <a:cubicBezTo>
                      <a:pt x="53724" y="491314"/>
                      <a:pt x="18821" y="322433"/>
                      <a:pt x="1153" y="148456"/>
                    </a:cubicBezTo>
                    <a:lnTo>
                      <a:pt x="0" y="125619"/>
                    </a:lnTo>
                    <a:lnTo>
                      <a:pt x="287976" y="145143"/>
                    </a:lnTo>
                    <a:lnTo>
                      <a:pt x="795976" y="43543"/>
                    </a:lnTo>
                    <a:lnTo>
                      <a:pt x="1507176" y="14514"/>
                    </a:lnTo>
                    <a:lnTo>
                      <a:pt x="2523176" y="232229"/>
                    </a:lnTo>
                    <a:lnTo>
                      <a:pt x="3074719" y="145143"/>
                    </a:lnTo>
                    <a:lnTo>
                      <a:pt x="34520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2924068" y="2771471"/>
                <a:ext cx="1204173" cy="50526"/>
              </a:xfrm>
              <a:custGeom>
                <a:avLst/>
                <a:gdLst>
                  <a:gd name="connsiteX0" fmla="*/ 2981677 w 2981678"/>
                  <a:gd name="connsiteY0" fmla="*/ 0 h 125109"/>
                  <a:gd name="connsiteX1" fmla="*/ 2981678 w 2981678"/>
                  <a:gd name="connsiteY1" fmla="*/ 1 h 125109"/>
                  <a:gd name="connsiteX2" fmla="*/ 1744498 w 2981678"/>
                  <a:gd name="connsiteY2" fmla="*/ 125109 h 125109"/>
                  <a:gd name="connsiteX3" fmla="*/ 235012 w 2981678"/>
                  <a:gd name="connsiteY3" fmla="*/ 23509 h 125109"/>
                  <a:gd name="connsiteX4" fmla="*/ 0 w 2981678"/>
                  <a:gd name="connsiteY4" fmla="*/ 1648 h 125109"/>
                  <a:gd name="connsiteX5" fmla="*/ 1 w 2981678"/>
                  <a:gd name="connsiteY5" fmla="*/ 1647 h 125109"/>
                  <a:gd name="connsiteX6" fmla="*/ 235012 w 2981678"/>
                  <a:gd name="connsiteY6" fmla="*/ 23508 h 125109"/>
                  <a:gd name="connsiteX7" fmla="*/ 1744498 w 2981678"/>
                  <a:gd name="connsiteY7" fmla="*/ 125108 h 125109"/>
                  <a:gd name="connsiteX8" fmla="*/ 2981677 w 2981678"/>
                  <a:gd name="connsiteY8" fmla="*/ 0 h 12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1678" h="125109">
                    <a:moveTo>
                      <a:pt x="2981677" y="0"/>
                    </a:moveTo>
                    <a:lnTo>
                      <a:pt x="2981678" y="1"/>
                    </a:lnTo>
                    <a:lnTo>
                      <a:pt x="1744498" y="125109"/>
                    </a:lnTo>
                    <a:lnTo>
                      <a:pt x="235012" y="23509"/>
                    </a:lnTo>
                    <a:lnTo>
                      <a:pt x="0" y="1648"/>
                    </a:lnTo>
                    <a:lnTo>
                      <a:pt x="1" y="1647"/>
                    </a:lnTo>
                    <a:lnTo>
                      <a:pt x="235012" y="23508"/>
                    </a:lnTo>
                    <a:lnTo>
                      <a:pt x="1744498" y="125108"/>
                    </a:lnTo>
                    <a:lnTo>
                      <a:pt x="2981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: 形状 66"/>
              <p:cNvSpPr/>
              <p:nvPr/>
            </p:nvSpPr>
            <p:spPr>
              <a:xfrm>
                <a:off x="2737145" y="2909922"/>
                <a:ext cx="1660410" cy="138084"/>
              </a:xfrm>
              <a:custGeom>
                <a:avLst/>
                <a:gdLst>
                  <a:gd name="connsiteX0" fmla="*/ 2831454 w 4111376"/>
                  <a:gd name="connsiteY0" fmla="*/ 0 h 341912"/>
                  <a:gd name="connsiteX1" fmla="*/ 3803911 w 4111376"/>
                  <a:gd name="connsiteY1" fmla="*/ 246743 h 341912"/>
                  <a:gd name="connsiteX2" fmla="*/ 4111376 w 4111376"/>
                  <a:gd name="connsiteY2" fmla="*/ 341911 h 341912"/>
                  <a:gd name="connsiteX3" fmla="*/ 4111376 w 4111376"/>
                  <a:gd name="connsiteY3" fmla="*/ 341912 h 341912"/>
                  <a:gd name="connsiteX4" fmla="*/ 3803911 w 4111376"/>
                  <a:gd name="connsiteY4" fmla="*/ 246744 h 341912"/>
                  <a:gd name="connsiteX5" fmla="*/ 2831454 w 4111376"/>
                  <a:gd name="connsiteY5" fmla="*/ 1 h 341912"/>
                  <a:gd name="connsiteX6" fmla="*/ 2454083 w 4111376"/>
                  <a:gd name="connsiteY6" fmla="*/ 145144 h 341912"/>
                  <a:gd name="connsiteX7" fmla="*/ 1902540 w 4111376"/>
                  <a:gd name="connsiteY7" fmla="*/ 232230 h 341912"/>
                  <a:gd name="connsiteX8" fmla="*/ 886540 w 4111376"/>
                  <a:gd name="connsiteY8" fmla="*/ 14515 h 341912"/>
                  <a:gd name="connsiteX9" fmla="*/ 175340 w 4111376"/>
                  <a:gd name="connsiteY9" fmla="*/ 43544 h 341912"/>
                  <a:gd name="connsiteX10" fmla="*/ 0 w 4111376"/>
                  <a:gd name="connsiteY10" fmla="*/ 78612 h 341912"/>
                  <a:gd name="connsiteX11" fmla="*/ 1 w 4111376"/>
                  <a:gd name="connsiteY11" fmla="*/ 78611 h 341912"/>
                  <a:gd name="connsiteX12" fmla="*/ 175340 w 4111376"/>
                  <a:gd name="connsiteY12" fmla="*/ 43543 h 341912"/>
                  <a:gd name="connsiteX13" fmla="*/ 886540 w 4111376"/>
                  <a:gd name="connsiteY13" fmla="*/ 14514 h 341912"/>
                  <a:gd name="connsiteX14" fmla="*/ 1902540 w 4111376"/>
                  <a:gd name="connsiteY14" fmla="*/ 232229 h 341912"/>
                  <a:gd name="connsiteX15" fmla="*/ 2454083 w 4111376"/>
                  <a:gd name="connsiteY15" fmla="*/ 145143 h 341912"/>
                  <a:gd name="connsiteX16" fmla="*/ 2831454 w 4111376"/>
                  <a:gd name="connsiteY16" fmla="*/ 0 h 34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11376" h="341912">
                    <a:moveTo>
                      <a:pt x="2831454" y="0"/>
                    </a:moveTo>
                    <a:lnTo>
                      <a:pt x="3803911" y="246743"/>
                    </a:lnTo>
                    <a:lnTo>
                      <a:pt x="4111376" y="341911"/>
                    </a:lnTo>
                    <a:lnTo>
                      <a:pt x="4111376" y="341912"/>
                    </a:lnTo>
                    <a:lnTo>
                      <a:pt x="3803911" y="246744"/>
                    </a:lnTo>
                    <a:lnTo>
                      <a:pt x="2831454" y="1"/>
                    </a:lnTo>
                    <a:lnTo>
                      <a:pt x="2454083" y="145144"/>
                    </a:lnTo>
                    <a:lnTo>
                      <a:pt x="1902540" y="232230"/>
                    </a:lnTo>
                    <a:lnTo>
                      <a:pt x="886540" y="14515"/>
                    </a:lnTo>
                    <a:lnTo>
                      <a:pt x="175340" y="43544"/>
                    </a:lnTo>
                    <a:lnTo>
                      <a:pt x="0" y="78612"/>
                    </a:lnTo>
                    <a:lnTo>
                      <a:pt x="1" y="78611"/>
                    </a:lnTo>
                    <a:lnTo>
                      <a:pt x="175340" y="43543"/>
                    </a:lnTo>
                    <a:lnTo>
                      <a:pt x="886540" y="14514"/>
                    </a:lnTo>
                    <a:lnTo>
                      <a:pt x="1902540" y="232229"/>
                    </a:lnTo>
                    <a:lnTo>
                      <a:pt x="2454083" y="145143"/>
                    </a:lnTo>
                    <a:lnTo>
                      <a:pt x="283145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: 形状 67"/>
              <p:cNvSpPr/>
              <p:nvPr/>
            </p:nvSpPr>
            <p:spPr>
              <a:xfrm>
                <a:off x="2575754" y="3079912"/>
                <a:ext cx="1905092" cy="140681"/>
              </a:xfrm>
              <a:custGeom>
                <a:avLst/>
                <a:gdLst>
                  <a:gd name="connsiteX0" fmla="*/ 1286165 w 4717238"/>
                  <a:gd name="connsiteY0" fmla="*/ 0 h 348344"/>
                  <a:gd name="connsiteX1" fmla="*/ 1765136 w 4717238"/>
                  <a:gd name="connsiteY1" fmla="*/ 101600 h 348344"/>
                  <a:gd name="connsiteX2" fmla="*/ 2752108 w 4717238"/>
                  <a:gd name="connsiteY2" fmla="*/ 174172 h 348344"/>
                  <a:gd name="connsiteX3" fmla="*/ 3492336 w 4717238"/>
                  <a:gd name="connsiteY3" fmla="*/ 174172 h 348344"/>
                  <a:gd name="connsiteX4" fmla="*/ 4276108 w 4717238"/>
                  <a:gd name="connsiteY4" fmla="*/ 348343 h 348344"/>
                  <a:gd name="connsiteX5" fmla="*/ 4717237 w 4717238"/>
                  <a:gd name="connsiteY5" fmla="*/ 298088 h 348344"/>
                  <a:gd name="connsiteX6" fmla="*/ 4717238 w 4717238"/>
                  <a:gd name="connsiteY6" fmla="*/ 298089 h 348344"/>
                  <a:gd name="connsiteX7" fmla="*/ 4276108 w 4717238"/>
                  <a:gd name="connsiteY7" fmla="*/ 348344 h 348344"/>
                  <a:gd name="connsiteX8" fmla="*/ 3492336 w 4717238"/>
                  <a:gd name="connsiteY8" fmla="*/ 174173 h 348344"/>
                  <a:gd name="connsiteX9" fmla="*/ 2752108 w 4717238"/>
                  <a:gd name="connsiteY9" fmla="*/ 174173 h 348344"/>
                  <a:gd name="connsiteX10" fmla="*/ 1765136 w 4717238"/>
                  <a:gd name="connsiteY10" fmla="*/ 101601 h 348344"/>
                  <a:gd name="connsiteX11" fmla="*/ 1286165 w 4717238"/>
                  <a:gd name="connsiteY11" fmla="*/ 1 h 348344"/>
                  <a:gd name="connsiteX12" fmla="*/ 937822 w 4717238"/>
                  <a:gd name="connsiteY12" fmla="*/ 130630 h 348344"/>
                  <a:gd name="connsiteX13" fmla="*/ 807193 w 4717238"/>
                  <a:gd name="connsiteY13" fmla="*/ 203201 h 348344"/>
                  <a:gd name="connsiteX14" fmla="*/ 0 w 4717238"/>
                  <a:gd name="connsiteY14" fmla="*/ 280603 h 348344"/>
                  <a:gd name="connsiteX15" fmla="*/ 0 w 4717238"/>
                  <a:gd name="connsiteY15" fmla="*/ 280602 h 348344"/>
                  <a:gd name="connsiteX16" fmla="*/ 807193 w 4717238"/>
                  <a:gd name="connsiteY16" fmla="*/ 203200 h 348344"/>
                  <a:gd name="connsiteX17" fmla="*/ 937822 w 4717238"/>
                  <a:gd name="connsiteY17" fmla="*/ 130629 h 348344"/>
                  <a:gd name="connsiteX18" fmla="*/ 1286165 w 4717238"/>
                  <a:gd name="connsiteY18" fmla="*/ 0 h 34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17238" h="348344">
                    <a:moveTo>
                      <a:pt x="1286165" y="0"/>
                    </a:moveTo>
                    <a:lnTo>
                      <a:pt x="1765136" y="101600"/>
                    </a:lnTo>
                    <a:lnTo>
                      <a:pt x="2752108" y="174172"/>
                    </a:lnTo>
                    <a:lnTo>
                      <a:pt x="3492336" y="174172"/>
                    </a:lnTo>
                    <a:lnTo>
                      <a:pt x="4276108" y="348343"/>
                    </a:lnTo>
                    <a:lnTo>
                      <a:pt x="4717237" y="298088"/>
                    </a:lnTo>
                    <a:lnTo>
                      <a:pt x="4717238" y="298089"/>
                    </a:lnTo>
                    <a:lnTo>
                      <a:pt x="4276108" y="348344"/>
                    </a:lnTo>
                    <a:lnTo>
                      <a:pt x="3492336" y="174173"/>
                    </a:lnTo>
                    <a:lnTo>
                      <a:pt x="2752108" y="174173"/>
                    </a:lnTo>
                    <a:lnTo>
                      <a:pt x="1765136" y="101601"/>
                    </a:lnTo>
                    <a:lnTo>
                      <a:pt x="1286165" y="1"/>
                    </a:lnTo>
                    <a:lnTo>
                      <a:pt x="937822" y="130630"/>
                    </a:lnTo>
                    <a:lnTo>
                      <a:pt x="807193" y="203201"/>
                    </a:lnTo>
                    <a:lnTo>
                      <a:pt x="0" y="280603"/>
                    </a:lnTo>
                    <a:lnTo>
                      <a:pt x="0" y="280602"/>
                    </a:lnTo>
                    <a:lnTo>
                      <a:pt x="807193" y="203200"/>
                    </a:lnTo>
                    <a:lnTo>
                      <a:pt x="937822" y="130629"/>
                    </a:lnTo>
                    <a:lnTo>
                      <a:pt x="1286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: 形状 68"/>
              <p:cNvSpPr/>
              <p:nvPr/>
            </p:nvSpPr>
            <p:spPr>
              <a:xfrm>
                <a:off x="2527699" y="3308518"/>
                <a:ext cx="2023043" cy="117235"/>
              </a:xfrm>
              <a:custGeom>
                <a:avLst/>
                <a:gdLst>
                  <a:gd name="connsiteX0" fmla="*/ 853612 w 5009299"/>
                  <a:gd name="connsiteY0" fmla="*/ 0 h 290287"/>
                  <a:gd name="connsiteX1" fmla="*/ 1608355 w 5009299"/>
                  <a:gd name="connsiteY1" fmla="*/ 261258 h 290287"/>
                  <a:gd name="connsiteX2" fmla="*/ 2014755 w 5009299"/>
                  <a:gd name="connsiteY2" fmla="*/ 58058 h 290287"/>
                  <a:gd name="connsiteX3" fmla="*/ 3001726 w 5009299"/>
                  <a:gd name="connsiteY3" fmla="*/ 101600 h 290287"/>
                  <a:gd name="connsiteX4" fmla="*/ 3669383 w 5009299"/>
                  <a:gd name="connsiteY4" fmla="*/ 72572 h 290287"/>
                  <a:gd name="connsiteX5" fmla="*/ 4278983 w 5009299"/>
                  <a:gd name="connsiteY5" fmla="*/ 72572 h 290287"/>
                  <a:gd name="connsiteX6" fmla="*/ 4888583 w 5009299"/>
                  <a:gd name="connsiteY6" fmla="*/ 290286 h 290287"/>
                  <a:gd name="connsiteX7" fmla="*/ 5009298 w 5009299"/>
                  <a:gd name="connsiteY7" fmla="*/ 267828 h 290287"/>
                  <a:gd name="connsiteX8" fmla="*/ 5009299 w 5009299"/>
                  <a:gd name="connsiteY8" fmla="*/ 267829 h 290287"/>
                  <a:gd name="connsiteX9" fmla="*/ 4888583 w 5009299"/>
                  <a:gd name="connsiteY9" fmla="*/ 290287 h 290287"/>
                  <a:gd name="connsiteX10" fmla="*/ 4278983 w 5009299"/>
                  <a:gd name="connsiteY10" fmla="*/ 72573 h 290287"/>
                  <a:gd name="connsiteX11" fmla="*/ 3669383 w 5009299"/>
                  <a:gd name="connsiteY11" fmla="*/ 72573 h 290287"/>
                  <a:gd name="connsiteX12" fmla="*/ 3001726 w 5009299"/>
                  <a:gd name="connsiteY12" fmla="*/ 101601 h 290287"/>
                  <a:gd name="connsiteX13" fmla="*/ 2014755 w 5009299"/>
                  <a:gd name="connsiteY13" fmla="*/ 58059 h 290287"/>
                  <a:gd name="connsiteX14" fmla="*/ 1608355 w 5009299"/>
                  <a:gd name="connsiteY14" fmla="*/ 261259 h 290287"/>
                  <a:gd name="connsiteX15" fmla="*/ 853612 w 5009299"/>
                  <a:gd name="connsiteY15" fmla="*/ 1 h 290287"/>
                  <a:gd name="connsiteX16" fmla="*/ 345612 w 5009299"/>
                  <a:gd name="connsiteY16" fmla="*/ 72573 h 290287"/>
                  <a:gd name="connsiteX17" fmla="*/ 0 w 5009299"/>
                  <a:gd name="connsiteY17" fmla="*/ 22484 h 290287"/>
                  <a:gd name="connsiteX18" fmla="*/ 0 w 5009299"/>
                  <a:gd name="connsiteY18" fmla="*/ 22483 h 290287"/>
                  <a:gd name="connsiteX19" fmla="*/ 345612 w 5009299"/>
                  <a:gd name="connsiteY19" fmla="*/ 72572 h 290287"/>
                  <a:gd name="connsiteX20" fmla="*/ 853612 w 5009299"/>
                  <a:gd name="connsiteY20" fmla="*/ 0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009299" h="290287">
                    <a:moveTo>
                      <a:pt x="853612" y="0"/>
                    </a:moveTo>
                    <a:lnTo>
                      <a:pt x="1608355" y="261258"/>
                    </a:lnTo>
                    <a:lnTo>
                      <a:pt x="2014755" y="58058"/>
                    </a:lnTo>
                    <a:lnTo>
                      <a:pt x="3001726" y="101600"/>
                    </a:lnTo>
                    <a:lnTo>
                      <a:pt x="3669383" y="72572"/>
                    </a:lnTo>
                    <a:lnTo>
                      <a:pt x="4278983" y="72572"/>
                    </a:lnTo>
                    <a:lnTo>
                      <a:pt x="4888583" y="290286"/>
                    </a:lnTo>
                    <a:lnTo>
                      <a:pt x="5009298" y="267828"/>
                    </a:lnTo>
                    <a:lnTo>
                      <a:pt x="5009299" y="267829"/>
                    </a:lnTo>
                    <a:lnTo>
                      <a:pt x="4888583" y="290287"/>
                    </a:lnTo>
                    <a:lnTo>
                      <a:pt x="4278983" y="72573"/>
                    </a:lnTo>
                    <a:lnTo>
                      <a:pt x="3669383" y="72573"/>
                    </a:lnTo>
                    <a:lnTo>
                      <a:pt x="3001726" y="101601"/>
                    </a:lnTo>
                    <a:lnTo>
                      <a:pt x="2014755" y="58059"/>
                    </a:lnTo>
                    <a:lnTo>
                      <a:pt x="1608355" y="261259"/>
                    </a:lnTo>
                    <a:lnTo>
                      <a:pt x="853612" y="1"/>
                    </a:lnTo>
                    <a:lnTo>
                      <a:pt x="345612" y="72573"/>
                    </a:lnTo>
                    <a:lnTo>
                      <a:pt x="0" y="22484"/>
                    </a:lnTo>
                    <a:lnTo>
                      <a:pt x="0" y="22483"/>
                    </a:lnTo>
                    <a:lnTo>
                      <a:pt x="345612" y="72572"/>
                    </a:lnTo>
                    <a:lnTo>
                      <a:pt x="85361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/>
              <p:cNvSpPr/>
              <p:nvPr/>
            </p:nvSpPr>
            <p:spPr>
              <a:xfrm>
                <a:off x="2482403" y="3519540"/>
                <a:ext cx="2087939" cy="105511"/>
              </a:xfrm>
              <a:custGeom>
                <a:avLst/>
                <a:gdLst>
                  <a:gd name="connsiteX0" fmla="*/ 704514 w 5169989"/>
                  <a:gd name="connsiteY0" fmla="*/ 0 h 261258"/>
                  <a:gd name="connsiteX1" fmla="*/ 1328628 w 5169989"/>
                  <a:gd name="connsiteY1" fmla="*/ 58057 h 261258"/>
                  <a:gd name="connsiteX2" fmla="*/ 2838114 w 5169989"/>
                  <a:gd name="connsiteY2" fmla="*/ 159657 h 261258"/>
                  <a:gd name="connsiteX3" fmla="*/ 4129885 w 5169989"/>
                  <a:gd name="connsiteY3" fmla="*/ 29028 h 261258"/>
                  <a:gd name="connsiteX4" fmla="*/ 4608857 w 5169989"/>
                  <a:gd name="connsiteY4" fmla="*/ 261257 h 261258"/>
                  <a:gd name="connsiteX5" fmla="*/ 5169988 w 5169989"/>
                  <a:gd name="connsiteY5" fmla="*/ 198031 h 261258"/>
                  <a:gd name="connsiteX6" fmla="*/ 5169989 w 5169989"/>
                  <a:gd name="connsiteY6" fmla="*/ 198032 h 261258"/>
                  <a:gd name="connsiteX7" fmla="*/ 4608857 w 5169989"/>
                  <a:gd name="connsiteY7" fmla="*/ 261258 h 261258"/>
                  <a:gd name="connsiteX8" fmla="*/ 4129885 w 5169989"/>
                  <a:gd name="connsiteY8" fmla="*/ 29029 h 261258"/>
                  <a:gd name="connsiteX9" fmla="*/ 2838114 w 5169989"/>
                  <a:gd name="connsiteY9" fmla="*/ 159658 h 261258"/>
                  <a:gd name="connsiteX10" fmla="*/ 1328628 w 5169989"/>
                  <a:gd name="connsiteY10" fmla="*/ 58058 h 261258"/>
                  <a:gd name="connsiteX11" fmla="*/ 704514 w 5169989"/>
                  <a:gd name="connsiteY11" fmla="*/ 1 h 261258"/>
                  <a:gd name="connsiteX12" fmla="*/ 181999 w 5169989"/>
                  <a:gd name="connsiteY12" fmla="*/ 217715 h 261258"/>
                  <a:gd name="connsiteX13" fmla="*/ 0 w 5169989"/>
                  <a:gd name="connsiteY13" fmla="*/ 220279 h 261258"/>
                  <a:gd name="connsiteX14" fmla="*/ 1 w 5169989"/>
                  <a:gd name="connsiteY14" fmla="*/ 220278 h 261258"/>
                  <a:gd name="connsiteX15" fmla="*/ 181999 w 5169989"/>
                  <a:gd name="connsiteY15" fmla="*/ 217714 h 261258"/>
                  <a:gd name="connsiteX16" fmla="*/ 704514 w 5169989"/>
                  <a:gd name="connsiteY16" fmla="*/ 0 h 261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69989" h="261258">
                    <a:moveTo>
                      <a:pt x="704514" y="0"/>
                    </a:moveTo>
                    <a:lnTo>
                      <a:pt x="1328628" y="58057"/>
                    </a:lnTo>
                    <a:lnTo>
                      <a:pt x="2838114" y="159657"/>
                    </a:lnTo>
                    <a:lnTo>
                      <a:pt x="4129885" y="29028"/>
                    </a:lnTo>
                    <a:lnTo>
                      <a:pt x="4608857" y="261257"/>
                    </a:lnTo>
                    <a:lnTo>
                      <a:pt x="5169988" y="198031"/>
                    </a:lnTo>
                    <a:lnTo>
                      <a:pt x="5169989" y="198032"/>
                    </a:lnTo>
                    <a:lnTo>
                      <a:pt x="4608857" y="261258"/>
                    </a:lnTo>
                    <a:lnTo>
                      <a:pt x="4129885" y="29029"/>
                    </a:lnTo>
                    <a:lnTo>
                      <a:pt x="2838114" y="159658"/>
                    </a:lnTo>
                    <a:lnTo>
                      <a:pt x="1328628" y="58058"/>
                    </a:lnTo>
                    <a:lnTo>
                      <a:pt x="704514" y="1"/>
                    </a:lnTo>
                    <a:lnTo>
                      <a:pt x="181999" y="217715"/>
                    </a:lnTo>
                    <a:lnTo>
                      <a:pt x="0" y="220279"/>
                    </a:lnTo>
                    <a:lnTo>
                      <a:pt x="1" y="220278"/>
                    </a:lnTo>
                    <a:lnTo>
                      <a:pt x="181999" y="217714"/>
                    </a:lnTo>
                    <a:lnTo>
                      <a:pt x="70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: 形状 70"/>
              <p:cNvSpPr/>
              <p:nvPr/>
            </p:nvSpPr>
            <p:spPr>
              <a:xfrm>
                <a:off x="2486497" y="3671944"/>
                <a:ext cx="2063692" cy="175852"/>
              </a:xfrm>
              <a:custGeom>
                <a:avLst/>
                <a:gdLst>
                  <a:gd name="connsiteX0" fmla="*/ 3452090 w 5109950"/>
                  <a:gd name="connsiteY0" fmla="*/ 0 h 435430"/>
                  <a:gd name="connsiteX1" fmla="*/ 4424547 w 5109950"/>
                  <a:gd name="connsiteY1" fmla="*/ 246743 h 435430"/>
                  <a:gd name="connsiteX2" fmla="*/ 5034147 w 5109950"/>
                  <a:gd name="connsiteY2" fmla="*/ 435429 h 435430"/>
                  <a:gd name="connsiteX3" fmla="*/ 5109950 w 5109950"/>
                  <a:gd name="connsiteY3" fmla="*/ 407415 h 435430"/>
                  <a:gd name="connsiteX4" fmla="*/ 5109950 w 5109950"/>
                  <a:gd name="connsiteY4" fmla="*/ 407416 h 435430"/>
                  <a:gd name="connsiteX5" fmla="*/ 5034147 w 5109950"/>
                  <a:gd name="connsiteY5" fmla="*/ 435430 h 435430"/>
                  <a:gd name="connsiteX6" fmla="*/ 4424547 w 5109950"/>
                  <a:gd name="connsiteY6" fmla="*/ 246744 h 435430"/>
                  <a:gd name="connsiteX7" fmla="*/ 3452090 w 5109950"/>
                  <a:gd name="connsiteY7" fmla="*/ 1 h 435430"/>
                  <a:gd name="connsiteX8" fmla="*/ 3074719 w 5109950"/>
                  <a:gd name="connsiteY8" fmla="*/ 145144 h 435430"/>
                  <a:gd name="connsiteX9" fmla="*/ 2523176 w 5109950"/>
                  <a:gd name="connsiteY9" fmla="*/ 232230 h 435430"/>
                  <a:gd name="connsiteX10" fmla="*/ 1507176 w 5109950"/>
                  <a:gd name="connsiteY10" fmla="*/ 14515 h 435430"/>
                  <a:gd name="connsiteX11" fmla="*/ 795976 w 5109950"/>
                  <a:gd name="connsiteY11" fmla="*/ 43544 h 435430"/>
                  <a:gd name="connsiteX12" fmla="*/ 287976 w 5109950"/>
                  <a:gd name="connsiteY12" fmla="*/ 145144 h 435430"/>
                  <a:gd name="connsiteX13" fmla="*/ 0 w 5109950"/>
                  <a:gd name="connsiteY13" fmla="*/ 125620 h 435430"/>
                  <a:gd name="connsiteX14" fmla="*/ 0 w 5109950"/>
                  <a:gd name="connsiteY14" fmla="*/ 125619 h 435430"/>
                  <a:gd name="connsiteX15" fmla="*/ 287976 w 5109950"/>
                  <a:gd name="connsiteY15" fmla="*/ 145143 h 435430"/>
                  <a:gd name="connsiteX16" fmla="*/ 795976 w 5109950"/>
                  <a:gd name="connsiteY16" fmla="*/ 43543 h 435430"/>
                  <a:gd name="connsiteX17" fmla="*/ 1507176 w 5109950"/>
                  <a:gd name="connsiteY17" fmla="*/ 14514 h 435430"/>
                  <a:gd name="connsiteX18" fmla="*/ 2523176 w 5109950"/>
                  <a:gd name="connsiteY18" fmla="*/ 232229 h 435430"/>
                  <a:gd name="connsiteX19" fmla="*/ 3074719 w 5109950"/>
                  <a:gd name="connsiteY19" fmla="*/ 145143 h 435430"/>
                  <a:gd name="connsiteX20" fmla="*/ 3452090 w 5109950"/>
                  <a:gd name="connsiteY20" fmla="*/ 0 h 43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09950" h="435430">
                    <a:moveTo>
                      <a:pt x="3452090" y="0"/>
                    </a:moveTo>
                    <a:lnTo>
                      <a:pt x="4424547" y="246743"/>
                    </a:lnTo>
                    <a:lnTo>
                      <a:pt x="5034147" y="435429"/>
                    </a:lnTo>
                    <a:lnTo>
                      <a:pt x="5109950" y="407415"/>
                    </a:lnTo>
                    <a:lnTo>
                      <a:pt x="5109950" y="407416"/>
                    </a:lnTo>
                    <a:lnTo>
                      <a:pt x="5034147" y="435430"/>
                    </a:lnTo>
                    <a:lnTo>
                      <a:pt x="4424547" y="246744"/>
                    </a:lnTo>
                    <a:lnTo>
                      <a:pt x="3452090" y="1"/>
                    </a:lnTo>
                    <a:lnTo>
                      <a:pt x="3074719" y="145144"/>
                    </a:lnTo>
                    <a:lnTo>
                      <a:pt x="2523176" y="232230"/>
                    </a:lnTo>
                    <a:lnTo>
                      <a:pt x="1507176" y="14515"/>
                    </a:lnTo>
                    <a:lnTo>
                      <a:pt x="795976" y="43544"/>
                    </a:lnTo>
                    <a:lnTo>
                      <a:pt x="287976" y="145144"/>
                    </a:lnTo>
                    <a:lnTo>
                      <a:pt x="0" y="125620"/>
                    </a:lnTo>
                    <a:lnTo>
                      <a:pt x="0" y="125619"/>
                    </a:lnTo>
                    <a:lnTo>
                      <a:pt x="287976" y="145143"/>
                    </a:lnTo>
                    <a:lnTo>
                      <a:pt x="795976" y="43543"/>
                    </a:lnTo>
                    <a:lnTo>
                      <a:pt x="1507176" y="14514"/>
                    </a:lnTo>
                    <a:lnTo>
                      <a:pt x="2523176" y="232229"/>
                    </a:lnTo>
                    <a:lnTo>
                      <a:pt x="3074719" y="145143"/>
                    </a:lnTo>
                    <a:lnTo>
                      <a:pt x="34520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: 形状 71"/>
              <p:cNvSpPr/>
              <p:nvPr/>
            </p:nvSpPr>
            <p:spPr>
              <a:xfrm>
                <a:off x="2600308" y="4011923"/>
                <a:ext cx="1865653" cy="322394"/>
              </a:xfrm>
              <a:custGeom>
                <a:avLst/>
                <a:gdLst>
                  <a:gd name="connsiteX0" fmla="*/ 1472108 w 4619581"/>
                  <a:gd name="connsiteY0" fmla="*/ 0 h 798286"/>
                  <a:gd name="connsiteX1" fmla="*/ 2386508 w 4619581"/>
                  <a:gd name="connsiteY1" fmla="*/ 145143 h 798286"/>
                  <a:gd name="connsiteX2" fmla="*/ 3126736 w 4619581"/>
                  <a:gd name="connsiteY2" fmla="*/ 72571 h 798286"/>
                  <a:gd name="connsiteX3" fmla="*/ 3721822 w 4619581"/>
                  <a:gd name="connsiteY3" fmla="*/ 174171 h 798286"/>
                  <a:gd name="connsiteX4" fmla="*/ 4619581 w 4619581"/>
                  <a:gd name="connsiteY4" fmla="*/ 174171 h 798286"/>
                  <a:gd name="connsiteX5" fmla="*/ 4598149 w 4619581"/>
                  <a:gd name="connsiteY5" fmla="*/ 220080 h 798286"/>
                  <a:gd name="connsiteX6" fmla="*/ 4403830 w 4619581"/>
                  <a:gd name="connsiteY6" fmla="*/ 540003 h 798286"/>
                  <a:gd name="connsiteX7" fmla="*/ 4399703 w 4619581"/>
                  <a:gd name="connsiteY7" fmla="*/ 545387 h 798286"/>
                  <a:gd name="connsiteX8" fmla="*/ 3707308 w 4619581"/>
                  <a:gd name="connsiteY8" fmla="*/ 464457 h 798286"/>
                  <a:gd name="connsiteX9" fmla="*/ 3300908 w 4619581"/>
                  <a:gd name="connsiteY9" fmla="*/ 609600 h 798286"/>
                  <a:gd name="connsiteX10" fmla="*/ 2836450 w 4619581"/>
                  <a:gd name="connsiteY10" fmla="*/ 798286 h 798286"/>
                  <a:gd name="connsiteX11" fmla="*/ 1936565 w 4619581"/>
                  <a:gd name="connsiteY11" fmla="*/ 362857 h 798286"/>
                  <a:gd name="connsiteX12" fmla="*/ 1617250 w 4619581"/>
                  <a:gd name="connsiteY12" fmla="*/ 478971 h 798286"/>
                  <a:gd name="connsiteX13" fmla="*/ 978622 w 4619581"/>
                  <a:gd name="connsiteY13" fmla="*/ 449943 h 798286"/>
                  <a:gd name="connsiteX14" fmla="*/ 310965 w 4619581"/>
                  <a:gd name="connsiteY14" fmla="*/ 478971 h 798286"/>
                  <a:gd name="connsiteX15" fmla="*/ 170877 w 4619581"/>
                  <a:gd name="connsiteY15" fmla="*/ 520998 h 798286"/>
                  <a:gd name="connsiteX16" fmla="*/ 80602 w 4619581"/>
                  <a:gd name="connsiteY16" fmla="*/ 383837 h 798286"/>
                  <a:gd name="connsiteX17" fmla="*/ 0 w 4619581"/>
                  <a:gd name="connsiteY17" fmla="*/ 239639 h 798286"/>
                  <a:gd name="connsiteX18" fmla="*/ 64222 w 4619581"/>
                  <a:gd name="connsiteY18" fmla="*/ 232228 h 798286"/>
                  <a:gd name="connsiteX19" fmla="*/ 688336 w 4619581"/>
                  <a:gd name="connsiteY19" fmla="*/ 203200 h 798286"/>
                  <a:gd name="connsiteX20" fmla="*/ 1472108 w 4619581"/>
                  <a:gd name="connsiteY20" fmla="*/ 0 h 79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19581" h="798286">
                    <a:moveTo>
                      <a:pt x="1472108" y="0"/>
                    </a:moveTo>
                    <a:lnTo>
                      <a:pt x="2386508" y="145143"/>
                    </a:lnTo>
                    <a:lnTo>
                      <a:pt x="3126736" y="72571"/>
                    </a:lnTo>
                    <a:lnTo>
                      <a:pt x="3721822" y="174171"/>
                    </a:lnTo>
                    <a:lnTo>
                      <a:pt x="4619581" y="174171"/>
                    </a:lnTo>
                    <a:lnTo>
                      <a:pt x="4598149" y="220080"/>
                    </a:lnTo>
                    <a:cubicBezTo>
                      <a:pt x="4540998" y="331660"/>
                      <a:pt x="4475981" y="438545"/>
                      <a:pt x="4403830" y="540003"/>
                    </a:cubicBezTo>
                    <a:lnTo>
                      <a:pt x="4399703" y="545387"/>
                    </a:lnTo>
                    <a:lnTo>
                      <a:pt x="3707308" y="464457"/>
                    </a:lnTo>
                    <a:lnTo>
                      <a:pt x="3300908" y="609600"/>
                    </a:lnTo>
                    <a:lnTo>
                      <a:pt x="2836450" y="798286"/>
                    </a:lnTo>
                    <a:lnTo>
                      <a:pt x="1936565" y="362857"/>
                    </a:lnTo>
                    <a:lnTo>
                      <a:pt x="1617250" y="478971"/>
                    </a:lnTo>
                    <a:lnTo>
                      <a:pt x="978622" y="449943"/>
                    </a:lnTo>
                    <a:lnTo>
                      <a:pt x="310965" y="478971"/>
                    </a:lnTo>
                    <a:lnTo>
                      <a:pt x="170877" y="520998"/>
                    </a:lnTo>
                    <a:lnTo>
                      <a:pt x="80602" y="383837"/>
                    </a:lnTo>
                    <a:lnTo>
                      <a:pt x="0" y="239639"/>
                    </a:lnTo>
                    <a:lnTo>
                      <a:pt x="64222" y="232228"/>
                    </a:lnTo>
                    <a:lnTo>
                      <a:pt x="688336" y="203200"/>
                    </a:lnTo>
                    <a:lnTo>
                      <a:pt x="147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: 形状 72"/>
              <p:cNvSpPr/>
              <p:nvPr/>
            </p:nvSpPr>
            <p:spPr>
              <a:xfrm>
                <a:off x="2881563" y="4375349"/>
                <a:ext cx="1288921" cy="217192"/>
              </a:xfrm>
              <a:custGeom>
                <a:avLst/>
                <a:gdLst>
                  <a:gd name="connsiteX0" fmla="*/ 441860 w 3191524"/>
                  <a:gd name="connsiteY0" fmla="*/ 0 h 537793"/>
                  <a:gd name="connsiteX1" fmla="*/ 717631 w 3191524"/>
                  <a:gd name="connsiteY1" fmla="*/ 43542 h 537793"/>
                  <a:gd name="connsiteX2" fmla="*/ 1080489 w 3191524"/>
                  <a:gd name="connsiteY2" fmla="*/ 174171 h 537793"/>
                  <a:gd name="connsiteX3" fmla="*/ 1661060 w 3191524"/>
                  <a:gd name="connsiteY3" fmla="*/ 130628 h 537793"/>
                  <a:gd name="connsiteX4" fmla="*/ 2560946 w 3191524"/>
                  <a:gd name="connsiteY4" fmla="*/ 87085 h 537793"/>
                  <a:gd name="connsiteX5" fmla="*/ 3112489 w 3191524"/>
                  <a:gd name="connsiteY5" fmla="*/ 174171 h 537793"/>
                  <a:gd name="connsiteX6" fmla="*/ 3191524 w 3191524"/>
                  <a:gd name="connsiteY6" fmla="*/ 180251 h 537793"/>
                  <a:gd name="connsiteX7" fmla="*/ 3043955 w 3191524"/>
                  <a:gd name="connsiteY7" fmla="*/ 287872 h 537793"/>
                  <a:gd name="connsiteX8" fmla="*/ 2719032 w 3191524"/>
                  <a:gd name="connsiteY8" fmla="*/ 474630 h 537793"/>
                  <a:gd name="connsiteX9" fmla="*/ 2574628 w 3191524"/>
                  <a:gd name="connsiteY9" fmla="*/ 537793 h 537793"/>
                  <a:gd name="connsiteX10" fmla="*/ 2401289 w 3191524"/>
                  <a:gd name="connsiteY10" fmla="*/ 508000 h 537793"/>
                  <a:gd name="connsiteX11" fmla="*/ 2052946 w 3191524"/>
                  <a:gd name="connsiteY11" fmla="*/ 478971 h 537793"/>
                  <a:gd name="connsiteX12" fmla="*/ 1922317 w 3191524"/>
                  <a:gd name="connsiteY12" fmla="*/ 478971 h 537793"/>
                  <a:gd name="connsiteX13" fmla="*/ 1283689 w 3191524"/>
                  <a:gd name="connsiteY13" fmla="*/ 522514 h 537793"/>
                  <a:gd name="connsiteX14" fmla="*/ 717631 w 3191524"/>
                  <a:gd name="connsiteY14" fmla="*/ 522514 h 537793"/>
                  <a:gd name="connsiteX15" fmla="*/ 595814 w 3191524"/>
                  <a:gd name="connsiteY15" fmla="*/ 527323 h 537793"/>
                  <a:gd name="connsiteX16" fmla="*/ 475347 w 3191524"/>
                  <a:gd name="connsiteY16" fmla="*/ 474630 h 537793"/>
                  <a:gd name="connsiteX17" fmla="*/ 150423 w 3191524"/>
                  <a:gd name="connsiteY17" fmla="*/ 287872 h 537793"/>
                  <a:gd name="connsiteX18" fmla="*/ 0 w 3191524"/>
                  <a:gd name="connsiteY18" fmla="*/ 178169 h 537793"/>
                  <a:gd name="connsiteX19" fmla="*/ 441860 w 3191524"/>
                  <a:gd name="connsiteY19" fmla="*/ 0 h 53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91524" h="537793">
                    <a:moveTo>
                      <a:pt x="441860" y="0"/>
                    </a:moveTo>
                    <a:lnTo>
                      <a:pt x="717631" y="43542"/>
                    </a:lnTo>
                    <a:lnTo>
                      <a:pt x="1080489" y="174171"/>
                    </a:lnTo>
                    <a:lnTo>
                      <a:pt x="1661060" y="130628"/>
                    </a:lnTo>
                    <a:lnTo>
                      <a:pt x="2560946" y="87085"/>
                    </a:lnTo>
                    <a:lnTo>
                      <a:pt x="3112489" y="174171"/>
                    </a:lnTo>
                    <a:lnTo>
                      <a:pt x="3191524" y="180251"/>
                    </a:lnTo>
                    <a:lnTo>
                      <a:pt x="3043955" y="287872"/>
                    </a:lnTo>
                    <a:cubicBezTo>
                      <a:pt x="2940708" y="357625"/>
                      <a:pt x="2832157" y="420121"/>
                      <a:pt x="2719032" y="474630"/>
                    </a:cubicBezTo>
                    <a:lnTo>
                      <a:pt x="2574628" y="537793"/>
                    </a:lnTo>
                    <a:lnTo>
                      <a:pt x="2401289" y="508000"/>
                    </a:lnTo>
                    <a:lnTo>
                      <a:pt x="2052946" y="478971"/>
                    </a:lnTo>
                    <a:lnTo>
                      <a:pt x="1922317" y="478971"/>
                    </a:lnTo>
                    <a:lnTo>
                      <a:pt x="1283689" y="522514"/>
                    </a:lnTo>
                    <a:lnTo>
                      <a:pt x="717631" y="522514"/>
                    </a:lnTo>
                    <a:lnTo>
                      <a:pt x="595814" y="527323"/>
                    </a:lnTo>
                    <a:lnTo>
                      <a:pt x="475347" y="474630"/>
                    </a:lnTo>
                    <a:cubicBezTo>
                      <a:pt x="362222" y="420121"/>
                      <a:pt x="253670" y="357625"/>
                      <a:pt x="150423" y="287872"/>
                    </a:cubicBezTo>
                    <a:lnTo>
                      <a:pt x="0" y="178169"/>
                    </a:lnTo>
                    <a:lnTo>
                      <a:pt x="4418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: 形状 73"/>
              <p:cNvSpPr/>
              <p:nvPr/>
            </p:nvSpPr>
            <p:spPr>
              <a:xfrm>
                <a:off x="2537026" y="3841934"/>
                <a:ext cx="1979405" cy="266769"/>
              </a:xfrm>
              <a:custGeom>
                <a:avLst/>
                <a:gdLst>
                  <a:gd name="connsiteX0" fmla="*/ 1382060 w 4901245"/>
                  <a:gd name="connsiteY0" fmla="*/ 0 h 660552"/>
                  <a:gd name="connsiteX1" fmla="*/ 1861031 w 4901245"/>
                  <a:gd name="connsiteY1" fmla="*/ 101600 h 660552"/>
                  <a:gd name="connsiteX2" fmla="*/ 2848003 w 4901245"/>
                  <a:gd name="connsiteY2" fmla="*/ 174172 h 660552"/>
                  <a:gd name="connsiteX3" fmla="*/ 3588231 w 4901245"/>
                  <a:gd name="connsiteY3" fmla="*/ 174172 h 660552"/>
                  <a:gd name="connsiteX4" fmla="*/ 4372003 w 4901245"/>
                  <a:gd name="connsiteY4" fmla="*/ 348343 h 660552"/>
                  <a:gd name="connsiteX5" fmla="*/ 4901245 w 4901245"/>
                  <a:gd name="connsiteY5" fmla="*/ 288050 h 660552"/>
                  <a:gd name="connsiteX6" fmla="*/ 4834579 w 4901245"/>
                  <a:gd name="connsiteY6" fmla="*/ 470193 h 660552"/>
                  <a:gd name="connsiteX7" fmla="*/ 4776275 w 4901245"/>
                  <a:gd name="connsiteY7" fmla="*/ 595084 h 660552"/>
                  <a:gd name="connsiteX8" fmla="*/ 3878516 w 4901245"/>
                  <a:gd name="connsiteY8" fmla="*/ 595084 h 660552"/>
                  <a:gd name="connsiteX9" fmla="*/ 3283430 w 4901245"/>
                  <a:gd name="connsiteY9" fmla="*/ 493484 h 660552"/>
                  <a:gd name="connsiteX10" fmla="*/ 2543202 w 4901245"/>
                  <a:gd name="connsiteY10" fmla="*/ 566056 h 660552"/>
                  <a:gd name="connsiteX11" fmla="*/ 1628802 w 4901245"/>
                  <a:gd name="connsiteY11" fmla="*/ 420913 h 660552"/>
                  <a:gd name="connsiteX12" fmla="*/ 845030 w 4901245"/>
                  <a:gd name="connsiteY12" fmla="*/ 624113 h 660552"/>
                  <a:gd name="connsiteX13" fmla="*/ 220916 w 4901245"/>
                  <a:gd name="connsiteY13" fmla="*/ 653141 h 660552"/>
                  <a:gd name="connsiteX14" fmla="*/ 156694 w 4901245"/>
                  <a:gd name="connsiteY14" fmla="*/ 660552 h 660552"/>
                  <a:gd name="connsiteX15" fmla="*/ 145761 w 4901245"/>
                  <a:gd name="connsiteY15" fmla="*/ 640993 h 660552"/>
                  <a:gd name="connsiteX16" fmla="*/ 66025 w 4901245"/>
                  <a:gd name="connsiteY16" fmla="*/ 470193 h 660552"/>
                  <a:gd name="connsiteX17" fmla="*/ 0 w 4901245"/>
                  <a:gd name="connsiteY17" fmla="*/ 289798 h 660552"/>
                  <a:gd name="connsiteX18" fmla="*/ 903088 w 4901245"/>
                  <a:gd name="connsiteY18" fmla="*/ 203200 h 660552"/>
                  <a:gd name="connsiteX19" fmla="*/ 1033717 w 4901245"/>
                  <a:gd name="connsiteY19" fmla="*/ 130629 h 660552"/>
                  <a:gd name="connsiteX20" fmla="*/ 1382060 w 4901245"/>
                  <a:gd name="connsiteY20" fmla="*/ 0 h 66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01245" h="660552">
                    <a:moveTo>
                      <a:pt x="1382060" y="0"/>
                    </a:moveTo>
                    <a:lnTo>
                      <a:pt x="1861031" y="101600"/>
                    </a:lnTo>
                    <a:lnTo>
                      <a:pt x="2848003" y="174172"/>
                    </a:lnTo>
                    <a:lnTo>
                      <a:pt x="3588231" y="174172"/>
                    </a:lnTo>
                    <a:lnTo>
                      <a:pt x="4372003" y="348343"/>
                    </a:lnTo>
                    <a:lnTo>
                      <a:pt x="4901245" y="288050"/>
                    </a:lnTo>
                    <a:lnTo>
                      <a:pt x="4834579" y="470193"/>
                    </a:lnTo>
                    <a:lnTo>
                      <a:pt x="4776275" y="595084"/>
                    </a:lnTo>
                    <a:lnTo>
                      <a:pt x="3878516" y="595084"/>
                    </a:lnTo>
                    <a:lnTo>
                      <a:pt x="3283430" y="493484"/>
                    </a:lnTo>
                    <a:lnTo>
                      <a:pt x="2543202" y="566056"/>
                    </a:lnTo>
                    <a:lnTo>
                      <a:pt x="1628802" y="420913"/>
                    </a:lnTo>
                    <a:lnTo>
                      <a:pt x="845030" y="624113"/>
                    </a:lnTo>
                    <a:lnTo>
                      <a:pt x="220916" y="653141"/>
                    </a:lnTo>
                    <a:lnTo>
                      <a:pt x="156694" y="660552"/>
                    </a:lnTo>
                    <a:lnTo>
                      <a:pt x="145761" y="640993"/>
                    </a:lnTo>
                    <a:cubicBezTo>
                      <a:pt x="117186" y="585203"/>
                      <a:pt x="90577" y="528239"/>
                      <a:pt x="66025" y="470193"/>
                    </a:cubicBezTo>
                    <a:lnTo>
                      <a:pt x="0" y="289798"/>
                    </a:lnTo>
                    <a:lnTo>
                      <a:pt x="903088" y="203200"/>
                    </a:lnTo>
                    <a:lnTo>
                      <a:pt x="1033717" y="130629"/>
                    </a:lnTo>
                    <a:lnTo>
                      <a:pt x="138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任意多边形: 形状 74"/>
              <p:cNvSpPr/>
              <p:nvPr/>
            </p:nvSpPr>
            <p:spPr>
              <a:xfrm>
                <a:off x="2669318" y="4158465"/>
                <a:ext cx="1707843" cy="289679"/>
              </a:xfrm>
              <a:custGeom>
                <a:avLst/>
                <a:gdLst>
                  <a:gd name="connsiteX0" fmla="*/ 1765688 w 4228826"/>
                  <a:gd name="connsiteY0" fmla="*/ 0 h 717280"/>
                  <a:gd name="connsiteX1" fmla="*/ 2665573 w 4228826"/>
                  <a:gd name="connsiteY1" fmla="*/ 435429 h 717280"/>
                  <a:gd name="connsiteX2" fmla="*/ 3130031 w 4228826"/>
                  <a:gd name="connsiteY2" fmla="*/ 246743 h 717280"/>
                  <a:gd name="connsiteX3" fmla="*/ 3536431 w 4228826"/>
                  <a:gd name="connsiteY3" fmla="*/ 101600 h 717280"/>
                  <a:gd name="connsiteX4" fmla="*/ 4228826 w 4228826"/>
                  <a:gd name="connsiteY4" fmla="*/ 182530 h 717280"/>
                  <a:gd name="connsiteX5" fmla="*/ 4119469 w 4228826"/>
                  <a:gd name="connsiteY5" fmla="*/ 325172 h 717280"/>
                  <a:gd name="connsiteX6" fmla="*/ 3720297 w 4228826"/>
                  <a:gd name="connsiteY6" fmla="*/ 714923 h 717280"/>
                  <a:gd name="connsiteX7" fmla="*/ 3717066 w 4228826"/>
                  <a:gd name="connsiteY7" fmla="*/ 717280 h 717280"/>
                  <a:gd name="connsiteX8" fmla="*/ 3638031 w 4228826"/>
                  <a:gd name="connsiteY8" fmla="*/ 711200 h 717280"/>
                  <a:gd name="connsiteX9" fmla="*/ 3086488 w 4228826"/>
                  <a:gd name="connsiteY9" fmla="*/ 624114 h 717280"/>
                  <a:gd name="connsiteX10" fmla="*/ 2186602 w 4228826"/>
                  <a:gd name="connsiteY10" fmla="*/ 667657 h 717280"/>
                  <a:gd name="connsiteX11" fmla="*/ 1606031 w 4228826"/>
                  <a:gd name="connsiteY11" fmla="*/ 711200 h 717280"/>
                  <a:gd name="connsiteX12" fmla="*/ 1243173 w 4228826"/>
                  <a:gd name="connsiteY12" fmla="*/ 580571 h 717280"/>
                  <a:gd name="connsiteX13" fmla="*/ 967402 w 4228826"/>
                  <a:gd name="connsiteY13" fmla="*/ 537029 h 717280"/>
                  <a:gd name="connsiteX14" fmla="*/ 525542 w 4228826"/>
                  <a:gd name="connsiteY14" fmla="*/ 715198 h 717280"/>
                  <a:gd name="connsiteX15" fmla="*/ 525165 w 4228826"/>
                  <a:gd name="connsiteY15" fmla="*/ 714923 h 717280"/>
                  <a:gd name="connsiteX16" fmla="*/ 12509 w 4228826"/>
                  <a:gd name="connsiteY16" fmla="*/ 177146 h 717280"/>
                  <a:gd name="connsiteX17" fmla="*/ 0 w 4228826"/>
                  <a:gd name="connsiteY17" fmla="*/ 158141 h 717280"/>
                  <a:gd name="connsiteX18" fmla="*/ 140088 w 4228826"/>
                  <a:gd name="connsiteY18" fmla="*/ 116114 h 717280"/>
                  <a:gd name="connsiteX19" fmla="*/ 807745 w 4228826"/>
                  <a:gd name="connsiteY19" fmla="*/ 87086 h 717280"/>
                  <a:gd name="connsiteX20" fmla="*/ 1446373 w 4228826"/>
                  <a:gd name="connsiteY20" fmla="*/ 116114 h 717280"/>
                  <a:gd name="connsiteX21" fmla="*/ 1765688 w 4228826"/>
                  <a:gd name="connsiteY21" fmla="*/ 0 h 71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28826" h="717280">
                    <a:moveTo>
                      <a:pt x="1765688" y="0"/>
                    </a:moveTo>
                    <a:lnTo>
                      <a:pt x="2665573" y="435429"/>
                    </a:lnTo>
                    <a:lnTo>
                      <a:pt x="3130031" y="246743"/>
                    </a:lnTo>
                    <a:lnTo>
                      <a:pt x="3536431" y="101600"/>
                    </a:lnTo>
                    <a:lnTo>
                      <a:pt x="4228826" y="182530"/>
                    </a:lnTo>
                    <a:lnTo>
                      <a:pt x="4119469" y="325172"/>
                    </a:lnTo>
                    <a:cubicBezTo>
                      <a:pt x="4000817" y="468945"/>
                      <a:pt x="3866937" y="599685"/>
                      <a:pt x="3720297" y="714923"/>
                    </a:cubicBezTo>
                    <a:lnTo>
                      <a:pt x="3717066" y="717280"/>
                    </a:lnTo>
                    <a:lnTo>
                      <a:pt x="3638031" y="711200"/>
                    </a:lnTo>
                    <a:lnTo>
                      <a:pt x="3086488" y="624114"/>
                    </a:lnTo>
                    <a:lnTo>
                      <a:pt x="2186602" y="667657"/>
                    </a:lnTo>
                    <a:lnTo>
                      <a:pt x="1606031" y="711200"/>
                    </a:lnTo>
                    <a:lnTo>
                      <a:pt x="1243173" y="580571"/>
                    </a:lnTo>
                    <a:lnTo>
                      <a:pt x="967402" y="537029"/>
                    </a:lnTo>
                    <a:lnTo>
                      <a:pt x="525542" y="715198"/>
                    </a:lnTo>
                    <a:lnTo>
                      <a:pt x="525165" y="714923"/>
                    </a:lnTo>
                    <a:cubicBezTo>
                      <a:pt x="329646" y="561273"/>
                      <a:pt x="156810" y="380063"/>
                      <a:pt x="12509" y="177146"/>
                    </a:cubicBezTo>
                    <a:lnTo>
                      <a:pt x="0" y="158141"/>
                    </a:lnTo>
                    <a:lnTo>
                      <a:pt x="140088" y="116114"/>
                    </a:lnTo>
                    <a:lnTo>
                      <a:pt x="807745" y="87086"/>
                    </a:lnTo>
                    <a:lnTo>
                      <a:pt x="1446373" y="116114"/>
                    </a:lnTo>
                    <a:lnTo>
                      <a:pt x="17656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: 形状 75"/>
              <p:cNvSpPr/>
              <p:nvPr/>
            </p:nvSpPr>
            <p:spPr>
              <a:xfrm>
                <a:off x="3122187" y="4568785"/>
                <a:ext cx="799159" cy="101298"/>
              </a:xfrm>
              <a:custGeom>
                <a:avLst/>
                <a:gdLst>
                  <a:gd name="connsiteX0" fmla="*/ 1326503 w 1978814"/>
                  <a:gd name="connsiteY0" fmla="*/ 0 h 250827"/>
                  <a:gd name="connsiteX1" fmla="*/ 1457132 w 1978814"/>
                  <a:gd name="connsiteY1" fmla="*/ 0 h 250827"/>
                  <a:gd name="connsiteX2" fmla="*/ 1805475 w 1978814"/>
                  <a:gd name="connsiteY2" fmla="*/ 29029 h 250827"/>
                  <a:gd name="connsiteX3" fmla="*/ 1978814 w 1978814"/>
                  <a:gd name="connsiteY3" fmla="*/ 58822 h 250827"/>
                  <a:gd name="connsiteX4" fmla="*/ 1950192 w 1978814"/>
                  <a:gd name="connsiteY4" fmla="*/ 71341 h 250827"/>
                  <a:gd name="connsiteX5" fmla="*/ 1001375 w 1978814"/>
                  <a:gd name="connsiteY5" fmla="*/ 250827 h 250827"/>
                  <a:gd name="connsiteX6" fmla="*/ 52558 w 1978814"/>
                  <a:gd name="connsiteY6" fmla="*/ 71341 h 250827"/>
                  <a:gd name="connsiteX7" fmla="*/ 0 w 1978814"/>
                  <a:gd name="connsiteY7" fmla="*/ 48352 h 250827"/>
                  <a:gd name="connsiteX8" fmla="*/ 121817 w 1978814"/>
                  <a:gd name="connsiteY8" fmla="*/ 43543 h 250827"/>
                  <a:gd name="connsiteX9" fmla="*/ 687875 w 1978814"/>
                  <a:gd name="connsiteY9" fmla="*/ 43543 h 250827"/>
                  <a:gd name="connsiteX10" fmla="*/ 1326503 w 1978814"/>
                  <a:gd name="connsiteY10" fmla="*/ 0 h 25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78814" h="250827">
                    <a:moveTo>
                      <a:pt x="1326503" y="0"/>
                    </a:moveTo>
                    <a:lnTo>
                      <a:pt x="1457132" y="0"/>
                    </a:lnTo>
                    <a:lnTo>
                      <a:pt x="1805475" y="29029"/>
                    </a:lnTo>
                    <a:lnTo>
                      <a:pt x="1978814" y="58822"/>
                    </a:lnTo>
                    <a:lnTo>
                      <a:pt x="1950192" y="71341"/>
                    </a:lnTo>
                    <a:cubicBezTo>
                      <a:pt x="1656405" y="187188"/>
                      <a:pt x="1336322" y="250827"/>
                      <a:pt x="1001375" y="250827"/>
                    </a:cubicBezTo>
                    <a:cubicBezTo>
                      <a:pt x="666429" y="250827"/>
                      <a:pt x="346346" y="187188"/>
                      <a:pt x="52558" y="71341"/>
                    </a:cubicBezTo>
                    <a:lnTo>
                      <a:pt x="0" y="48352"/>
                    </a:lnTo>
                    <a:lnTo>
                      <a:pt x="121817" y="43543"/>
                    </a:lnTo>
                    <a:lnTo>
                      <a:pt x="687875" y="43543"/>
                    </a:lnTo>
                    <a:lnTo>
                      <a:pt x="13265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577138" y="3490063"/>
              <a:ext cx="4795993" cy="4793947"/>
              <a:chOff x="982880" y="498626"/>
              <a:chExt cx="4795993" cy="4793947"/>
            </a:xfrm>
          </p:grpSpPr>
          <p:cxnSp>
            <p:nvCxnSpPr>
              <p:cNvPr id="4" name="直接连接符 3"/>
              <p:cNvCxnSpPr>
                <a:stCxn id="55" idx="6"/>
              </p:cNvCxnSpPr>
              <p:nvPr/>
            </p:nvCxnSpPr>
            <p:spPr>
              <a:xfrm>
                <a:off x="2825675" y="573267"/>
                <a:ext cx="129939" cy="83445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2955614" y="1407727"/>
                <a:ext cx="156030" cy="133585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H="1">
                <a:off x="2943803" y="2753246"/>
                <a:ext cx="167841" cy="1381170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>
                <a:endCxn id="55" idx="16"/>
              </p:cNvCxnSpPr>
              <p:nvPr/>
            </p:nvCxnSpPr>
            <p:spPr>
              <a:xfrm>
                <a:off x="2943803" y="4123640"/>
                <a:ext cx="496137" cy="116893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>
                <a:endCxn id="55" idx="15"/>
              </p:cNvCxnSpPr>
              <p:nvPr/>
            </p:nvCxnSpPr>
            <p:spPr>
              <a:xfrm flipH="1">
                <a:off x="2509683" y="4123640"/>
                <a:ext cx="434122" cy="1053030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2943803" y="3477448"/>
                <a:ext cx="1145103" cy="64619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5" idx="14"/>
              </p:cNvCxnSpPr>
              <p:nvPr/>
            </p:nvCxnSpPr>
            <p:spPr>
              <a:xfrm flipH="1">
                <a:off x="1892465" y="4123640"/>
                <a:ext cx="1051338" cy="669661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2081470" y="3455408"/>
                <a:ext cx="862334" cy="66823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2102866" y="2753246"/>
                <a:ext cx="1008778" cy="70216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3111644" y="2102780"/>
                <a:ext cx="830340" cy="650466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2016130" y="2102780"/>
                <a:ext cx="1095514" cy="64080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111644" y="2743585"/>
                <a:ext cx="966187" cy="73386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955616" y="4134416"/>
                <a:ext cx="744206" cy="46106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3699822" y="3477448"/>
                <a:ext cx="389084" cy="111803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55" idx="16"/>
              </p:cNvCxnSpPr>
              <p:nvPr/>
            </p:nvCxnSpPr>
            <p:spPr>
              <a:xfrm flipH="1">
                <a:off x="3439940" y="4595485"/>
                <a:ext cx="259881" cy="69708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699822" y="4595485"/>
                <a:ext cx="555201" cy="58127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699822" y="4234593"/>
                <a:ext cx="664471" cy="36089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4088906" y="3477448"/>
                <a:ext cx="275387" cy="746370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endCxn id="55" idx="17"/>
              </p:cNvCxnSpPr>
              <p:nvPr/>
            </p:nvCxnSpPr>
            <p:spPr>
              <a:xfrm flipH="1">
                <a:off x="4255023" y="4223818"/>
                <a:ext cx="109270" cy="93799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55" idx="18"/>
              </p:cNvCxnSpPr>
              <p:nvPr/>
            </p:nvCxnSpPr>
            <p:spPr>
              <a:xfrm>
                <a:off x="4364293" y="4223818"/>
                <a:ext cx="493182" cy="60514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endCxn id="55" idx="19"/>
              </p:cNvCxnSpPr>
              <p:nvPr/>
            </p:nvCxnSpPr>
            <p:spPr>
              <a:xfrm flipV="1">
                <a:off x="4364293" y="4163269"/>
                <a:ext cx="1048384" cy="7132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endCxn id="55" idx="19"/>
              </p:cNvCxnSpPr>
              <p:nvPr/>
            </p:nvCxnSpPr>
            <p:spPr>
              <a:xfrm>
                <a:off x="4088906" y="3477448"/>
                <a:ext cx="1323770" cy="68581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endCxn id="55" idx="20"/>
              </p:cNvCxnSpPr>
              <p:nvPr/>
            </p:nvCxnSpPr>
            <p:spPr>
              <a:xfrm flipV="1">
                <a:off x="4088906" y="3366811"/>
                <a:ext cx="1654529" cy="11063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4088906" y="2191937"/>
                <a:ext cx="934686" cy="1285511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941984" y="2102780"/>
                <a:ext cx="1081608" cy="8915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941984" y="2102780"/>
                <a:ext cx="146922" cy="137466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3941984" y="1227075"/>
                <a:ext cx="0" cy="87570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 flipV="1">
                <a:off x="2955616" y="1407729"/>
                <a:ext cx="986368" cy="69505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2016130" y="1407727"/>
                <a:ext cx="939484" cy="69505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endCxn id="55" idx="8"/>
              </p:cNvCxnSpPr>
              <p:nvPr/>
            </p:nvCxnSpPr>
            <p:spPr>
              <a:xfrm flipH="1" flipV="1">
                <a:off x="1656209" y="1227075"/>
                <a:ext cx="1311220" cy="18065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55" idx="8"/>
              </p:cNvCxnSpPr>
              <p:nvPr/>
            </p:nvCxnSpPr>
            <p:spPr>
              <a:xfrm>
                <a:off x="1656209" y="1227075"/>
                <a:ext cx="359921" cy="87570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016130" y="2102780"/>
                <a:ext cx="86736" cy="135262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endCxn id="55" idx="11"/>
              </p:cNvCxnSpPr>
              <p:nvPr/>
            </p:nvCxnSpPr>
            <p:spPr>
              <a:xfrm flipH="1">
                <a:off x="982880" y="2102780"/>
                <a:ext cx="1033250" cy="95495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endCxn id="55" idx="11"/>
              </p:cNvCxnSpPr>
              <p:nvPr/>
            </p:nvCxnSpPr>
            <p:spPr>
              <a:xfrm flipH="1" flipV="1">
                <a:off x="982880" y="3057739"/>
                <a:ext cx="1119986" cy="39766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1115282" y="3455408"/>
                <a:ext cx="966187" cy="29269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endCxn id="55" idx="13"/>
              </p:cNvCxnSpPr>
              <p:nvPr/>
            </p:nvCxnSpPr>
            <p:spPr>
              <a:xfrm flipH="1">
                <a:off x="1443579" y="3455408"/>
                <a:ext cx="659287" cy="862396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endCxn id="55" idx="14"/>
              </p:cNvCxnSpPr>
              <p:nvPr/>
            </p:nvCxnSpPr>
            <p:spPr>
              <a:xfrm flipH="1">
                <a:off x="1892465" y="3455408"/>
                <a:ext cx="210401" cy="133789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endCxn id="55" idx="9"/>
              </p:cNvCxnSpPr>
              <p:nvPr/>
            </p:nvCxnSpPr>
            <p:spPr>
              <a:xfrm flipH="1" flipV="1">
                <a:off x="1171885" y="2035421"/>
                <a:ext cx="844246" cy="6736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endCxn id="55" idx="10"/>
              </p:cNvCxnSpPr>
              <p:nvPr/>
            </p:nvCxnSpPr>
            <p:spPr>
              <a:xfrm flipH="1">
                <a:off x="994693" y="2102780"/>
                <a:ext cx="1021441" cy="40813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endCxn id="55" idx="7"/>
              </p:cNvCxnSpPr>
              <p:nvPr/>
            </p:nvCxnSpPr>
            <p:spPr>
              <a:xfrm flipH="1" flipV="1">
                <a:off x="2187785" y="846679"/>
                <a:ext cx="756019" cy="56104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2955614" y="1227075"/>
                <a:ext cx="986370" cy="18065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 flipV="1">
                <a:off x="3941984" y="1227078"/>
                <a:ext cx="1081608" cy="96485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endCxn id="55" idx="1"/>
              </p:cNvCxnSpPr>
              <p:nvPr/>
            </p:nvCxnSpPr>
            <p:spPr>
              <a:xfrm flipV="1">
                <a:off x="5023592" y="1928433"/>
                <a:ext cx="542650" cy="26350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endCxn id="55" idx="20"/>
              </p:cNvCxnSpPr>
              <p:nvPr/>
            </p:nvCxnSpPr>
            <p:spPr>
              <a:xfrm>
                <a:off x="5023592" y="2191937"/>
                <a:ext cx="719842" cy="117487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55" idx="0"/>
              </p:cNvCxnSpPr>
              <p:nvPr/>
            </p:nvCxnSpPr>
            <p:spPr>
              <a:xfrm>
                <a:off x="5023592" y="2191937"/>
                <a:ext cx="755281" cy="425966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55" idx="2"/>
              </p:cNvCxnSpPr>
              <p:nvPr/>
            </p:nvCxnSpPr>
            <p:spPr>
              <a:xfrm flipV="1">
                <a:off x="5023592" y="1464824"/>
                <a:ext cx="270956" cy="72711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V="1">
                <a:off x="2955614" y="504396"/>
                <a:ext cx="591010" cy="90860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55" idx="5"/>
              </p:cNvCxnSpPr>
              <p:nvPr/>
            </p:nvCxnSpPr>
            <p:spPr>
              <a:xfrm>
                <a:off x="3546256" y="501942"/>
                <a:ext cx="395728" cy="72513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55" idx="3"/>
              </p:cNvCxnSpPr>
              <p:nvPr/>
            </p:nvCxnSpPr>
            <p:spPr>
              <a:xfrm flipV="1">
                <a:off x="3941984" y="1007157"/>
                <a:ext cx="921398" cy="21991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endCxn id="55" idx="2"/>
              </p:cNvCxnSpPr>
              <p:nvPr/>
            </p:nvCxnSpPr>
            <p:spPr>
              <a:xfrm>
                <a:off x="3941984" y="1227075"/>
                <a:ext cx="1352565" cy="23774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endCxn id="55" idx="4"/>
              </p:cNvCxnSpPr>
              <p:nvPr/>
            </p:nvCxnSpPr>
            <p:spPr>
              <a:xfrm flipV="1">
                <a:off x="3941984" y="686198"/>
                <a:ext cx="327805" cy="54087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任意多边形: 形状 54"/>
              <p:cNvSpPr/>
              <p:nvPr/>
            </p:nvSpPr>
            <p:spPr>
              <a:xfrm>
                <a:off x="982880" y="498626"/>
                <a:ext cx="4795993" cy="4793947"/>
              </a:xfrm>
              <a:custGeom>
                <a:avLst/>
                <a:gdLst>
                  <a:gd name="connsiteX0" fmla="*/ 3093720 w 3093720"/>
                  <a:gd name="connsiteY0" fmla="*/ 1356360 h 3070860"/>
                  <a:gd name="connsiteX1" fmla="*/ 2956560 w 3093720"/>
                  <a:gd name="connsiteY1" fmla="*/ 914400 h 3070860"/>
                  <a:gd name="connsiteX2" fmla="*/ 2781300 w 3093720"/>
                  <a:gd name="connsiteY2" fmla="*/ 617220 h 3070860"/>
                  <a:gd name="connsiteX3" fmla="*/ 2522220 w 3093720"/>
                  <a:gd name="connsiteY3" fmla="*/ 381000 h 3070860"/>
                  <a:gd name="connsiteX4" fmla="*/ 2110740 w 3093720"/>
                  <a:gd name="connsiteY4" fmla="*/ 137160 h 3070860"/>
                  <a:gd name="connsiteX5" fmla="*/ 1653540 w 3093720"/>
                  <a:gd name="connsiteY5" fmla="*/ 0 h 3070860"/>
                  <a:gd name="connsiteX6" fmla="*/ 1188720 w 3093720"/>
                  <a:gd name="connsiteY6" fmla="*/ 45720 h 3070860"/>
                  <a:gd name="connsiteX7" fmla="*/ 777240 w 3093720"/>
                  <a:gd name="connsiteY7" fmla="*/ 220980 h 3070860"/>
                  <a:gd name="connsiteX8" fmla="*/ 434340 w 3093720"/>
                  <a:gd name="connsiteY8" fmla="*/ 464820 h 3070860"/>
                  <a:gd name="connsiteX9" fmla="*/ 121920 w 3093720"/>
                  <a:gd name="connsiteY9" fmla="*/ 982980 h 3070860"/>
                  <a:gd name="connsiteX10" fmla="*/ 7620 w 3093720"/>
                  <a:gd name="connsiteY10" fmla="*/ 1287780 h 3070860"/>
                  <a:gd name="connsiteX11" fmla="*/ 0 w 3093720"/>
                  <a:gd name="connsiteY11" fmla="*/ 1638300 h 3070860"/>
                  <a:gd name="connsiteX12" fmla="*/ 91440 w 3093720"/>
                  <a:gd name="connsiteY12" fmla="*/ 2072640 h 3070860"/>
                  <a:gd name="connsiteX13" fmla="*/ 297180 w 3093720"/>
                  <a:gd name="connsiteY13" fmla="*/ 2446020 h 3070860"/>
                  <a:gd name="connsiteX14" fmla="*/ 586740 w 3093720"/>
                  <a:gd name="connsiteY14" fmla="*/ 2750820 h 3070860"/>
                  <a:gd name="connsiteX15" fmla="*/ 1013460 w 3093720"/>
                  <a:gd name="connsiteY15" fmla="*/ 2948940 h 3070860"/>
                  <a:gd name="connsiteX16" fmla="*/ 1584960 w 3093720"/>
                  <a:gd name="connsiteY16" fmla="*/ 3070860 h 3070860"/>
                  <a:gd name="connsiteX17" fmla="*/ 2110740 w 3093720"/>
                  <a:gd name="connsiteY17" fmla="*/ 2987040 h 3070860"/>
                  <a:gd name="connsiteX18" fmla="*/ 2499360 w 3093720"/>
                  <a:gd name="connsiteY18" fmla="*/ 2773680 h 3070860"/>
                  <a:gd name="connsiteX19" fmla="*/ 2857500 w 3093720"/>
                  <a:gd name="connsiteY19" fmla="*/ 2346960 h 3070860"/>
                  <a:gd name="connsiteX20" fmla="*/ 3070860 w 3093720"/>
                  <a:gd name="connsiteY20" fmla="*/ 1836420 h 3070860"/>
                  <a:gd name="connsiteX21" fmla="*/ 3093720 w 3093720"/>
                  <a:gd name="connsiteY21" fmla="*/ 1356360 h 3070860"/>
                  <a:gd name="connsiteX0-1" fmla="*/ 3093720 w 3093720"/>
                  <a:gd name="connsiteY0-2" fmla="*/ 1356360 h 3070860"/>
                  <a:gd name="connsiteX1-3" fmla="*/ 2956560 w 3093720"/>
                  <a:gd name="connsiteY1-4" fmla="*/ 914400 h 3070860"/>
                  <a:gd name="connsiteX2-5" fmla="*/ 2781300 w 3093720"/>
                  <a:gd name="connsiteY2-6" fmla="*/ 617220 h 3070860"/>
                  <a:gd name="connsiteX3-7" fmla="*/ 2522220 w 3093720"/>
                  <a:gd name="connsiteY3-8" fmla="*/ 381000 h 3070860"/>
                  <a:gd name="connsiteX4-9" fmla="*/ 2110740 w 3093720"/>
                  <a:gd name="connsiteY4-10" fmla="*/ 137160 h 3070860"/>
                  <a:gd name="connsiteX5-11" fmla="*/ 1653540 w 3093720"/>
                  <a:gd name="connsiteY5-12" fmla="*/ 0 h 3070860"/>
                  <a:gd name="connsiteX6-13" fmla="*/ 1188720 w 3093720"/>
                  <a:gd name="connsiteY6-14" fmla="*/ 45720 h 3070860"/>
                  <a:gd name="connsiteX7-15" fmla="*/ 777240 w 3093720"/>
                  <a:gd name="connsiteY7-16" fmla="*/ 220980 h 3070860"/>
                  <a:gd name="connsiteX8-17" fmla="*/ 434340 w 3093720"/>
                  <a:gd name="connsiteY8-18" fmla="*/ 464820 h 3070860"/>
                  <a:gd name="connsiteX9-19" fmla="*/ 121920 w 3093720"/>
                  <a:gd name="connsiteY9-20" fmla="*/ 982980 h 3070860"/>
                  <a:gd name="connsiteX10-21" fmla="*/ 7620 w 3093720"/>
                  <a:gd name="connsiteY10-22" fmla="*/ 1287780 h 3070860"/>
                  <a:gd name="connsiteX11-23" fmla="*/ 0 w 3093720"/>
                  <a:gd name="connsiteY11-24" fmla="*/ 1638300 h 3070860"/>
                  <a:gd name="connsiteX12-25" fmla="*/ 91440 w 3093720"/>
                  <a:gd name="connsiteY12-26" fmla="*/ 2072640 h 3070860"/>
                  <a:gd name="connsiteX13-27" fmla="*/ 297180 w 3093720"/>
                  <a:gd name="connsiteY13-28" fmla="*/ 2446020 h 3070860"/>
                  <a:gd name="connsiteX14-29" fmla="*/ 586740 w 3093720"/>
                  <a:gd name="connsiteY14-30" fmla="*/ 2750820 h 3070860"/>
                  <a:gd name="connsiteX15-31" fmla="*/ 984885 w 3093720"/>
                  <a:gd name="connsiteY15-32" fmla="*/ 2996565 h 3070860"/>
                  <a:gd name="connsiteX16-33" fmla="*/ 1584960 w 3093720"/>
                  <a:gd name="connsiteY16-34" fmla="*/ 3070860 h 3070860"/>
                  <a:gd name="connsiteX17-35" fmla="*/ 2110740 w 3093720"/>
                  <a:gd name="connsiteY17-36" fmla="*/ 2987040 h 3070860"/>
                  <a:gd name="connsiteX18-37" fmla="*/ 2499360 w 3093720"/>
                  <a:gd name="connsiteY18-38" fmla="*/ 2773680 h 3070860"/>
                  <a:gd name="connsiteX19-39" fmla="*/ 2857500 w 3093720"/>
                  <a:gd name="connsiteY19-40" fmla="*/ 2346960 h 3070860"/>
                  <a:gd name="connsiteX20-41" fmla="*/ 3070860 w 3093720"/>
                  <a:gd name="connsiteY20-42" fmla="*/ 1836420 h 3070860"/>
                  <a:gd name="connsiteX21-43" fmla="*/ 3093720 w 3093720"/>
                  <a:gd name="connsiteY21-44" fmla="*/ 1356360 h 3070860"/>
                  <a:gd name="connsiteX0-45" fmla="*/ 3093720 w 3093720"/>
                  <a:gd name="connsiteY0-46" fmla="*/ 1356360 h 3070860"/>
                  <a:gd name="connsiteX1-47" fmla="*/ 2956560 w 3093720"/>
                  <a:gd name="connsiteY1-48" fmla="*/ 914400 h 3070860"/>
                  <a:gd name="connsiteX2-49" fmla="*/ 2781300 w 3093720"/>
                  <a:gd name="connsiteY2-50" fmla="*/ 617220 h 3070860"/>
                  <a:gd name="connsiteX3-51" fmla="*/ 2503170 w 3093720"/>
                  <a:gd name="connsiteY3-52" fmla="*/ 323850 h 3070860"/>
                  <a:gd name="connsiteX4-53" fmla="*/ 2110740 w 3093720"/>
                  <a:gd name="connsiteY4-54" fmla="*/ 137160 h 3070860"/>
                  <a:gd name="connsiteX5-55" fmla="*/ 1653540 w 3093720"/>
                  <a:gd name="connsiteY5-56" fmla="*/ 0 h 3070860"/>
                  <a:gd name="connsiteX6-57" fmla="*/ 1188720 w 3093720"/>
                  <a:gd name="connsiteY6-58" fmla="*/ 45720 h 3070860"/>
                  <a:gd name="connsiteX7-59" fmla="*/ 777240 w 3093720"/>
                  <a:gd name="connsiteY7-60" fmla="*/ 220980 h 3070860"/>
                  <a:gd name="connsiteX8-61" fmla="*/ 434340 w 3093720"/>
                  <a:gd name="connsiteY8-62" fmla="*/ 464820 h 3070860"/>
                  <a:gd name="connsiteX9-63" fmla="*/ 121920 w 3093720"/>
                  <a:gd name="connsiteY9-64" fmla="*/ 982980 h 3070860"/>
                  <a:gd name="connsiteX10-65" fmla="*/ 7620 w 3093720"/>
                  <a:gd name="connsiteY10-66" fmla="*/ 1287780 h 3070860"/>
                  <a:gd name="connsiteX11-67" fmla="*/ 0 w 3093720"/>
                  <a:gd name="connsiteY11-68" fmla="*/ 1638300 h 3070860"/>
                  <a:gd name="connsiteX12-69" fmla="*/ 91440 w 3093720"/>
                  <a:gd name="connsiteY12-70" fmla="*/ 2072640 h 3070860"/>
                  <a:gd name="connsiteX13-71" fmla="*/ 297180 w 3093720"/>
                  <a:gd name="connsiteY13-72" fmla="*/ 2446020 h 3070860"/>
                  <a:gd name="connsiteX14-73" fmla="*/ 586740 w 3093720"/>
                  <a:gd name="connsiteY14-74" fmla="*/ 2750820 h 3070860"/>
                  <a:gd name="connsiteX15-75" fmla="*/ 984885 w 3093720"/>
                  <a:gd name="connsiteY15-76" fmla="*/ 2996565 h 3070860"/>
                  <a:gd name="connsiteX16-77" fmla="*/ 1584960 w 3093720"/>
                  <a:gd name="connsiteY16-78" fmla="*/ 3070860 h 3070860"/>
                  <a:gd name="connsiteX17-79" fmla="*/ 2110740 w 3093720"/>
                  <a:gd name="connsiteY17-80" fmla="*/ 2987040 h 3070860"/>
                  <a:gd name="connsiteX18-81" fmla="*/ 2499360 w 3093720"/>
                  <a:gd name="connsiteY18-82" fmla="*/ 2773680 h 3070860"/>
                  <a:gd name="connsiteX19-83" fmla="*/ 2857500 w 3093720"/>
                  <a:gd name="connsiteY19-84" fmla="*/ 2346960 h 3070860"/>
                  <a:gd name="connsiteX20-85" fmla="*/ 3070860 w 3093720"/>
                  <a:gd name="connsiteY20-86" fmla="*/ 1836420 h 3070860"/>
                  <a:gd name="connsiteX21-87" fmla="*/ 3093720 w 3093720"/>
                  <a:gd name="connsiteY21-88" fmla="*/ 1356360 h 3070860"/>
                  <a:gd name="connsiteX0-89" fmla="*/ 3093720 w 3093720"/>
                  <a:gd name="connsiteY0-90" fmla="*/ 1358486 h 3072986"/>
                  <a:gd name="connsiteX1-91" fmla="*/ 2956560 w 3093720"/>
                  <a:gd name="connsiteY1-92" fmla="*/ 916526 h 3072986"/>
                  <a:gd name="connsiteX2-93" fmla="*/ 2781300 w 3093720"/>
                  <a:gd name="connsiteY2-94" fmla="*/ 619346 h 3072986"/>
                  <a:gd name="connsiteX3-95" fmla="*/ 2503170 w 3093720"/>
                  <a:gd name="connsiteY3-96" fmla="*/ 325976 h 3072986"/>
                  <a:gd name="connsiteX4-97" fmla="*/ 2120265 w 3093720"/>
                  <a:gd name="connsiteY4-98" fmla="*/ 120236 h 3072986"/>
                  <a:gd name="connsiteX5-99" fmla="*/ 1653540 w 3093720"/>
                  <a:gd name="connsiteY5-100" fmla="*/ 2126 h 3072986"/>
                  <a:gd name="connsiteX6-101" fmla="*/ 1188720 w 3093720"/>
                  <a:gd name="connsiteY6-102" fmla="*/ 47846 h 3072986"/>
                  <a:gd name="connsiteX7-103" fmla="*/ 777240 w 3093720"/>
                  <a:gd name="connsiteY7-104" fmla="*/ 223106 h 3072986"/>
                  <a:gd name="connsiteX8-105" fmla="*/ 434340 w 3093720"/>
                  <a:gd name="connsiteY8-106" fmla="*/ 466946 h 3072986"/>
                  <a:gd name="connsiteX9-107" fmla="*/ 121920 w 3093720"/>
                  <a:gd name="connsiteY9-108" fmla="*/ 985106 h 3072986"/>
                  <a:gd name="connsiteX10-109" fmla="*/ 7620 w 3093720"/>
                  <a:gd name="connsiteY10-110" fmla="*/ 1289906 h 3072986"/>
                  <a:gd name="connsiteX11-111" fmla="*/ 0 w 3093720"/>
                  <a:gd name="connsiteY11-112" fmla="*/ 1640426 h 3072986"/>
                  <a:gd name="connsiteX12-113" fmla="*/ 91440 w 3093720"/>
                  <a:gd name="connsiteY12-114" fmla="*/ 2074766 h 3072986"/>
                  <a:gd name="connsiteX13-115" fmla="*/ 297180 w 3093720"/>
                  <a:gd name="connsiteY13-116" fmla="*/ 2448146 h 3072986"/>
                  <a:gd name="connsiteX14-117" fmla="*/ 586740 w 3093720"/>
                  <a:gd name="connsiteY14-118" fmla="*/ 2752946 h 3072986"/>
                  <a:gd name="connsiteX15-119" fmla="*/ 984885 w 3093720"/>
                  <a:gd name="connsiteY15-120" fmla="*/ 2998691 h 3072986"/>
                  <a:gd name="connsiteX16-121" fmla="*/ 1584960 w 3093720"/>
                  <a:gd name="connsiteY16-122" fmla="*/ 3072986 h 3072986"/>
                  <a:gd name="connsiteX17-123" fmla="*/ 2110740 w 3093720"/>
                  <a:gd name="connsiteY17-124" fmla="*/ 2989166 h 3072986"/>
                  <a:gd name="connsiteX18-125" fmla="*/ 2499360 w 3093720"/>
                  <a:gd name="connsiteY18-126" fmla="*/ 2775806 h 3072986"/>
                  <a:gd name="connsiteX19-127" fmla="*/ 2857500 w 3093720"/>
                  <a:gd name="connsiteY19-128" fmla="*/ 2349086 h 3072986"/>
                  <a:gd name="connsiteX20-129" fmla="*/ 3070860 w 3093720"/>
                  <a:gd name="connsiteY20-130" fmla="*/ 1838546 h 3072986"/>
                  <a:gd name="connsiteX21-131" fmla="*/ 3093720 w 3093720"/>
                  <a:gd name="connsiteY21-132" fmla="*/ 1358486 h 30729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3093720" h="3072986">
                    <a:moveTo>
                      <a:pt x="3093720" y="1358486"/>
                    </a:moveTo>
                    <a:lnTo>
                      <a:pt x="2956560" y="916526"/>
                    </a:lnTo>
                    <a:lnTo>
                      <a:pt x="2781300" y="619346"/>
                    </a:lnTo>
                    <a:lnTo>
                      <a:pt x="2503170" y="325976"/>
                    </a:lnTo>
                    <a:lnTo>
                      <a:pt x="2120265" y="120236"/>
                    </a:lnTo>
                    <a:cubicBezTo>
                      <a:pt x="1964690" y="80866"/>
                      <a:pt x="1808798" y="14191"/>
                      <a:pt x="1653540" y="2126"/>
                    </a:cubicBezTo>
                    <a:cubicBezTo>
                      <a:pt x="1498283" y="-9939"/>
                      <a:pt x="1343660" y="32606"/>
                      <a:pt x="1188720" y="47846"/>
                    </a:cubicBezTo>
                    <a:lnTo>
                      <a:pt x="777240" y="223106"/>
                    </a:lnTo>
                    <a:lnTo>
                      <a:pt x="434340" y="466946"/>
                    </a:lnTo>
                    <a:lnTo>
                      <a:pt x="121920" y="985106"/>
                    </a:lnTo>
                    <a:lnTo>
                      <a:pt x="7620" y="1289906"/>
                    </a:lnTo>
                    <a:lnTo>
                      <a:pt x="0" y="1640426"/>
                    </a:lnTo>
                    <a:lnTo>
                      <a:pt x="91440" y="2074766"/>
                    </a:lnTo>
                    <a:lnTo>
                      <a:pt x="297180" y="2448146"/>
                    </a:lnTo>
                    <a:lnTo>
                      <a:pt x="586740" y="2752946"/>
                    </a:lnTo>
                    <a:lnTo>
                      <a:pt x="984885" y="2998691"/>
                    </a:lnTo>
                    <a:lnTo>
                      <a:pt x="1584960" y="3072986"/>
                    </a:lnTo>
                    <a:lnTo>
                      <a:pt x="2110740" y="2989166"/>
                    </a:lnTo>
                    <a:lnTo>
                      <a:pt x="2499360" y="2775806"/>
                    </a:lnTo>
                    <a:lnTo>
                      <a:pt x="2857500" y="2349086"/>
                    </a:lnTo>
                    <a:lnTo>
                      <a:pt x="3070860" y="1838546"/>
                    </a:lnTo>
                    <a:lnTo>
                      <a:pt x="3093720" y="1358486"/>
                    </a:lnTo>
                    <a:close/>
                  </a:path>
                </a:pathLst>
              </a:custGeom>
              <a:noFill/>
              <a:ln w="3175">
                <a:solidFill>
                  <a:schemeClr val="accent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8" name="文本框 117"/>
          <p:cNvSpPr txBox="1"/>
          <p:nvPr/>
        </p:nvSpPr>
        <p:spPr>
          <a:xfrm>
            <a:off x="2876761" y="1790925"/>
            <a:ext cx="642506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400" dirty="0">
                <a:solidFill>
                  <a:schemeClr val="bg1"/>
                </a:solidFill>
                <a:latin typeface="+mj-lt"/>
                <a:ea typeface="+mj-ea"/>
              </a:rPr>
              <a:t>《外星人入侵》主要展示</a:t>
            </a:r>
            <a:endParaRPr lang="zh-CN" sz="44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331150" y="2886423"/>
            <a:ext cx="55162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王韬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</a:rPr>
              <a:t>王时青小组</a:t>
            </a:r>
            <a:endParaRPr lang="zh-CN" altLang="en-US" sz="24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3" name="椭圆 122"/>
          <p:cNvSpPr/>
          <p:nvPr/>
        </p:nvSpPr>
        <p:spPr>
          <a:xfrm rot="18541042" flipH="1">
            <a:off x="9521766" y="-862027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8541042" flipH="1">
            <a:off x="5708186" y="-1042956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 rot="18541042" flipH="1">
            <a:off x="11056667" y="-727895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 rot="18541042" flipH="1">
            <a:off x="4376968" y="-934663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 rot="18541042" flipH="1">
            <a:off x="12741831" y="-225051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 rot="18541042" flipH="1">
            <a:off x="3185340" y="-998831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 rot="18541042" flipH="1">
            <a:off x="7953491" y="-934662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 rot="18541042" flipH="1">
            <a:off x="6788311" y="-851112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80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8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36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56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4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4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56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4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4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-4.44444E-6 L -0.42982 0.90764 " pathEditMode="relative" rAng="0" ptsTypes="AA">
                                      <p:cBhvr>
                                        <p:cTn id="31" dur="1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97" y="4537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-4.44444E-6 L -0.57526 1.21505 " pathEditMode="relative" rAng="0" ptsTypes="AA">
                                      <p:cBhvr>
                                        <p:cTn id="33" dur="16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63" y="6074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4.58333E-6 4.81481E-6 L -0.58489 1.23541 " pathEditMode="relative" rAng="0" ptsTypes="AA">
                                      <p:cBhvr>
                                        <p:cTn id="35" dur="1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45" y="6175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91667E-6 2.59259E-6 L -0.67643 1.4287 " pathEditMode="relative" rAng="0" ptsTypes="AA">
                                      <p:cBhvr>
                                        <p:cTn id="37" dur="16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28" y="7143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1.66667E-6 -3.7037E-6 L -0.58112 1.22732 " pathEditMode="relative" rAng="0" ptsTypes="AA">
                                      <p:cBhvr>
                                        <p:cTn id="39" dur="1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63" y="6136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875E-6 2.22222E-6 L -0.65364 1.38032 " pathEditMode="relative" rAng="0" ptsTypes="AA">
                                      <p:cBhvr>
                                        <p:cTn id="41" dur="16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2" y="6900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3.33333E-6 L -0.57982 1.22454 " pathEditMode="relative" rAng="0" ptsTypes="AA">
                                      <p:cBhvr>
                                        <p:cTn id="43" dur="16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97" y="6122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79167E-6 4.81481E-6 L -0.4875 1.02939 " pathEditMode="relative" rAng="0" ptsTypes="AA">
                                      <p:cBhvr>
                                        <p:cTn id="45" dur="16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5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3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3420" y="1397000"/>
            <a:ext cx="6158230" cy="4064635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7079769" y="655498"/>
            <a:ext cx="44883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sz="3200" dirty="0">
                <a:latin typeface="+mj-lt"/>
              </a:rPr>
              <a:t>升级界面</a:t>
            </a:r>
            <a:endParaRPr lang="zh-CN" altLang="en-US" sz="3200" dirty="0">
              <a:latin typeface="+mj-lt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4500820" y="3608167"/>
            <a:ext cx="2802890" cy="1206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7303453" y="3136563"/>
            <a:ext cx="4140200" cy="737235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升级后随机获得的的三个选项，可以在三个中选择一个获得</a:t>
            </a:r>
            <a:r>
              <a:rPr lang="zh-CN" altLang="en-US" sz="1400" dirty="0">
                <a:solidFill>
                  <a:schemeClr val="bg1"/>
                </a:solidFill>
              </a:rPr>
              <a:t>强化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组合 471"/>
          <p:cNvGrpSpPr/>
          <p:nvPr/>
        </p:nvGrpSpPr>
        <p:grpSpPr>
          <a:xfrm rot="21403427">
            <a:off x="4200021" y="6421241"/>
            <a:ext cx="1036439" cy="356883"/>
            <a:chOff x="3267803" y="639091"/>
            <a:chExt cx="2696788" cy="928600"/>
          </a:xfrm>
        </p:grpSpPr>
        <p:sp>
          <p:nvSpPr>
            <p:cNvPr id="473" name="等腰三角形 472"/>
            <p:cNvSpPr/>
            <p:nvPr/>
          </p:nvSpPr>
          <p:spPr>
            <a:xfrm>
              <a:off x="3267803" y="639091"/>
              <a:ext cx="1060704" cy="914400"/>
            </a:xfrm>
            <a:prstGeom prst="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4" name="任意多边形: 形状 473"/>
            <p:cNvSpPr/>
            <p:nvPr/>
          </p:nvSpPr>
          <p:spPr>
            <a:xfrm>
              <a:off x="3792891" y="653291"/>
              <a:ext cx="2171700" cy="914400"/>
            </a:xfrm>
            <a:custGeom>
              <a:avLst/>
              <a:gdLst>
                <a:gd name="connsiteX0" fmla="*/ 514350 w 2171700"/>
                <a:gd name="connsiteY0" fmla="*/ 933450 h 933450"/>
                <a:gd name="connsiteX1" fmla="*/ 2171700 w 2171700"/>
                <a:gd name="connsiteY1" fmla="*/ 171450 h 933450"/>
                <a:gd name="connsiteX2" fmla="*/ 0 w 2171700"/>
                <a:gd name="connsiteY2" fmla="*/ 0 h 933450"/>
                <a:gd name="connsiteX3" fmla="*/ 514350 w 2171700"/>
                <a:gd name="connsiteY3" fmla="*/ 93345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933450">
                  <a:moveTo>
                    <a:pt x="514350" y="933450"/>
                  </a:moveTo>
                  <a:lnTo>
                    <a:pt x="2171700" y="171450"/>
                  </a:lnTo>
                  <a:lnTo>
                    <a:pt x="0" y="0"/>
                  </a:lnTo>
                  <a:lnTo>
                    <a:pt x="514350" y="9334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5" name="组合 474"/>
          <p:cNvGrpSpPr/>
          <p:nvPr/>
        </p:nvGrpSpPr>
        <p:grpSpPr>
          <a:xfrm rot="17359169">
            <a:off x="3193727" y="5380093"/>
            <a:ext cx="1463082" cy="1148428"/>
            <a:chOff x="4258268" y="2247744"/>
            <a:chExt cx="1881150" cy="1476583"/>
          </a:xfrm>
        </p:grpSpPr>
        <p:sp>
          <p:nvSpPr>
            <p:cNvPr id="476" name="等腰三角形 475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7" name="任意多边形: 形状 476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8" name="任意多边形: 形状 477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3" name="任意多边形: 形状 482"/>
          <p:cNvSpPr/>
          <p:nvPr/>
        </p:nvSpPr>
        <p:spPr>
          <a:xfrm>
            <a:off x="9533021" y="5521356"/>
            <a:ext cx="1394198" cy="387640"/>
          </a:xfrm>
          <a:custGeom>
            <a:avLst/>
            <a:gdLst>
              <a:gd name="connsiteX0" fmla="*/ 0 w 6212114"/>
              <a:gd name="connsiteY0" fmla="*/ 1190171 h 1727200"/>
              <a:gd name="connsiteX1" fmla="*/ 435429 w 6212114"/>
              <a:gd name="connsiteY1" fmla="*/ 1190171 h 1727200"/>
              <a:gd name="connsiteX2" fmla="*/ 1117600 w 6212114"/>
              <a:gd name="connsiteY2" fmla="*/ 1727200 h 1727200"/>
              <a:gd name="connsiteX3" fmla="*/ 3672114 w 6212114"/>
              <a:gd name="connsiteY3" fmla="*/ 1103085 h 1727200"/>
              <a:gd name="connsiteX4" fmla="*/ 3860800 w 6212114"/>
              <a:gd name="connsiteY4" fmla="*/ 841828 h 1727200"/>
              <a:gd name="connsiteX5" fmla="*/ 4107543 w 6212114"/>
              <a:gd name="connsiteY5" fmla="*/ 986971 h 1727200"/>
              <a:gd name="connsiteX6" fmla="*/ 5326743 w 6212114"/>
              <a:gd name="connsiteY6" fmla="*/ 638628 h 1727200"/>
              <a:gd name="connsiteX7" fmla="*/ 6212114 w 6212114"/>
              <a:gd name="connsiteY7" fmla="*/ 0 h 1727200"/>
              <a:gd name="connsiteX8" fmla="*/ 4528457 w 6212114"/>
              <a:gd name="connsiteY8" fmla="*/ 145142 h 1727200"/>
              <a:gd name="connsiteX9" fmla="*/ 2670629 w 6212114"/>
              <a:gd name="connsiteY9" fmla="*/ 711200 h 1727200"/>
              <a:gd name="connsiteX10" fmla="*/ 1698171 w 6212114"/>
              <a:gd name="connsiteY10" fmla="*/ 653142 h 1727200"/>
              <a:gd name="connsiteX11" fmla="*/ 0 w 6212114"/>
              <a:gd name="connsiteY11" fmla="*/ 1190171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12114" h="1727200">
                <a:moveTo>
                  <a:pt x="0" y="1190171"/>
                </a:moveTo>
                <a:lnTo>
                  <a:pt x="435429" y="1190171"/>
                </a:lnTo>
                <a:lnTo>
                  <a:pt x="1117600" y="1727200"/>
                </a:lnTo>
                <a:lnTo>
                  <a:pt x="3672114" y="1103085"/>
                </a:lnTo>
                <a:lnTo>
                  <a:pt x="3860800" y="841828"/>
                </a:lnTo>
                <a:lnTo>
                  <a:pt x="4107543" y="986971"/>
                </a:lnTo>
                <a:lnTo>
                  <a:pt x="5326743" y="638628"/>
                </a:lnTo>
                <a:lnTo>
                  <a:pt x="6212114" y="0"/>
                </a:lnTo>
                <a:lnTo>
                  <a:pt x="4528457" y="145142"/>
                </a:lnTo>
                <a:lnTo>
                  <a:pt x="2670629" y="711200"/>
                </a:lnTo>
                <a:lnTo>
                  <a:pt x="1698171" y="653142"/>
                </a:lnTo>
                <a:lnTo>
                  <a:pt x="0" y="119017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9" name="组合 478"/>
          <p:cNvGrpSpPr/>
          <p:nvPr/>
        </p:nvGrpSpPr>
        <p:grpSpPr>
          <a:xfrm rot="13340705">
            <a:off x="9643974" y="1170935"/>
            <a:ext cx="901614" cy="707710"/>
            <a:chOff x="4258268" y="2247744"/>
            <a:chExt cx="1881150" cy="1476583"/>
          </a:xfrm>
        </p:grpSpPr>
        <p:sp>
          <p:nvSpPr>
            <p:cNvPr id="480" name="等腰三角形 479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1" name="任意多边形: 形状 480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2" name="任意多边形: 形状 481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660335" y="4108541"/>
            <a:ext cx="485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</a:rPr>
              <a:t>结束界面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2" name="弧形 81"/>
          <p:cNvSpPr/>
          <p:nvPr/>
        </p:nvSpPr>
        <p:spPr>
          <a:xfrm rot="20132055" flipH="1">
            <a:off x="4193152" y="1891856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9" name="图片 44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rot="20132055">
            <a:off x="5183608" y="1695761"/>
            <a:ext cx="1847677" cy="1842916"/>
          </a:xfrm>
          <a:prstGeom prst="rect">
            <a:avLst/>
          </a:prstGeom>
          <a:effectLst>
            <a:innerShdw blurRad="495300" dist="203200" dir="10800000">
              <a:schemeClr val="bg1">
                <a:alpha val="50000"/>
              </a:schemeClr>
            </a:innerShdw>
          </a:effectLst>
        </p:spPr>
      </p:pic>
      <p:sp>
        <p:nvSpPr>
          <p:cNvPr id="83" name="弧形 82"/>
          <p:cNvSpPr/>
          <p:nvPr/>
        </p:nvSpPr>
        <p:spPr>
          <a:xfrm rot="20132055" flipH="1" flipV="1">
            <a:off x="4193152" y="1891857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任意多边形: 形状 484"/>
          <p:cNvSpPr/>
          <p:nvPr/>
        </p:nvSpPr>
        <p:spPr>
          <a:xfrm rot="1733852">
            <a:off x="1408087" y="2603597"/>
            <a:ext cx="697358" cy="492629"/>
          </a:xfrm>
          <a:custGeom>
            <a:avLst/>
            <a:gdLst>
              <a:gd name="connsiteX0" fmla="*/ 87085 w 3135085"/>
              <a:gd name="connsiteY0" fmla="*/ 885372 h 1320800"/>
              <a:gd name="connsiteX1" fmla="*/ 1001485 w 3135085"/>
              <a:gd name="connsiteY1" fmla="*/ 203200 h 1320800"/>
              <a:gd name="connsiteX2" fmla="*/ 1582057 w 3135085"/>
              <a:gd name="connsiteY2" fmla="*/ 362857 h 1320800"/>
              <a:gd name="connsiteX3" fmla="*/ 3120571 w 3135085"/>
              <a:gd name="connsiteY3" fmla="*/ 0 h 1320800"/>
              <a:gd name="connsiteX4" fmla="*/ 3135085 w 3135085"/>
              <a:gd name="connsiteY4" fmla="*/ 290286 h 1320800"/>
              <a:gd name="connsiteX5" fmla="*/ 957943 w 3135085"/>
              <a:gd name="connsiteY5" fmla="*/ 1074057 h 1320800"/>
              <a:gd name="connsiteX6" fmla="*/ 0 w 3135085"/>
              <a:gd name="connsiteY6" fmla="*/ 1320800 h 1320800"/>
              <a:gd name="connsiteX7" fmla="*/ 87085 w 3135085"/>
              <a:gd name="connsiteY7" fmla="*/ 885372 h 1320800"/>
              <a:gd name="connsiteX0-1" fmla="*/ 87085 w 3135085"/>
              <a:gd name="connsiteY0-2" fmla="*/ 682172 h 1117600"/>
              <a:gd name="connsiteX1-3" fmla="*/ 1001485 w 3135085"/>
              <a:gd name="connsiteY1-4" fmla="*/ 0 h 1117600"/>
              <a:gd name="connsiteX2-5" fmla="*/ 1582057 w 3135085"/>
              <a:gd name="connsiteY2-6" fmla="*/ 159657 h 1117600"/>
              <a:gd name="connsiteX3-7" fmla="*/ 3135085 w 3135085"/>
              <a:gd name="connsiteY3-8" fmla="*/ 87086 h 1117600"/>
              <a:gd name="connsiteX4-9" fmla="*/ 957943 w 3135085"/>
              <a:gd name="connsiteY4-10" fmla="*/ 870857 h 1117600"/>
              <a:gd name="connsiteX5-11" fmla="*/ 0 w 3135085"/>
              <a:gd name="connsiteY5-12" fmla="*/ 1117600 h 1117600"/>
              <a:gd name="connsiteX6-13" fmla="*/ 87085 w 3135085"/>
              <a:gd name="connsiteY6-14" fmla="*/ 682172 h 1117600"/>
              <a:gd name="connsiteX0-15" fmla="*/ 87085 w 1582056"/>
              <a:gd name="connsiteY0-16" fmla="*/ 682172 h 1117600"/>
              <a:gd name="connsiteX1-17" fmla="*/ 1001485 w 1582056"/>
              <a:gd name="connsiteY1-18" fmla="*/ 0 h 1117600"/>
              <a:gd name="connsiteX2-19" fmla="*/ 1582057 w 1582056"/>
              <a:gd name="connsiteY2-20" fmla="*/ 159657 h 1117600"/>
              <a:gd name="connsiteX3-21" fmla="*/ 957943 w 1582056"/>
              <a:gd name="connsiteY3-22" fmla="*/ 870857 h 1117600"/>
              <a:gd name="connsiteX4-23" fmla="*/ 0 w 1582056"/>
              <a:gd name="connsiteY4-24" fmla="*/ 1117600 h 1117600"/>
              <a:gd name="connsiteX5-25" fmla="*/ 87085 w 1582056"/>
              <a:gd name="connsiteY5-26" fmla="*/ 682172 h 1117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82056" h="1117600">
                <a:moveTo>
                  <a:pt x="87085" y="682172"/>
                </a:moveTo>
                <a:lnTo>
                  <a:pt x="1001485" y="0"/>
                </a:lnTo>
                <a:lnTo>
                  <a:pt x="1582057" y="159657"/>
                </a:lnTo>
                <a:lnTo>
                  <a:pt x="957943" y="870857"/>
                </a:lnTo>
                <a:lnTo>
                  <a:pt x="0" y="1117600"/>
                </a:lnTo>
                <a:lnTo>
                  <a:pt x="87085" y="68217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6" name="菱形 485"/>
          <p:cNvSpPr/>
          <p:nvPr/>
        </p:nvSpPr>
        <p:spPr>
          <a:xfrm>
            <a:off x="3367314" y="1253310"/>
            <a:ext cx="175964" cy="196095"/>
          </a:xfrm>
          <a:prstGeom prst="diamond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7" name="任意多边形: 形状 486"/>
          <p:cNvSpPr/>
          <p:nvPr/>
        </p:nvSpPr>
        <p:spPr>
          <a:xfrm>
            <a:off x="1819995" y="5355929"/>
            <a:ext cx="361065" cy="145963"/>
          </a:xfrm>
          <a:custGeom>
            <a:avLst/>
            <a:gdLst>
              <a:gd name="connsiteX0" fmla="*/ 0 w 682172"/>
              <a:gd name="connsiteY0" fmla="*/ 145143 h 275772"/>
              <a:gd name="connsiteX1" fmla="*/ 203200 w 682172"/>
              <a:gd name="connsiteY1" fmla="*/ 0 h 275772"/>
              <a:gd name="connsiteX2" fmla="*/ 682172 w 682172"/>
              <a:gd name="connsiteY2" fmla="*/ 14515 h 275772"/>
              <a:gd name="connsiteX3" fmla="*/ 624115 w 682172"/>
              <a:gd name="connsiteY3" fmla="*/ 275772 h 275772"/>
              <a:gd name="connsiteX4" fmla="*/ 217715 w 682172"/>
              <a:gd name="connsiteY4" fmla="*/ 275772 h 275772"/>
              <a:gd name="connsiteX5" fmla="*/ 0 w 682172"/>
              <a:gd name="connsiteY5" fmla="*/ 145143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172" h="275772">
                <a:moveTo>
                  <a:pt x="0" y="145143"/>
                </a:moveTo>
                <a:lnTo>
                  <a:pt x="203200" y="0"/>
                </a:lnTo>
                <a:lnTo>
                  <a:pt x="682172" y="14515"/>
                </a:lnTo>
                <a:lnTo>
                  <a:pt x="624115" y="275772"/>
                </a:lnTo>
                <a:lnTo>
                  <a:pt x="217715" y="275772"/>
                </a:lnTo>
                <a:lnTo>
                  <a:pt x="0" y="145143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7369852" y="2223227"/>
            <a:ext cx="299626" cy="299245"/>
            <a:chOff x="1325664" y="3343046"/>
            <a:chExt cx="602591" cy="60182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32996" y="3351145"/>
              <a:ext cx="595259" cy="593724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34" name="椭圆 33"/>
            <p:cNvSpPr/>
            <p:nvPr/>
          </p:nvSpPr>
          <p:spPr>
            <a:xfrm>
              <a:off x="1325664" y="3343046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dirty="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0076" y="6686550"/>
            <a:ext cx="405881" cy="171450"/>
          </a:xfrm>
          <a:custGeom>
            <a:avLst/>
            <a:gdLst>
              <a:gd name="connsiteX0" fmla="*/ 0 w 405881"/>
              <a:gd name="connsiteY0" fmla="*/ 0 h 171450"/>
              <a:gd name="connsiteX1" fmla="*/ 405881 w 405881"/>
              <a:gd name="connsiteY1" fmla="*/ 33668 h 171450"/>
              <a:gd name="connsiteX2" fmla="*/ 405881 w 405881"/>
              <a:gd name="connsiteY2" fmla="*/ 171450 h 171450"/>
              <a:gd name="connsiteX3" fmla="*/ 209550 w 405881"/>
              <a:gd name="connsiteY3" fmla="*/ 171450 h 171450"/>
              <a:gd name="connsiteX4" fmla="*/ 0 w 405881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881" h="171450">
                <a:moveTo>
                  <a:pt x="0" y="0"/>
                </a:moveTo>
                <a:lnTo>
                  <a:pt x="405881" y="33668"/>
                </a:lnTo>
                <a:lnTo>
                  <a:pt x="405881" y="171450"/>
                </a:lnTo>
                <a:lnTo>
                  <a:pt x="209550" y="171450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57560" y="6807448"/>
            <a:ext cx="609440" cy="50552"/>
          </a:xfrm>
          <a:custGeom>
            <a:avLst/>
            <a:gdLst>
              <a:gd name="connsiteX0" fmla="*/ 0 w 609440"/>
              <a:gd name="connsiteY0" fmla="*/ 0 h 50552"/>
              <a:gd name="connsiteX1" fmla="*/ 609440 w 609440"/>
              <a:gd name="connsiteY1" fmla="*/ 50552 h 50552"/>
              <a:gd name="connsiteX2" fmla="*/ 0 w 609440"/>
              <a:gd name="connsiteY2" fmla="*/ 50552 h 50552"/>
              <a:gd name="connsiteX3" fmla="*/ 0 w 609440"/>
              <a:gd name="connsiteY3" fmla="*/ 0 h 5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0" h="50552">
                <a:moveTo>
                  <a:pt x="0" y="0"/>
                </a:moveTo>
                <a:lnTo>
                  <a:pt x="609440" y="50552"/>
                </a:lnTo>
                <a:lnTo>
                  <a:pt x="0" y="50552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sp>
        <p:nvSpPr>
          <p:cNvPr id="2" name="文本框 1"/>
          <p:cNvSpPr txBox="1"/>
          <p:nvPr/>
        </p:nvSpPr>
        <p:spPr>
          <a:xfrm>
            <a:off x="5545394" y="1937838"/>
            <a:ext cx="106188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5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25 7.40741E-7 " pathEditMode="relative" rAng="0" ptsTypes="AA">
                                      <p:cBhvr>
                                        <p:cTn id="41" dur="1600" spd="-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38034 0.00439 " pathEditMode="relative" rAng="0" ptsTypes="AA">
                                      <p:cBhvr>
                                        <p:cTn id="43" dur="1600" spd="-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19571 0.70371 " pathEditMode="relative" rAng="0" ptsTypes="AA">
                                      <p:cBhvr>
                                        <p:cTn id="50" dur="1600" spd="-100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351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59531 0.25602 " pathEditMode="relative" rAng="0" ptsTypes="AA">
                                      <p:cBhvr>
                                        <p:cTn id="52" dur="16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66" y="1280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4297 0.20092 " pathEditMode="relative" rAng="0" ptsTypes="AA">
                                      <p:cBhvr>
                                        <p:cTn id="54" dur="1600" spd="-100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10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8932 0.0912 " pathEditMode="relative" rAng="0" ptsTypes="AA">
                                      <p:cBhvr>
                                        <p:cTn id="56" dur="1600" spd="-100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456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00104 -0.53171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9532 0.00324 C -0.23164 0.05834 -0.25938 0.06898 -0.25808 0.13311 C -0.23985 0.19584 -0.17084 0.16019 -0.11394 0.12246 C -0.07943 0.09306 -0.02279 0.05533 -0.00065 0.00023 " pathEditMode="relative" rAng="20040000" ptsTypes="AA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432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4.81481E-6 L 8.33333E-7 -0.25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5481 -0.22222 " pathEditMode="relative" rAng="0" ptsTypes="AA">
                                      <p:cBhvr>
                                        <p:cTn id="88" dur="3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1111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181 -0.0949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474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50612 -0.64584 " pathEditMode="relative" rAng="0" ptsTypes="AA">
                                      <p:cBhvr>
                                        <p:cTn id="92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604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25521 -0.11597 " pathEditMode="relative" rAng="0" ptsTypes="AA">
                                      <p:cBhvr>
                                        <p:cTn id="94" dur="3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581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3000" fill="hold"/>
                                        <p:tgtEl>
                                          <p:spTgt spid="47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3000" fill="hold"/>
                                        <p:tgtEl>
                                          <p:spTgt spid="48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3000" fill="hold"/>
                                        <p:tgtEl>
                                          <p:spTgt spid="4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3000" fill="hold"/>
                                        <p:tgtEl>
                                          <p:spTgt spid="47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bldLvl="0" animBg="1"/>
      <p:bldP spid="483" grpId="1" bldLvl="0" animBg="1"/>
      <p:bldP spid="483" grpId="2" bldLvl="0" animBg="1"/>
      <p:bldP spid="483" grpId="3" bldLvl="0" animBg="1"/>
      <p:bldP spid="79" grpId="0"/>
      <p:bldP spid="79" grpId="1"/>
      <p:bldP spid="82" grpId="0" bldLvl="0" animBg="1"/>
      <p:bldP spid="83" grpId="0" bldLvl="0" animBg="1"/>
      <p:bldP spid="485" grpId="0" bldLvl="0" animBg="1"/>
      <p:bldP spid="485" grpId="1" bldLvl="0" animBg="1"/>
      <p:bldP spid="486" grpId="0" bldLvl="0" animBg="1"/>
      <p:bldP spid="486" grpId="1" bldLvl="0" animBg="1"/>
      <p:bldP spid="487" grpId="0" bldLvl="0" animBg="1"/>
      <p:bldP spid="487" grpId="1" bldLvl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1681480"/>
            <a:ext cx="6256655" cy="4129405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7079769" y="655498"/>
            <a:ext cx="44883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sz="3200" dirty="0">
                <a:latin typeface="+mj-lt"/>
              </a:rPr>
              <a:t>结束界面</a:t>
            </a:r>
            <a:endParaRPr lang="zh-CN" altLang="en-US" sz="3200" dirty="0">
              <a:latin typeface="+mj-lt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4133155" y="3110327"/>
            <a:ext cx="2802890" cy="1206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958530" y="4220942"/>
            <a:ext cx="3329940" cy="127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endCxn id="101" idx="1"/>
          </p:cNvCxnSpPr>
          <p:nvPr/>
        </p:nvCxnSpPr>
        <p:spPr>
          <a:xfrm>
            <a:off x="4277725" y="5007231"/>
            <a:ext cx="265811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935788" y="2850496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分数结算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88213" y="4020044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按此可以选择重新开始一局游戏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935788" y="4800233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退出按钮：按此退出游戏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9" grpId="0" bldLvl="0" animBg="1"/>
      <p:bldP spid="100" grpId="0" bldLvl="0" animBg="1"/>
      <p:bldP spid="10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组合 288"/>
          <p:cNvGrpSpPr/>
          <p:nvPr/>
        </p:nvGrpSpPr>
        <p:grpSpPr>
          <a:xfrm>
            <a:off x="-561253" y="5600757"/>
            <a:ext cx="6909377" cy="3644553"/>
            <a:chOff x="-561253" y="5600757"/>
            <a:chExt cx="6909377" cy="3644553"/>
          </a:xfrm>
        </p:grpSpPr>
        <p:sp>
          <p:nvSpPr>
            <p:cNvPr id="278" name="椭圆 277"/>
            <p:cNvSpPr/>
            <p:nvPr/>
          </p:nvSpPr>
          <p:spPr>
            <a:xfrm rot="18541042" flipH="1">
              <a:off x="3332001" y="7458482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 rot="18541042" flipH="1">
              <a:off x="5880124" y="8777310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 rot="18541042" flipH="1">
              <a:off x="-993253" y="6032757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 rot="18541042" flipH="1">
              <a:off x="-711189" y="7332612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-815256" y="6804636"/>
            <a:ext cx="9500842" cy="2367071"/>
            <a:chOff x="-815256" y="6804636"/>
            <a:chExt cx="9500842" cy="2367071"/>
          </a:xfrm>
        </p:grpSpPr>
        <p:sp>
          <p:nvSpPr>
            <p:cNvPr id="272" name="椭圆 271"/>
            <p:cNvSpPr/>
            <p:nvPr/>
          </p:nvSpPr>
          <p:spPr>
            <a:xfrm rot="18541042" flipH="1">
              <a:off x="4057945" y="8513410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 rot="18541042" flipH="1">
              <a:off x="8217586" y="7958560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 rot="18541042" flipH="1">
              <a:off x="632150" y="7236636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 rot="18541042" flipH="1">
              <a:off x="-1247256" y="8703707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-434809" y="5168556"/>
            <a:ext cx="8775026" cy="4798678"/>
            <a:chOff x="-434809" y="5168556"/>
            <a:chExt cx="8775026" cy="4798678"/>
          </a:xfrm>
        </p:grpSpPr>
        <p:sp>
          <p:nvSpPr>
            <p:cNvPr id="274" name="椭圆 273"/>
            <p:cNvSpPr/>
            <p:nvPr/>
          </p:nvSpPr>
          <p:spPr>
            <a:xfrm rot="18541042" flipH="1">
              <a:off x="-866809" y="5600556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 rot="18541042" flipH="1">
              <a:off x="4030850" y="7312601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 rot="18541042" flipH="1">
              <a:off x="1431148" y="8243708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 rot="18541042" flipH="1">
              <a:off x="3978405" y="9499234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 rot="18541042" flipH="1">
              <a:off x="7872217" y="7428068"/>
              <a:ext cx="900000" cy="36000"/>
            </a:xfrm>
            <a:prstGeom prst="ellipse">
              <a:avLst/>
            </a:prstGeom>
            <a:gradFill flip="none" rotWithShape="1">
              <a:gsLst>
                <a:gs pos="70000">
                  <a:schemeClr val="accent1">
                    <a:lumMod val="20000"/>
                    <a:lumOff val="80000"/>
                    <a:alpha val="30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5" name="流程图: 接点 264"/>
          <p:cNvSpPr/>
          <p:nvPr/>
        </p:nvSpPr>
        <p:spPr>
          <a:xfrm>
            <a:off x="2484355" y="1162254"/>
            <a:ext cx="7181624" cy="1960135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1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711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星形: 十六角 83"/>
          <p:cNvSpPr>
            <a:spLocks noChangeAspect="1"/>
          </p:cNvSpPr>
          <p:nvPr/>
        </p:nvSpPr>
        <p:spPr>
          <a:xfrm flipV="1">
            <a:off x="8496300" y="30022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5" name="星形: 十六角 84"/>
          <p:cNvSpPr>
            <a:spLocks noChangeAspect="1"/>
          </p:cNvSpPr>
          <p:nvPr/>
        </p:nvSpPr>
        <p:spPr>
          <a:xfrm flipV="1">
            <a:off x="7829111" y="2805158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6" name="星形: 十六角 85"/>
          <p:cNvSpPr>
            <a:spLocks noChangeAspect="1"/>
          </p:cNvSpPr>
          <p:nvPr/>
        </p:nvSpPr>
        <p:spPr>
          <a:xfrm flipV="1">
            <a:off x="7016185" y="5790705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星形: 十六角 86"/>
          <p:cNvSpPr>
            <a:spLocks noChangeAspect="1"/>
          </p:cNvSpPr>
          <p:nvPr/>
        </p:nvSpPr>
        <p:spPr>
          <a:xfrm flipV="1">
            <a:off x="4006285" y="1828305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8" name="星形: 十六角 87"/>
          <p:cNvSpPr>
            <a:spLocks noChangeAspect="1"/>
          </p:cNvSpPr>
          <p:nvPr/>
        </p:nvSpPr>
        <p:spPr>
          <a:xfrm flipV="1">
            <a:off x="2542940" y="4082601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星形: 十六角 88"/>
          <p:cNvSpPr>
            <a:spLocks noChangeAspect="1"/>
          </p:cNvSpPr>
          <p:nvPr/>
        </p:nvSpPr>
        <p:spPr>
          <a:xfrm flipV="1">
            <a:off x="5840240" y="30022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0" name="星形: 十六角 89"/>
          <p:cNvSpPr>
            <a:spLocks noChangeAspect="1"/>
          </p:cNvSpPr>
          <p:nvPr/>
        </p:nvSpPr>
        <p:spPr>
          <a:xfrm flipV="1">
            <a:off x="9935990" y="10972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星形: 十六角 90"/>
          <p:cNvSpPr>
            <a:spLocks noChangeAspect="1"/>
          </p:cNvSpPr>
          <p:nvPr/>
        </p:nvSpPr>
        <p:spPr>
          <a:xfrm flipV="1">
            <a:off x="2144540" y="2090609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2" name="椭圆 91"/>
          <p:cNvSpPr>
            <a:spLocks noChangeAspect="1"/>
          </p:cNvSpPr>
          <p:nvPr/>
        </p:nvSpPr>
        <p:spPr>
          <a:xfrm flipV="1">
            <a:off x="6836185" y="1423859"/>
            <a:ext cx="126000" cy="126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3" name="星形: 十六角 92"/>
          <p:cNvSpPr>
            <a:spLocks noChangeAspect="1"/>
          </p:cNvSpPr>
          <p:nvPr/>
        </p:nvSpPr>
        <p:spPr>
          <a:xfrm flipV="1">
            <a:off x="10395171" y="2939634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星形: 十六角 93"/>
          <p:cNvSpPr>
            <a:spLocks noChangeAspect="1"/>
          </p:cNvSpPr>
          <p:nvPr/>
        </p:nvSpPr>
        <p:spPr>
          <a:xfrm flipV="1">
            <a:off x="2616311" y="5790705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星形: 十六角 94"/>
          <p:cNvSpPr>
            <a:spLocks noChangeAspect="1"/>
          </p:cNvSpPr>
          <p:nvPr/>
        </p:nvSpPr>
        <p:spPr>
          <a:xfrm flipV="1">
            <a:off x="7016185" y="417101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星形: 十六角 95"/>
          <p:cNvSpPr>
            <a:spLocks noChangeAspect="1"/>
          </p:cNvSpPr>
          <p:nvPr/>
        </p:nvSpPr>
        <p:spPr>
          <a:xfrm flipV="1">
            <a:off x="5511235" y="2019659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7" name="星形: 十六角 96"/>
          <p:cNvSpPr>
            <a:spLocks noChangeAspect="1"/>
          </p:cNvSpPr>
          <p:nvPr/>
        </p:nvSpPr>
        <p:spPr>
          <a:xfrm flipV="1">
            <a:off x="3382775" y="3049590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8" name="星形: 十六角 97"/>
          <p:cNvSpPr>
            <a:spLocks noChangeAspect="1"/>
          </p:cNvSpPr>
          <p:nvPr/>
        </p:nvSpPr>
        <p:spPr>
          <a:xfrm flipV="1">
            <a:off x="6244334" y="4562669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星形: 十六角 98"/>
          <p:cNvSpPr>
            <a:spLocks noChangeAspect="1"/>
          </p:cNvSpPr>
          <p:nvPr/>
        </p:nvSpPr>
        <p:spPr>
          <a:xfrm flipV="1">
            <a:off x="990366" y="5941037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星形: 十六角 99"/>
          <p:cNvSpPr>
            <a:spLocks noChangeAspect="1"/>
          </p:cNvSpPr>
          <p:nvPr/>
        </p:nvSpPr>
        <p:spPr>
          <a:xfrm flipV="1">
            <a:off x="1021976" y="2849634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星形: 十六角 100"/>
          <p:cNvSpPr>
            <a:spLocks noChangeAspect="1"/>
          </p:cNvSpPr>
          <p:nvPr/>
        </p:nvSpPr>
        <p:spPr>
          <a:xfrm flipV="1">
            <a:off x="3562775" y="9172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星形: 十六角 101"/>
          <p:cNvSpPr>
            <a:spLocks noChangeAspect="1"/>
          </p:cNvSpPr>
          <p:nvPr/>
        </p:nvSpPr>
        <p:spPr>
          <a:xfrm flipV="1">
            <a:off x="7857136" y="9172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星形: 十六角 102"/>
          <p:cNvSpPr>
            <a:spLocks noChangeAspect="1"/>
          </p:cNvSpPr>
          <p:nvPr/>
        </p:nvSpPr>
        <p:spPr>
          <a:xfrm flipV="1">
            <a:off x="8316300" y="1648305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4" name="星形: 十六角 103"/>
          <p:cNvSpPr>
            <a:spLocks noChangeAspect="1"/>
          </p:cNvSpPr>
          <p:nvPr/>
        </p:nvSpPr>
        <p:spPr>
          <a:xfrm flipV="1">
            <a:off x="10594221" y="2008305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星形: 十六角 104"/>
          <p:cNvSpPr>
            <a:spLocks noChangeAspect="1"/>
          </p:cNvSpPr>
          <p:nvPr/>
        </p:nvSpPr>
        <p:spPr>
          <a:xfrm flipV="1">
            <a:off x="9535940" y="5606139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星形: 十六角 105"/>
          <p:cNvSpPr>
            <a:spLocks noChangeAspect="1"/>
          </p:cNvSpPr>
          <p:nvPr/>
        </p:nvSpPr>
        <p:spPr>
          <a:xfrm flipV="1">
            <a:off x="10774221" y="4806039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 flipV="1">
            <a:off x="4496430" y="5761037"/>
            <a:ext cx="126000" cy="126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星形: 十六角 107"/>
          <p:cNvSpPr>
            <a:spLocks noChangeAspect="1"/>
          </p:cNvSpPr>
          <p:nvPr/>
        </p:nvSpPr>
        <p:spPr>
          <a:xfrm flipV="1">
            <a:off x="9079061" y="3173634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9" name="星形: 十六角 108"/>
          <p:cNvSpPr>
            <a:spLocks noChangeAspect="1"/>
          </p:cNvSpPr>
          <p:nvPr/>
        </p:nvSpPr>
        <p:spPr>
          <a:xfrm flipV="1">
            <a:off x="5700075" y="440501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星形: 十六角 109"/>
          <p:cNvSpPr>
            <a:spLocks noChangeAspect="1"/>
          </p:cNvSpPr>
          <p:nvPr/>
        </p:nvSpPr>
        <p:spPr>
          <a:xfrm flipV="1">
            <a:off x="2246665" y="11512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星形: 十六角 110"/>
          <p:cNvSpPr>
            <a:spLocks noChangeAspect="1"/>
          </p:cNvSpPr>
          <p:nvPr/>
        </p:nvSpPr>
        <p:spPr>
          <a:xfrm flipV="1">
            <a:off x="1539680" y="7603574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>
            <a:spLocks noChangeAspect="1"/>
          </p:cNvSpPr>
          <p:nvPr/>
        </p:nvSpPr>
        <p:spPr>
          <a:xfrm flipV="1">
            <a:off x="11340341" y="237353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>
            <a:spLocks noChangeAspect="1"/>
          </p:cNvSpPr>
          <p:nvPr/>
        </p:nvSpPr>
        <p:spPr>
          <a:xfrm flipV="1">
            <a:off x="7961355" y="3604916"/>
            <a:ext cx="126000" cy="126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4" name="星形: 十六角 113"/>
          <p:cNvSpPr>
            <a:spLocks noChangeAspect="1"/>
          </p:cNvSpPr>
          <p:nvPr/>
        </p:nvSpPr>
        <p:spPr>
          <a:xfrm flipV="1">
            <a:off x="4507945" y="35115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星形: 十六角 114"/>
          <p:cNvSpPr>
            <a:spLocks noChangeAspect="1"/>
          </p:cNvSpPr>
          <p:nvPr/>
        </p:nvSpPr>
        <p:spPr>
          <a:xfrm flipV="1">
            <a:off x="5441600" y="5194937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星形: 十六角 115"/>
          <p:cNvSpPr>
            <a:spLocks noChangeAspect="1"/>
          </p:cNvSpPr>
          <p:nvPr/>
        </p:nvSpPr>
        <p:spPr>
          <a:xfrm flipV="1">
            <a:off x="7400647" y="2548584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7" name="椭圆 116"/>
          <p:cNvSpPr>
            <a:spLocks noChangeAspect="1"/>
          </p:cNvSpPr>
          <p:nvPr/>
        </p:nvSpPr>
        <p:spPr>
          <a:xfrm flipV="1">
            <a:off x="1763922" y="3667916"/>
            <a:ext cx="126000" cy="126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星形: 十六角 117"/>
          <p:cNvSpPr>
            <a:spLocks noChangeAspect="1"/>
          </p:cNvSpPr>
          <p:nvPr/>
        </p:nvSpPr>
        <p:spPr>
          <a:xfrm flipV="1">
            <a:off x="568251" y="526206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星形: 十六角 118"/>
          <p:cNvSpPr>
            <a:spLocks noChangeAspect="1"/>
          </p:cNvSpPr>
          <p:nvPr/>
        </p:nvSpPr>
        <p:spPr>
          <a:xfrm flipV="1">
            <a:off x="1501906" y="5369987"/>
            <a:ext cx="108000" cy="108000"/>
          </a:xfrm>
          <a:prstGeom prst="star16">
            <a:avLst/>
          </a:prstGeom>
          <a:solidFill>
            <a:schemeClr val="bg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rot="18541042" flipH="1">
            <a:off x="9521766" y="-862027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 rot="18541042" flipH="1">
            <a:off x="5708186" y="-1042956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 rot="18541042" flipH="1">
            <a:off x="11056667" y="-727895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 rot="18541042" flipH="1">
            <a:off x="4376968" y="-934663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 rot="18541042" flipH="1">
            <a:off x="12741831" y="-225051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 rot="18541042" flipH="1">
            <a:off x="3185340" y="-998831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 rot="18541042" flipH="1">
            <a:off x="7953491" y="-934662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 rot="18541042" flipH="1">
            <a:off x="6788311" y="-851112"/>
            <a:ext cx="108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2" name="组合 241"/>
          <p:cNvGrpSpPr/>
          <p:nvPr/>
        </p:nvGrpSpPr>
        <p:grpSpPr>
          <a:xfrm>
            <a:off x="4075103" y="2548584"/>
            <a:ext cx="4000129" cy="4000129"/>
            <a:chOff x="3857625" y="1370013"/>
            <a:chExt cx="4476750" cy="4476750"/>
          </a:xfrm>
          <a:scene3d>
            <a:camera prst="isometricOffAxis2Top"/>
            <a:lightRig rig="threePt" dir="t"/>
          </a:scene3d>
        </p:grpSpPr>
        <p:sp>
          <p:nvSpPr>
            <p:cNvPr id="243" name="椭圆 242"/>
            <p:cNvSpPr/>
            <p:nvPr/>
          </p:nvSpPr>
          <p:spPr>
            <a:xfrm>
              <a:off x="5210175" y="2722563"/>
              <a:ext cx="1771650" cy="177165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4600575" y="2112963"/>
              <a:ext cx="2990850" cy="299085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3857625" y="1370013"/>
              <a:ext cx="4476750" cy="447675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5646738" y="3159126"/>
              <a:ext cx="898524" cy="898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7" name="文本框 246"/>
          <p:cNvSpPr txBox="1"/>
          <p:nvPr/>
        </p:nvSpPr>
        <p:spPr>
          <a:xfrm>
            <a:off x="2862635" y="1790925"/>
            <a:ext cx="6425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感谢聆听！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3317024" y="2706225"/>
            <a:ext cx="551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Thank You for Listening!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6" name="椭圆 265"/>
          <p:cNvSpPr/>
          <p:nvPr/>
        </p:nvSpPr>
        <p:spPr>
          <a:xfrm rot="18541042" flipH="1">
            <a:off x="323786" y="3072032"/>
            <a:ext cx="72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 rot="18541042" flipH="1">
            <a:off x="5064368" y="1091100"/>
            <a:ext cx="144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 rot="18541042" flipH="1">
            <a:off x="297081" y="6283999"/>
            <a:ext cx="90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 rot="18541042" flipH="1">
            <a:off x="5880125" y="3432995"/>
            <a:ext cx="90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 rot="18541042" flipH="1">
            <a:off x="9919737" y="5772705"/>
            <a:ext cx="900000" cy="36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0.60469 -1.24885 " pathEditMode="relative" rAng="0" ptsTypes="AA">
                                      <p:cBhvr>
                                        <p:cTn id="8" dur="1600" spd="-100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34" y="-624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200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3.33333E-6 L 0.722 -1.37037 " pathEditMode="relative" rAng="0" ptsTypes="AA">
                                      <p:cBhvr>
                                        <p:cTn id="12" dur="1600" spd="-100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94" y="-685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2000" accel="50000" decel="50000" fill="hold" nodeType="withEffect">
                                  <p:stCondLst>
                                    <p:cond delay="1840"/>
                                  </p:stCondLst>
                                  <p:childTnLst>
                                    <p:animMotion origin="layout" path="M -0.00208 0.0044 L 0.67578 -1.36458 " pathEditMode="relative" rAng="0" ptsTypes="AA">
                                      <p:cBhvr>
                                        <p:cTn id="16" dur="1600" spd="-100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93" y="-684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04167E-6 -4.07407E-6 L 0.4125 -0.84513 " pathEditMode="relative" rAng="0" ptsTypes="AA">
                                      <p:cBhvr>
                                        <p:cTn id="38" dur="1600" spd="-100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4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6.25E-7 -7.40741E-7 L 0.4125 -0.84514 " pathEditMode="relative" rAng="0" ptsTypes="AA">
                                      <p:cBhvr>
                                        <p:cTn id="42" dur="1600" spd="-100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2.08333E-6 0 L 0.4125 -0.84514 " pathEditMode="relative" rAng="0" ptsTypes="AA">
                                      <p:cBhvr>
                                        <p:cTn id="46" dur="1600" spd="-100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2.08333E-7 -2.96296E-6 L 0.4125 -0.84514 " pathEditMode="relative" rAng="0" ptsTypes="AA">
                                      <p:cBhvr>
                                        <p:cTn id="50" dur="1600" spd="-100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2.08333E-7 -2.96296E-6 L 0.4125 -0.84514 " pathEditMode="relative" rAng="0" ptsTypes="AA">
                                      <p:cBhvr>
                                        <p:cTn id="54" dur="1600" spd="-100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47" grpId="0"/>
      <p:bldP spid="248" grpId="0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3" grpId="0" animBg="1"/>
      <p:bldP spid="27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/>
          <p:cNvGrpSpPr/>
          <p:nvPr/>
        </p:nvGrpSpPr>
        <p:grpSpPr>
          <a:xfrm>
            <a:off x="3695204" y="-2683235"/>
            <a:ext cx="4795993" cy="4793947"/>
            <a:chOff x="3577138" y="3490063"/>
            <a:chExt cx="4795993" cy="4793947"/>
          </a:xfrm>
        </p:grpSpPr>
        <p:grpSp>
          <p:nvGrpSpPr>
            <p:cNvPr id="121" name="组合 120"/>
            <p:cNvGrpSpPr/>
            <p:nvPr/>
          </p:nvGrpSpPr>
          <p:grpSpPr>
            <a:xfrm>
              <a:off x="3717493" y="3612843"/>
              <a:ext cx="4548389" cy="4548390"/>
              <a:chOff x="2480277" y="2580020"/>
              <a:chExt cx="2091354" cy="2090063"/>
            </a:xfrm>
          </p:grpSpPr>
          <p:sp>
            <p:nvSpPr>
              <p:cNvPr id="201" name="流程图: 接点 200"/>
              <p:cNvSpPr/>
              <p:nvPr/>
            </p:nvSpPr>
            <p:spPr>
              <a:xfrm>
                <a:off x="2480277" y="2580020"/>
                <a:ext cx="2090063" cy="2090063"/>
              </a:xfrm>
              <a:prstGeom prst="flowChartConnector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任意多边形: 形状 201"/>
              <p:cNvSpPr/>
              <p:nvPr/>
            </p:nvSpPr>
            <p:spPr>
              <a:xfrm>
                <a:off x="3165391" y="2631504"/>
                <a:ext cx="839751" cy="83679"/>
              </a:xfrm>
              <a:custGeom>
                <a:avLst/>
                <a:gdLst>
                  <a:gd name="connsiteX0" fmla="*/ 39022 w 839751"/>
                  <a:gd name="connsiteY0" fmla="*/ 0 h 83679"/>
                  <a:gd name="connsiteX1" fmla="*/ 747273 w 839751"/>
                  <a:gd name="connsiteY1" fmla="*/ 25169 h 83679"/>
                  <a:gd name="connsiteX2" fmla="*/ 814273 w 839751"/>
                  <a:gd name="connsiteY2" fmla="*/ 51567 h 83679"/>
                  <a:gd name="connsiteX3" fmla="*/ 839751 w 839751"/>
                  <a:gd name="connsiteY3" fmla="*/ 66211 h 83679"/>
                  <a:gd name="connsiteX4" fmla="*/ 663660 w 839751"/>
                  <a:gd name="connsiteY4" fmla="*/ 70626 h 83679"/>
                  <a:gd name="connsiteX5" fmla="*/ 511260 w 839751"/>
                  <a:gd name="connsiteY5" fmla="*/ 80416 h 83679"/>
                  <a:gd name="connsiteX6" fmla="*/ 447760 w 839751"/>
                  <a:gd name="connsiteY6" fmla="*/ 70626 h 83679"/>
                  <a:gd name="connsiteX7" fmla="*/ 295360 w 839751"/>
                  <a:gd name="connsiteY7" fmla="*/ 83679 h 83679"/>
                  <a:gd name="connsiteX8" fmla="*/ 0 w 839751"/>
                  <a:gd name="connsiteY8" fmla="*/ 15375 h 83679"/>
                  <a:gd name="connsiteX9" fmla="*/ 39022 w 839751"/>
                  <a:gd name="connsiteY9" fmla="*/ 0 h 83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9751" h="83679">
                    <a:moveTo>
                      <a:pt x="39022" y="0"/>
                    </a:moveTo>
                    <a:lnTo>
                      <a:pt x="747273" y="25169"/>
                    </a:lnTo>
                    <a:lnTo>
                      <a:pt x="814273" y="51567"/>
                    </a:lnTo>
                    <a:lnTo>
                      <a:pt x="839751" y="66211"/>
                    </a:lnTo>
                    <a:lnTo>
                      <a:pt x="663660" y="70626"/>
                    </a:lnTo>
                    <a:lnTo>
                      <a:pt x="511260" y="80416"/>
                    </a:lnTo>
                    <a:lnTo>
                      <a:pt x="447760" y="70626"/>
                    </a:lnTo>
                    <a:lnTo>
                      <a:pt x="295360" y="83679"/>
                    </a:lnTo>
                    <a:lnTo>
                      <a:pt x="0" y="15375"/>
                    </a:lnTo>
                    <a:lnTo>
                      <a:pt x="390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任意多边形: 形状 202"/>
              <p:cNvSpPr/>
              <p:nvPr/>
            </p:nvSpPr>
            <p:spPr>
              <a:xfrm>
                <a:off x="3204413" y="2580020"/>
                <a:ext cx="708251" cy="76653"/>
              </a:xfrm>
              <a:custGeom>
                <a:avLst/>
                <a:gdLst>
                  <a:gd name="connsiteX0" fmla="*/ 322187 w 708251"/>
                  <a:gd name="connsiteY0" fmla="*/ 0 h 76653"/>
                  <a:gd name="connsiteX1" fmla="*/ 632947 w 708251"/>
                  <a:gd name="connsiteY1" fmla="*/ 46982 h 76653"/>
                  <a:gd name="connsiteX2" fmla="*/ 708251 w 708251"/>
                  <a:gd name="connsiteY2" fmla="*/ 76653 h 76653"/>
                  <a:gd name="connsiteX3" fmla="*/ 0 w 708251"/>
                  <a:gd name="connsiteY3" fmla="*/ 51484 h 76653"/>
                  <a:gd name="connsiteX4" fmla="*/ 11426 w 708251"/>
                  <a:gd name="connsiteY4" fmla="*/ 46982 h 76653"/>
                  <a:gd name="connsiteX5" fmla="*/ 322187 w 708251"/>
                  <a:gd name="connsiteY5" fmla="*/ 0 h 7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8251" h="76653">
                    <a:moveTo>
                      <a:pt x="322187" y="0"/>
                    </a:moveTo>
                    <a:cubicBezTo>
                      <a:pt x="430404" y="0"/>
                      <a:pt x="534778" y="16449"/>
                      <a:pt x="632947" y="46982"/>
                    </a:cubicBezTo>
                    <a:lnTo>
                      <a:pt x="708251" y="76653"/>
                    </a:lnTo>
                    <a:lnTo>
                      <a:pt x="0" y="51484"/>
                    </a:lnTo>
                    <a:lnTo>
                      <a:pt x="11426" y="46982"/>
                    </a:lnTo>
                    <a:cubicBezTo>
                      <a:pt x="109595" y="16449"/>
                      <a:pt x="213970" y="0"/>
                      <a:pt x="32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任意多边形: 形状 203"/>
              <p:cNvSpPr/>
              <p:nvPr/>
            </p:nvSpPr>
            <p:spPr>
              <a:xfrm>
                <a:off x="2924068" y="2646879"/>
                <a:ext cx="1204172" cy="175119"/>
              </a:xfrm>
              <a:custGeom>
                <a:avLst/>
                <a:gdLst>
                  <a:gd name="connsiteX0" fmla="*/ 241322 w 1204172"/>
                  <a:gd name="connsiteY0" fmla="*/ 0 h 175119"/>
                  <a:gd name="connsiteX1" fmla="*/ 536682 w 1204172"/>
                  <a:gd name="connsiteY1" fmla="*/ 68304 h 175119"/>
                  <a:gd name="connsiteX2" fmla="*/ 689082 w 1204172"/>
                  <a:gd name="connsiteY2" fmla="*/ 55251 h 175119"/>
                  <a:gd name="connsiteX3" fmla="*/ 752582 w 1204172"/>
                  <a:gd name="connsiteY3" fmla="*/ 65041 h 175119"/>
                  <a:gd name="connsiteX4" fmla="*/ 904982 w 1204172"/>
                  <a:gd name="connsiteY4" fmla="*/ 55251 h 175119"/>
                  <a:gd name="connsiteX5" fmla="*/ 1081073 w 1204172"/>
                  <a:gd name="connsiteY5" fmla="*/ 50836 h 175119"/>
                  <a:gd name="connsiteX6" fmla="*/ 1186818 w 1204172"/>
                  <a:gd name="connsiteY6" fmla="*/ 111616 h 175119"/>
                  <a:gd name="connsiteX7" fmla="*/ 1204172 w 1204172"/>
                  <a:gd name="connsiteY7" fmla="*/ 124593 h 175119"/>
                  <a:gd name="connsiteX8" fmla="*/ 704528 w 1204172"/>
                  <a:gd name="connsiteY8" fmla="*/ 175119 h 175119"/>
                  <a:gd name="connsiteX9" fmla="*/ 94911 w 1204172"/>
                  <a:gd name="connsiteY9" fmla="*/ 134087 h 175119"/>
                  <a:gd name="connsiteX10" fmla="*/ 0 w 1204172"/>
                  <a:gd name="connsiteY10" fmla="*/ 125258 h 175119"/>
                  <a:gd name="connsiteX11" fmla="*/ 18243 w 1204172"/>
                  <a:gd name="connsiteY11" fmla="*/ 111616 h 175119"/>
                  <a:gd name="connsiteX12" fmla="*/ 149466 w 1204172"/>
                  <a:gd name="connsiteY12" fmla="*/ 36192 h 175119"/>
                  <a:gd name="connsiteX13" fmla="*/ 241322 w 1204172"/>
                  <a:gd name="connsiteY13" fmla="*/ 0 h 175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4172" h="175119">
                    <a:moveTo>
                      <a:pt x="241322" y="0"/>
                    </a:moveTo>
                    <a:lnTo>
                      <a:pt x="536682" y="68304"/>
                    </a:lnTo>
                    <a:lnTo>
                      <a:pt x="689082" y="55251"/>
                    </a:lnTo>
                    <a:lnTo>
                      <a:pt x="752582" y="65041"/>
                    </a:lnTo>
                    <a:lnTo>
                      <a:pt x="904982" y="55251"/>
                    </a:lnTo>
                    <a:lnTo>
                      <a:pt x="1081073" y="50836"/>
                    </a:lnTo>
                    <a:lnTo>
                      <a:pt x="1186818" y="111616"/>
                    </a:lnTo>
                    <a:lnTo>
                      <a:pt x="1204172" y="124593"/>
                    </a:lnTo>
                    <a:lnTo>
                      <a:pt x="704528" y="175119"/>
                    </a:lnTo>
                    <a:lnTo>
                      <a:pt x="94911" y="134087"/>
                    </a:lnTo>
                    <a:lnTo>
                      <a:pt x="0" y="125258"/>
                    </a:lnTo>
                    <a:lnTo>
                      <a:pt x="18243" y="111616"/>
                    </a:lnTo>
                    <a:cubicBezTo>
                      <a:pt x="59940" y="83446"/>
                      <a:pt x="103780" y="58206"/>
                      <a:pt x="149466" y="36192"/>
                    </a:cubicBezTo>
                    <a:lnTo>
                      <a:pt x="24132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任意多边形: 形状 204"/>
              <p:cNvSpPr/>
              <p:nvPr/>
            </p:nvSpPr>
            <p:spPr>
              <a:xfrm>
                <a:off x="2737146" y="2771471"/>
                <a:ext cx="1660410" cy="276534"/>
              </a:xfrm>
              <a:custGeom>
                <a:avLst/>
                <a:gdLst>
                  <a:gd name="connsiteX0" fmla="*/ 3444519 w 4111375"/>
                  <a:gd name="connsiteY0" fmla="*/ 0 h 684732"/>
                  <a:gd name="connsiteX1" fmla="*/ 3600751 w 4111375"/>
                  <a:gd name="connsiteY1" fmla="*/ 116828 h 684732"/>
                  <a:gd name="connsiteX2" fmla="*/ 4100480 w 4111375"/>
                  <a:gd name="connsiteY2" fmla="*/ 666799 h 684732"/>
                  <a:gd name="connsiteX3" fmla="*/ 4111375 w 4111375"/>
                  <a:gd name="connsiteY3" fmla="*/ 684732 h 684732"/>
                  <a:gd name="connsiteX4" fmla="*/ 3803910 w 4111375"/>
                  <a:gd name="connsiteY4" fmla="*/ 589564 h 684732"/>
                  <a:gd name="connsiteX5" fmla="*/ 2831453 w 4111375"/>
                  <a:gd name="connsiteY5" fmla="*/ 342821 h 684732"/>
                  <a:gd name="connsiteX6" fmla="*/ 2454082 w 4111375"/>
                  <a:gd name="connsiteY6" fmla="*/ 487964 h 684732"/>
                  <a:gd name="connsiteX7" fmla="*/ 1902539 w 4111375"/>
                  <a:gd name="connsiteY7" fmla="*/ 575050 h 684732"/>
                  <a:gd name="connsiteX8" fmla="*/ 886539 w 4111375"/>
                  <a:gd name="connsiteY8" fmla="*/ 357335 h 684732"/>
                  <a:gd name="connsiteX9" fmla="*/ 175339 w 4111375"/>
                  <a:gd name="connsiteY9" fmla="*/ 386364 h 684732"/>
                  <a:gd name="connsiteX10" fmla="*/ 0 w 4111375"/>
                  <a:gd name="connsiteY10" fmla="*/ 421432 h 684732"/>
                  <a:gd name="connsiteX11" fmla="*/ 125054 w 4111375"/>
                  <a:gd name="connsiteY11" fmla="*/ 283838 h 684732"/>
                  <a:gd name="connsiteX12" fmla="*/ 308811 w 4111375"/>
                  <a:gd name="connsiteY12" fmla="*/ 116828 h 684732"/>
                  <a:gd name="connsiteX13" fmla="*/ 462841 w 4111375"/>
                  <a:gd name="connsiteY13" fmla="*/ 1647 h 684732"/>
                  <a:gd name="connsiteX14" fmla="*/ 697853 w 4111375"/>
                  <a:gd name="connsiteY14" fmla="*/ 23508 h 684732"/>
                  <a:gd name="connsiteX15" fmla="*/ 2207339 w 4111375"/>
                  <a:gd name="connsiteY15" fmla="*/ 125108 h 684732"/>
                  <a:gd name="connsiteX16" fmla="*/ 3444519 w 4111375"/>
                  <a:gd name="connsiteY16" fmla="*/ 0 h 684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11375" h="684732">
                    <a:moveTo>
                      <a:pt x="3444519" y="0"/>
                    </a:moveTo>
                    <a:lnTo>
                      <a:pt x="3600751" y="116828"/>
                    </a:lnTo>
                    <a:cubicBezTo>
                      <a:pt x="3792449" y="275031"/>
                      <a:pt x="3960976" y="460305"/>
                      <a:pt x="4100480" y="666799"/>
                    </a:cubicBezTo>
                    <a:lnTo>
                      <a:pt x="4111375" y="684732"/>
                    </a:lnTo>
                    <a:lnTo>
                      <a:pt x="3803910" y="589564"/>
                    </a:lnTo>
                    <a:lnTo>
                      <a:pt x="2831453" y="342821"/>
                    </a:lnTo>
                    <a:lnTo>
                      <a:pt x="2454082" y="487964"/>
                    </a:lnTo>
                    <a:lnTo>
                      <a:pt x="1902539" y="575050"/>
                    </a:lnTo>
                    <a:lnTo>
                      <a:pt x="886539" y="357335"/>
                    </a:lnTo>
                    <a:lnTo>
                      <a:pt x="175339" y="386364"/>
                    </a:lnTo>
                    <a:lnTo>
                      <a:pt x="0" y="421432"/>
                    </a:lnTo>
                    <a:lnTo>
                      <a:pt x="125054" y="283838"/>
                    </a:lnTo>
                    <a:cubicBezTo>
                      <a:pt x="183587" y="225304"/>
                      <a:pt x="244912" y="169562"/>
                      <a:pt x="308811" y="116828"/>
                    </a:cubicBezTo>
                    <a:lnTo>
                      <a:pt x="462841" y="1647"/>
                    </a:lnTo>
                    <a:lnTo>
                      <a:pt x="697853" y="23508"/>
                    </a:lnTo>
                    <a:lnTo>
                      <a:pt x="2207339" y="125108"/>
                    </a:lnTo>
                    <a:lnTo>
                      <a:pt x="3444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任意多边形: 形状 205"/>
              <p:cNvSpPr/>
              <p:nvPr/>
            </p:nvSpPr>
            <p:spPr>
              <a:xfrm>
                <a:off x="2575754" y="2909923"/>
                <a:ext cx="1905092" cy="310670"/>
              </a:xfrm>
              <a:custGeom>
                <a:avLst/>
                <a:gdLst>
                  <a:gd name="connsiteX0" fmla="*/ 3231079 w 4717237"/>
                  <a:gd name="connsiteY0" fmla="*/ 0 h 769256"/>
                  <a:gd name="connsiteX1" fmla="*/ 4203536 w 4717237"/>
                  <a:gd name="connsiteY1" fmla="*/ 246743 h 769256"/>
                  <a:gd name="connsiteX2" fmla="*/ 4511001 w 4717237"/>
                  <a:gd name="connsiteY2" fmla="*/ 341911 h 769256"/>
                  <a:gd name="connsiteX3" fmla="*/ 4629720 w 4717237"/>
                  <a:gd name="connsiteY3" fmla="*/ 537327 h 769256"/>
                  <a:gd name="connsiteX4" fmla="*/ 4717237 w 4717237"/>
                  <a:gd name="connsiteY4" fmla="*/ 719001 h 769256"/>
                  <a:gd name="connsiteX5" fmla="*/ 4276108 w 4717237"/>
                  <a:gd name="connsiteY5" fmla="*/ 769256 h 769256"/>
                  <a:gd name="connsiteX6" fmla="*/ 3492336 w 4717237"/>
                  <a:gd name="connsiteY6" fmla="*/ 595085 h 769256"/>
                  <a:gd name="connsiteX7" fmla="*/ 2752108 w 4717237"/>
                  <a:gd name="connsiteY7" fmla="*/ 595085 h 769256"/>
                  <a:gd name="connsiteX8" fmla="*/ 1765136 w 4717237"/>
                  <a:gd name="connsiteY8" fmla="*/ 522513 h 769256"/>
                  <a:gd name="connsiteX9" fmla="*/ 1286165 w 4717237"/>
                  <a:gd name="connsiteY9" fmla="*/ 420913 h 769256"/>
                  <a:gd name="connsiteX10" fmla="*/ 937822 w 4717237"/>
                  <a:gd name="connsiteY10" fmla="*/ 551542 h 769256"/>
                  <a:gd name="connsiteX11" fmla="*/ 807193 w 4717237"/>
                  <a:gd name="connsiteY11" fmla="*/ 624113 h 769256"/>
                  <a:gd name="connsiteX12" fmla="*/ 0 w 4717237"/>
                  <a:gd name="connsiteY12" fmla="*/ 701515 h 769256"/>
                  <a:gd name="connsiteX13" fmla="*/ 79094 w 4717237"/>
                  <a:gd name="connsiteY13" fmla="*/ 537327 h 769256"/>
                  <a:gd name="connsiteX14" fmla="*/ 357670 w 4717237"/>
                  <a:gd name="connsiteY14" fmla="*/ 124773 h 769256"/>
                  <a:gd name="connsiteX15" fmla="*/ 399625 w 4717237"/>
                  <a:gd name="connsiteY15" fmla="*/ 78611 h 769256"/>
                  <a:gd name="connsiteX16" fmla="*/ 574965 w 4717237"/>
                  <a:gd name="connsiteY16" fmla="*/ 43543 h 769256"/>
                  <a:gd name="connsiteX17" fmla="*/ 1286165 w 4717237"/>
                  <a:gd name="connsiteY17" fmla="*/ 14514 h 769256"/>
                  <a:gd name="connsiteX18" fmla="*/ 2302165 w 4717237"/>
                  <a:gd name="connsiteY18" fmla="*/ 232229 h 769256"/>
                  <a:gd name="connsiteX19" fmla="*/ 2853708 w 4717237"/>
                  <a:gd name="connsiteY19" fmla="*/ 145143 h 769256"/>
                  <a:gd name="connsiteX20" fmla="*/ 3231079 w 4717237"/>
                  <a:gd name="connsiteY20" fmla="*/ 0 h 76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717237" h="769256">
                    <a:moveTo>
                      <a:pt x="3231079" y="0"/>
                    </a:moveTo>
                    <a:lnTo>
                      <a:pt x="4203536" y="246743"/>
                    </a:lnTo>
                    <a:lnTo>
                      <a:pt x="4511001" y="341911"/>
                    </a:lnTo>
                    <a:lnTo>
                      <a:pt x="4629720" y="537327"/>
                    </a:lnTo>
                    <a:lnTo>
                      <a:pt x="4717237" y="719001"/>
                    </a:lnTo>
                    <a:lnTo>
                      <a:pt x="4276108" y="769256"/>
                    </a:lnTo>
                    <a:lnTo>
                      <a:pt x="3492336" y="595085"/>
                    </a:lnTo>
                    <a:lnTo>
                      <a:pt x="2752108" y="595085"/>
                    </a:lnTo>
                    <a:lnTo>
                      <a:pt x="1765136" y="522513"/>
                    </a:lnTo>
                    <a:lnTo>
                      <a:pt x="1286165" y="420913"/>
                    </a:lnTo>
                    <a:lnTo>
                      <a:pt x="937822" y="551542"/>
                    </a:lnTo>
                    <a:lnTo>
                      <a:pt x="807193" y="624113"/>
                    </a:lnTo>
                    <a:lnTo>
                      <a:pt x="0" y="701515"/>
                    </a:lnTo>
                    <a:lnTo>
                      <a:pt x="79094" y="537327"/>
                    </a:lnTo>
                    <a:cubicBezTo>
                      <a:pt x="158765" y="390668"/>
                      <a:pt x="252201" y="252572"/>
                      <a:pt x="357670" y="124773"/>
                    </a:cubicBezTo>
                    <a:lnTo>
                      <a:pt x="399625" y="78611"/>
                    </a:lnTo>
                    <a:lnTo>
                      <a:pt x="574965" y="43543"/>
                    </a:lnTo>
                    <a:lnTo>
                      <a:pt x="1286165" y="14514"/>
                    </a:lnTo>
                    <a:lnTo>
                      <a:pt x="2302165" y="232229"/>
                    </a:lnTo>
                    <a:lnTo>
                      <a:pt x="2853708" y="145143"/>
                    </a:lnTo>
                    <a:lnTo>
                      <a:pt x="323107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任意多边形: 形状 206"/>
              <p:cNvSpPr/>
              <p:nvPr/>
            </p:nvSpPr>
            <p:spPr>
              <a:xfrm>
                <a:off x="2527699" y="3079912"/>
                <a:ext cx="2023043" cy="345840"/>
              </a:xfrm>
              <a:custGeom>
                <a:avLst/>
                <a:gdLst>
                  <a:gd name="connsiteX0" fmla="*/ 1405155 w 5009298"/>
                  <a:gd name="connsiteY0" fmla="*/ 0 h 856342"/>
                  <a:gd name="connsiteX1" fmla="*/ 1884126 w 5009298"/>
                  <a:gd name="connsiteY1" fmla="*/ 101600 h 856342"/>
                  <a:gd name="connsiteX2" fmla="*/ 2871098 w 5009298"/>
                  <a:gd name="connsiteY2" fmla="*/ 174172 h 856342"/>
                  <a:gd name="connsiteX3" fmla="*/ 3611326 w 5009298"/>
                  <a:gd name="connsiteY3" fmla="*/ 174172 h 856342"/>
                  <a:gd name="connsiteX4" fmla="*/ 4395098 w 5009298"/>
                  <a:gd name="connsiteY4" fmla="*/ 348343 h 856342"/>
                  <a:gd name="connsiteX5" fmla="*/ 4836228 w 5009298"/>
                  <a:gd name="connsiteY5" fmla="*/ 298088 h 856342"/>
                  <a:gd name="connsiteX6" fmla="*/ 4857674 w 5009298"/>
                  <a:gd name="connsiteY6" fmla="*/ 342608 h 856342"/>
                  <a:gd name="connsiteX7" fmla="*/ 5008451 w 5009298"/>
                  <a:gd name="connsiteY7" fmla="*/ 828332 h 856342"/>
                  <a:gd name="connsiteX8" fmla="*/ 5009298 w 5009298"/>
                  <a:gd name="connsiteY8" fmla="*/ 833884 h 856342"/>
                  <a:gd name="connsiteX9" fmla="*/ 4888583 w 5009298"/>
                  <a:gd name="connsiteY9" fmla="*/ 856342 h 856342"/>
                  <a:gd name="connsiteX10" fmla="*/ 4278983 w 5009298"/>
                  <a:gd name="connsiteY10" fmla="*/ 638628 h 856342"/>
                  <a:gd name="connsiteX11" fmla="*/ 3669383 w 5009298"/>
                  <a:gd name="connsiteY11" fmla="*/ 638628 h 856342"/>
                  <a:gd name="connsiteX12" fmla="*/ 3001726 w 5009298"/>
                  <a:gd name="connsiteY12" fmla="*/ 667656 h 856342"/>
                  <a:gd name="connsiteX13" fmla="*/ 2014755 w 5009298"/>
                  <a:gd name="connsiteY13" fmla="*/ 624114 h 856342"/>
                  <a:gd name="connsiteX14" fmla="*/ 1608355 w 5009298"/>
                  <a:gd name="connsiteY14" fmla="*/ 827314 h 856342"/>
                  <a:gd name="connsiteX15" fmla="*/ 853612 w 5009298"/>
                  <a:gd name="connsiteY15" fmla="*/ 566056 h 856342"/>
                  <a:gd name="connsiteX16" fmla="*/ 345612 w 5009298"/>
                  <a:gd name="connsiteY16" fmla="*/ 638628 h 856342"/>
                  <a:gd name="connsiteX17" fmla="*/ 0 w 5009298"/>
                  <a:gd name="connsiteY17" fmla="*/ 588539 h 856342"/>
                  <a:gd name="connsiteX18" fmla="*/ 2106 w 5009298"/>
                  <a:gd name="connsiteY18" fmla="*/ 580348 h 856342"/>
                  <a:gd name="connsiteX19" fmla="*/ 89120 w 5009298"/>
                  <a:gd name="connsiteY19" fmla="*/ 342608 h 856342"/>
                  <a:gd name="connsiteX20" fmla="*/ 118990 w 5009298"/>
                  <a:gd name="connsiteY20" fmla="*/ 280602 h 856342"/>
                  <a:gd name="connsiteX21" fmla="*/ 926183 w 5009298"/>
                  <a:gd name="connsiteY21" fmla="*/ 203200 h 856342"/>
                  <a:gd name="connsiteX22" fmla="*/ 1056812 w 5009298"/>
                  <a:gd name="connsiteY22" fmla="*/ 130629 h 856342"/>
                  <a:gd name="connsiteX23" fmla="*/ 1405155 w 5009298"/>
                  <a:gd name="connsiteY23" fmla="*/ 0 h 85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09298" h="856342">
                    <a:moveTo>
                      <a:pt x="1405155" y="0"/>
                    </a:moveTo>
                    <a:lnTo>
                      <a:pt x="1884126" y="101600"/>
                    </a:lnTo>
                    <a:lnTo>
                      <a:pt x="2871098" y="174172"/>
                    </a:lnTo>
                    <a:lnTo>
                      <a:pt x="3611326" y="174172"/>
                    </a:lnTo>
                    <a:lnTo>
                      <a:pt x="4395098" y="348343"/>
                    </a:lnTo>
                    <a:lnTo>
                      <a:pt x="4836228" y="298088"/>
                    </a:lnTo>
                    <a:lnTo>
                      <a:pt x="4857674" y="342608"/>
                    </a:lnTo>
                    <a:cubicBezTo>
                      <a:pt x="4923144" y="497398"/>
                      <a:pt x="4973981" y="659884"/>
                      <a:pt x="5008451" y="828332"/>
                    </a:cubicBezTo>
                    <a:lnTo>
                      <a:pt x="5009298" y="833884"/>
                    </a:lnTo>
                    <a:lnTo>
                      <a:pt x="4888583" y="856342"/>
                    </a:lnTo>
                    <a:lnTo>
                      <a:pt x="4278983" y="638628"/>
                    </a:lnTo>
                    <a:lnTo>
                      <a:pt x="3669383" y="638628"/>
                    </a:lnTo>
                    <a:lnTo>
                      <a:pt x="3001726" y="667656"/>
                    </a:lnTo>
                    <a:lnTo>
                      <a:pt x="2014755" y="624114"/>
                    </a:lnTo>
                    <a:lnTo>
                      <a:pt x="1608355" y="827314"/>
                    </a:lnTo>
                    <a:lnTo>
                      <a:pt x="853612" y="566056"/>
                    </a:lnTo>
                    <a:lnTo>
                      <a:pt x="345612" y="638628"/>
                    </a:lnTo>
                    <a:lnTo>
                      <a:pt x="0" y="588539"/>
                    </a:lnTo>
                    <a:lnTo>
                      <a:pt x="2106" y="580348"/>
                    </a:lnTo>
                    <a:cubicBezTo>
                      <a:pt x="27308" y="499322"/>
                      <a:pt x="56385" y="420003"/>
                      <a:pt x="89120" y="342608"/>
                    </a:cubicBezTo>
                    <a:lnTo>
                      <a:pt x="118990" y="280602"/>
                    </a:lnTo>
                    <a:lnTo>
                      <a:pt x="926183" y="203200"/>
                    </a:lnTo>
                    <a:lnTo>
                      <a:pt x="1056812" y="130629"/>
                    </a:lnTo>
                    <a:lnTo>
                      <a:pt x="14051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任意多边形: 形状 207"/>
              <p:cNvSpPr/>
              <p:nvPr/>
            </p:nvSpPr>
            <p:spPr>
              <a:xfrm>
                <a:off x="2482403" y="3308519"/>
                <a:ext cx="2087938" cy="316532"/>
              </a:xfrm>
              <a:custGeom>
                <a:avLst/>
                <a:gdLst>
                  <a:gd name="connsiteX0" fmla="*/ 965770 w 5169987"/>
                  <a:gd name="connsiteY0" fmla="*/ 0 h 783771"/>
                  <a:gd name="connsiteX1" fmla="*/ 1720513 w 5169987"/>
                  <a:gd name="connsiteY1" fmla="*/ 261258 h 783771"/>
                  <a:gd name="connsiteX2" fmla="*/ 2126913 w 5169987"/>
                  <a:gd name="connsiteY2" fmla="*/ 58058 h 783771"/>
                  <a:gd name="connsiteX3" fmla="*/ 3113884 w 5169987"/>
                  <a:gd name="connsiteY3" fmla="*/ 101600 h 783771"/>
                  <a:gd name="connsiteX4" fmla="*/ 3781541 w 5169987"/>
                  <a:gd name="connsiteY4" fmla="*/ 72572 h 783771"/>
                  <a:gd name="connsiteX5" fmla="*/ 4391141 w 5169987"/>
                  <a:gd name="connsiteY5" fmla="*/ 72572 h 783771"/>
                  <a:gd name="connsiteX6" fmla="*/ 5000741 w 5169987"/>
                  <a:gd name="connsiteY6" fmla="*/ 290286 h 783771"/>
                  <a:gd name="connsiteX7" fmla="*/ 5121457 w 5169987"/>
                  <a:gd name="connsiteY7" fmla="*/ 267828 h 783771"/>
                  <a:gd name="connsiteX8" fmla="*/ 5159820 w 5169987"/>
                  <a:gd name="connsiteY8" fmla="*/ 519202 h 783771"/>
                  <a:gd name="connsiteX9" fmla="*/ 5169987 w 5169987"/>
                  <a:gd name="connsiteY9" fmla="*/ 720545 h 783771"/>
                  <a:gd name="connsiteX10" fmla="*/ 4608856 w 5169987"/>
                  <a:gd name="connsiteY10" fmla="*/ 783771 h 783771"/>
                  <a:gd name="connsiteX11" fmla="*/ 4129884 w 5169987"/>
                  <a:gd name="connsiteY11" fmla="*/ 551542 h 783771"/>
                  <a:gd name="connsiteX12" fmla="*/ 2838113 w 5169987"/>
                  <a:gd name="connsiteY12" fmla="*/ 682171 h 783771"/>
                  <a:gd name="connsiteX13" fmla="*/ 1328627 w 5169987"/>
                  <a:gd name="connsiteY13" fmla="*/ 580571 h 783771"/>
                  <a:gd name="connsiteX14" fmla="*/ 704513 w 5169987"/>
                  <a:gd name="connsiteY14" fmla="*/ 522514 h 783771"/>
                  <a:gd name="connsiteX15" fmla="*/ 181998 w 5169987"/>
                  <a:gd name="connsiteY15" fmla="*/ 740228 h 783771"/>
                  <a:gd name="connsiteX16" fmla="*/ 0 w 5169987"/>
                  <a:gd name="connsiteY16" fmla="*/ 742792 h 783771"/>
                  <a:gd name="connsiteX17" fmla="*/ 11290 w 5169987"/>
                  <a:gd name="connsiteY17" fmla="*/ 519202 h 783771"/>
                  <a:gd name="connsiteX18" fmla="*/ 50501 w 5169987"/>
                  <a:gd name="connsiteY18" fmla="*/ 262275 h 783771"/>
                  <a:gd name="connsiteX19" fmla="*/ 112158 w 5169987"/>
                  <a:gd name="connsiteY19" fmla="*/ 22483 h 783771"/>
                  <a:gd name="connsiteX20" fmla="*/ 457770 w 5169987"/>
                  <a:gd name="connsiteY20" fmla="*/ 72572 h 783771"/>
                  <a:gd name="connsiteX21" fmla="*/ 965770 w 5169987"/>
                  <a:gd name="connsiteY21" fmla="*/ 0 h 78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69987" h="783771">
                    <a:moveTo>
                      <a:pt x="965770" y="0"/>
                    </a:moveTo>
                    <a:lnTo>
                      <a:pt x="1720513" y="261258"/>
                    </a:lnTo>
                    <a:lnTo>
                      <a:pt x="2126913" y="58058"/>
                    </a:lnTo>
                    <a:lnTo>
                      <a:pt x="3113884" y="101600"/>
                    </a:lnTo>
                    <a:lnTo>
                      <a:pt x="3781541" y="72572"/>
                    </a:lnTo>
                    <a:lnTo>
                      <a:pt x="4391141" y="72572"/>
                    </a:lnTo>
                    <a:lnTo>
                      <a:pt x="5000741" y="290286"/>
                    </a:lnTo>
                    <a:lnTo>
                      <a:pt x="5121457" y="267828"/>
                    </a:lnTo>
                    <a:lnTo>
                      <a:pt x="5159820" y="519202"/>
                    </a:lnTo>
                    <a:lnTo>
                      <a:pt x="5169987" y="720545"/>
                    </a:lnTo>
                    <a:lnTo>
                      <a:pt x="4608856" y="783771"/>
                    </a:lnTo>
                    <a:lnTo>
                      <a:pt x="4129884" y="551542"/>
                    </a:lnTo>
                    <a:lnTo>
                      <a:pt x="2838113" y="682171"/>
                    </a:lnTo>
                    <a:lnTo>
                      <a:pt x="1328627" y="580571"/>
                    </a:lnTo>
                    <a:lnTo>
                      <a:pt x="704513" y="522514"/>
                    </a:lnTo>
                    <a:lnTo>
                      <a:pt x="181998" y="740228"/>
                    </a:lnTo>
                    <a:lnTo>
                      <a:pt x="0" y="742792"/>
                    </a:lnTo>
                    <a:lnTo>
                      <a:pt x="11290" y="519202"/>
                    </a:lnTo>
                    <a:cubicBezTo>
                      <a:pt x="20124" y="432214"/>
                      <a:pt x="33267" y="346499"/>
                      <a:pt x="50501" y="262275"/>
                    </a:cubicBezTo>
                    <a:lnTo>
                      <a:pt x="112158" y="22483"/>
                    </a:lnTo>
                    <a:lnTo>
                      <a:pt x="457770" y="72572"/>
                    </a:lnTo>
                    <a:lnTo>
                      <a:pt x="96577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任意多边形: 形状 208"/>
              <p:cNvSpPr/>
              <p:nvPr/>
            </p:nvSpPr>
            <p:spPr>
              <a:xfrm>
                <a:off x="2481567" y="3519540"/>
                <a:ext cx="2090064" cy="328255"/>
              </a:xfrm>
              <a:custGeom>
                <a:avLst/>
                <a:gdLst>
                  <a:gd name="connsiteX0" fmla="*/ 706583 w 5175250"/>
                  <a:gd name="connsiteY0" fmla="*/ 0 h 812799"/>
                  <a:gd name="connsiteX1" fmla="*/ 1330697 w 5175250"/>
                  <a:gd name="connsiteY1" fmla="*/ 58057 h 812799"/>
                  <a:gd name="connsiteX2" fmla="*/ 2840183 w 5175250"/>
                  <a:gd name="connsiteY2" fmla="*/ 159657 h 812799"/>
                  <a:gd name="connsiteX3" fmla="*/ 4131954 w 5175250"/>
                  <a:gd name="connsiteY3" fmla="*/ 29028 h 812799"/>
                  <a:gd name="connsiteX4" fmla="*/ 4610926 w 5175250"/>
                  <a:gd name="connsiteY4" fmla="*/ 261257 h 812799"/>
                  <a:gd name="connsiteX5" fmla="*/ 5172058 w 5175250"/>
                  <a:gd name="connsiteY5" fmla="*/ 198031 h 812799"/>
                  <a:gd name="connsiteX6" fmla="*/ 5175250 w 5175250"/>
                  <a:gd name="connsiteY6" fmla="*/ 261257 h 812799"/>
                  <a:gd name="connsiteX7" fmla="*/ 5122679 w 5175250"/>
                  <a:gd name="connsiteY7" fmla="*/ 782754 h 812799"/>
                  <a:gd name="connsiteX8" fmla="*/ 5122157 w 5175250"/>
                  <a:gd name="connsiteY8" fmla="*/ 784785 h 812799"/>
                  <a:gd name="connsiteX9" fmla="*/ 5046354 w 5175250"/>
                  <a:gd name="connsiteY9" fmla="*/ 812799 h 812799"/>
                  <a:gd name="connsiteX10" fmla="*/ 4436754 w 5175250"/>
                  <a:gd name="connsiteY10" fmla="*/ 624113 h 812799"/>
                  <a:gd name="connsiteX11" fmla="*/ 3464297 w 5175250"/>
                  <a:gd name="connsiteY11" fmla="*/ 377370 h 812799"/>
                  <a:gd name="connsiteX12" fmla="*/ 3086926 w 5175250"/>
                  <a:gd name="connsiteY12" fmla="*/ 522513 h 812799"/>
                  <a:gd name="connsiteX13" fmla="*/ 2535383 w 5175250"/>
                  <a:gd name="connsiteY13" fmla="*/ 609599 h 812799"/>
                  <a:gd name="connsiteX14" fmla="*/ 1519383 w 5175250"/>
                  <a:gd name="connsiteY14" fmla="*/ 391884 h 812799"/>
                  <a:gd name="connsiteX15" fmla="*/ 808183 w 5175250"/>
                  <a:gd name="connsiteY15" fmla="*/ 420913 h 812799"/>
                  <a:gd name="connsiteX16" fmla="*/ 300183 w 5175250"/>
                  <a:gd name="connsiteY16" fmla="*/ 522513 h 812799"/>
                  <a:gd name="connsiteX17" fmla="*/ 12207 w 5175250"/>
                  <a:gd name="connsiteY17" fmla="*/ 502989 h 812799"/>
                  <a:gd name="connsiteX18" fmla="*/ 0 w 5175250"/>
                  <a:gd name="connsiteY18" fmla="*/ 261257 h 812799"/>
                  <a:gd name="connsiteX19" fmla="*/ 2069 w 5175250"/>
                  <a:gd name="connsiteY19" fmla="*/ 220278 h 812799"/>
                  <a:gd name="connsiteX20" fmla="*/ 184068 w 5175250"/>
                  <a:gd name="connsiteY20" fmla="*/ 217714 h 812799"/>
                  <a:gd name="connsiteX21" fmla="*/ 706583 w 5175250"/>
                  <a:gd name="connsiteY21" fmla="*/ 0 h 81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75250" h="812799">
                    <a:moveTo>
                      <a:pt x="706583" y="0"/>
                    </a:moveTo>
                    <a:lnTo>
                      <a:pt x="1330697" y="58057"/>
                    </a:lnTo>
                    <a:lnTo>
                      <a:pt x="2840183" y="159657"/>
                    </a:lnTo>
                    <a:lnTo>
                      <a:pt x="4131954" y="29028"/>
                    </a:lnTo>
                    <a:lnTo>
                      <a:pt x="4610926" y="261257"/>
                    </a:lnTo>
                    <a:lnTo>
                      <a:pt x="5172058" y="198031"/>
                    </a:lnTo>
                    <a:lnTo>
                      <a:pt x="5175250" y="261257"/>
                    </a:lnTo>
                    <a:cubicBezTo>
                      <a:pt x="5175250" y="439895"/>
                      <a:pt x="5157148" y="614306"/>
                      <a:pt x="5122679" y="782754"/>
                    </a:cubicBezTo>
                    <a:lnTo>
                      <a:pt x="5122157" y="784785"/>
                    </a:lnTo>
                    <a:lnTo>
                      <a:pt x="5046354" y="812799"/>
                    </a:lnTo>
                    <a:lnTo>
                      <a:pt x="4436754" y="624113"/>
                    </a:lnTo>
                    <a:lnTo>
                      <a:pt x="3464297" y="377370"/>
                    </a:lnTo>
                    <a:lnTo>
                      <a:pt x="3086926" y="522513"/>
                    </a:lnTo>
                    <a:lnTo>
                      <a:pt x="2535383" y="609599"/>
                    </a:lnTo>
                    <a:lnTo>
                      <a:pt x="1519383" y="391884"/>
                    </a:lnTo>
                    <a:lnTo>
                      <a:pt x="808183" y="420913"/>
                    </a:lnTo>
                    <a:lnTo>
                      <a:pt x="300183" y="522513"/>
                    </a:lnTo>
                    <a:lnTo>
                      <a:pt x="12207" y="502989"/>
                    </a:lnTo>
                    <a:lnTo>
                      <a:pt x="0" y="261257"/>
                    </a:lnTo>
                    <a:lnTo>
                      <a:pt x="2069" y="220278"/>
                    </a:lnTo>
                    <a:lnTo>
                      <a:pt x="184068" y="217714"/>
                    </a:lnTo>
                    <a:lnTo>
                      <a:pt x="7065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任意多边形: 形状 209"/>
              <p:cNvSpPr/>
              <p:nvPr/>
            </p:nvSpPr>
            <p:spPr>
              <a:xfrm>
                <a:off x="2486497" y="3671945"/>
                <a:ext cx="2063692" cy="310670"/>
              </a:xfrm>
              <a:custGeom>
                <a:avLst/>
                <a:gdLst>
                  <a:gd name="connsiteX0" fmla="*/ 3452090 w 5109950"/>
                  <a:gd name="connsiteY0" fmla="*/ 0 h 769257"/>
                  <a:gd name="connsiteX1" fmla="*/ 4424547 w 5109950"/>
                  <a:gd name="connsiteY1" fmla="*/ 246743 h 769257"/>
                  <a:gd name="connsiteX2" fmla="*/ 5034147 w 5109950"/>
                  <a:gd name="connsiteY2" fmla="*/ 435429 h 769257"/>
                  <a:gd name="connsiteX3" fmla="*/ 5109950 w 5109950"/>
                  <a:gd name="connsiteY3" fmla="*/ 407415 h 769257"/>
                  <a:gd name="connsiteX4" fmla="*/ 5046709 w 5109950"/>
                  <a:gd name="connsiteY4" fmla="*/ 653367 h 769257"/>
                  <a:gd name="connsiteX5" fmla="*/ 5026361 w 5109950"/>
                  <a:gd name="connsiteY5" fmla="*/ 708964 h 769257"/>
                  <a:gd name="connsiteX6" fmla="*/ 4497119 w 5109950"/>
                  <a:gd name="connsiteY6" fmla="*/ 769257 h 769257"/>
                  <a:gd name="connsiteX7" fmla="*/ 3713347 w 5109950"/>
                  <a:gd name="connsiteY7" fmla="*/ 595086 h 769257"/>
                  <a:gd name="connsiteX8" fmla="*/ 2973119 w 5109950"/>
                  <a:gd name="connsiteY8" fmla="*/ 595086 h 769257"/>
                  <a:gd name="connsiteX9" fmla="*/ 1986147 w 5109950"/>
                  <a:gd name="connsiteY9" fmla="*/ 522514 h 769257"/>
                  <a:gd name="connsiteX10" fmla="*/ 1507176 w 5109950"/>
                  <a:gd name="connsiteY10" fmla="*/ 420914 h 769257"/>
                  <a:gd name="connsiteX11" fmla="*/ 1158833 w 5109950"/>
                  <a:gd name="connsiteY11" fmla="*/ 551543 h 769257"/>
                  <a:gd name="connsiteX12" fmla="*/ 1028204 w 5109950"/>
                  <a:gd name="connsiteY12" fmla="*/ 624114 h 769257"/>
                  <a:gd name="connsiteX13" fmla="*/ 125116 w 5109950"/>
                  <a:gd name="connsiteY13" fmla="*/ 710712 h 769257"/>
                  <a:gd name="connsiteX14" fmla="*/ 104127 w 5109950"/>
                  <a:gd name="connsiteY14" fmla="*/ 653367 h 769257"/>
                  <a:gd name="connsiteX15" fmla="*/ 1153 w 5109950"/>
                  <a:gd name="connsiteY15" fmla="*/ 148456 h 769257"/>
                  <a:gd name="connsiteX16" fmla="*/ 0 w 5109950"/>
                  <a:gd name="connsiteY16" fmla="*/ 125619 h 769257"/>
                  <a:gd name="connsiteX17" fmla="*/ 287976 w 5109950"/>
                  <a:gd name="connsiteY17" fmla="*/ 145143 h 769257"/>
                  <a:gd name="connsiteX18" fmla="*/ 795976 w 5109950"/>
                  <a:gd name="connsiteY18" fmla="*/ 43543 h 769257"/>
                  <a:gd name="connsiteX19" fmla="*/ 1507176 w 5109950"/>
                  <a:gd name="connsiteY19" fmla="*/ 14514 h 769257"/>
                  <a:gd name="connsiteX20" fmla="*/ 2523176 w 5109950"/>
                  <a:gd name="connsiteY20" fmla="*/ 232229 h 769257"/>
                  <a:gd name="connsiteX21" fmla="*/ 3074719 w 5109950"/>
                  <a:gd name="connsiteY21" fmla="*/ 145143 h 769257"/>
                  <a:gd name="connsiteX22" fmla="*/ 3452090 w 5109950"/>
                  <a:gd name="connsiteY22" fmla="*/ 0 h 769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09950" h="769257">
                    <a:moveTo>
                      <a:pt x="3452090" y="0"/>
                    </a:moveTo>
                    <a:lnTo>
                      <a:pt x="4424547" y="246743"/>
                    </a:lnTo>
                    <a:lnTo>
                      <a:pt x="5034147" y="435429"/>
                    </a:lnTo>
                    <a:lnTo>
                      <a:pt x="5109950" y="407415"/>
                    </a:lnTo>
                    <a:lnTo>
                      <a:pt x="5046709" y="653367"/>
                    </a:lnTo>
                    <a:lnTo>
                      <a:pt x="5026361" y="708964"/>
                    </a:lnTo>
                    <a:lnTo>
                      <a:pt x="4497119" y="769257"/>
                    </a:lnTo>
                    <a:lnTo>
                      <a:pt x="3713347" y="595086"/>
                    </a:lnTo>
                    <a:lnTo>
                      <a:pt x="2973119" y="595086"/>
                    </a:lnTo>
                    <a:lnTo>
                      <a:pt x="1986147" y="522514"/>
                    </a:lnTo>
                    <a:lnTo>
                      <a:pt x="1507176" y="420914"/>
                    </a:lnTo>
                    <a:lnTo>
                      <a:pt x="1158833" y="551543"/>
                    </a:lnTo>
                    <a:lnTo>
                      <a:pt x="1028204" y="624114"/>
                    </a:lnTo>
                    <a:lnTo>
                      <a:pt x="125116" y="710712"/>
                    </a:lnTo>
                    <a:lnTo>
                      <a:pt x="104127" y="653367"/>
                    </a:lnTo>
                    <a:cubicBezTo>
                      <a:pt x="53724" y="491314"/>
                      <a:pt x="18821" y="322433"/>
                      <a:pt x="1153" y="148456"/>
                    </a:cubicBezTo>
                    <a:lnTo>
                      <a:pt x="0" y="125619"/>
                    </a:lnTo>
                    <a:lnTo>
                      <a:pt x="287976" y="145143"/>
                    </a:lnTo>
                    <a:lnTo>
                      <a:pt x="795976" y="43543"/>
                    </a:lnTo>
                    <a:lnTo>
                      <a:pt x="1507176" y="14514"/>
                    </a:lnTo>
                    <a:lnTo>
                      <a:pt x="2523176" y="232229"/>
                    </a:lnTo>
                    <a:lnTo>
                      <a:pt x="3074719" y="145143"/>
                    </a:lnTo>
                    <a:lnTo>
                      <a:pt x="34520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任意多边形: 形状 210"/>
              <p:cNvSpPr/>
              <p:nvPr/>
            </p:nvSpPr>
            <p:spPr>
              <a:xfrm>
                <a:off x="2924068" y="2771471"/>
                <a:ext cx="1204173" cy="50526"/>
              </a:xfrm>
              <a:custGeom>
                <a:avLst/>
                <a:gdLst>
                  <a:gd name="connsiteX0" fmla="*/ 2981677 w 2981678"/>
                  <a:gd name="connsiteY0" fmla="*/ 0 h 125109"/>
                  <a:gd name="connsiteX1" fmla="*/ 2981678 w 2981678"/>
                  <a:gd name="connsiteY1" fmla="*/ 1 h 125109"/>
                  <a:gd name="connsiteX2" fmla="*/ 1744498 w 2981678"/>
                  <a:gd name="connsiteY2" fmla="*/ 125109 h 125109"/>
                  <a:gd name="connsiteX3" fmla="*/ 235012 w 2981678"/>
                  <a:gd name="connsiteY3" fmla="*/ 23509 h 125109"/>
                  <a:gd name="connsiteX4" fmla="*/ 0 w 2981678"/>
                  <a:gd name="connsiteY4" fmla="*/ 1648 h 125109"/>
                  <a:gd name="connsiteX5" fmla="*/ 1 w 2981678"/>
                  <a:gd name="connsiteY5" fmla="*/ 1647 h 125109"/>
                  <a:gd name="connsiteX6" fmla="*/ 235012 w 2981678"/>
                  <a:gd name="connsiteY6" fmla="*/ 23508 h 125109"/>
                  <a:gd name="connsiteX7" fmla="*/ 1744498 w 2981678"/>
                  <a:gd name="connsiteY7" fmla="*/ 125108 h 125109"/>
                  <a:gd name="connsiteX8" fmla="*/ 2981677 w 2981678"/>
                  <a:gd name="connsiteY8" fmla="*/ 0 h 12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1678" h="125109">
                    <a:moveTo>
                      <a:pt x="2981677" y="0"/>
                    </a:moveTo>
                    <a:lnTo>
                      <a:pt x="2981678" y="1"/>
                    </a:lnTo>
                    <a:lnTo>
                      <a:pt x="1744498" y="125109"/>
                    </a:lnTo>
                    <a:lnTo>
                      <a:pt x="235012" y="23509"/>
                    </a:lnTo>
                    <a:lnTo>
                      <a:pt x="0" y="1648"/>
                    </a:lnTo>
                    <a:lnTo>
                      <a:pt x="1" y="1647"/>
                    </a:lnTo>
                    <a:lnTo>
                      <a:pt x="235012" y="23508"/>
                    </a:lnTo>
                    <a:lnTo>
                      <a:pt x="1744498" y="125108"/>
                    </a:lnTo>
                    <a:lnTo>
                      <a:pt x="29816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任意多边形: 形状 211"/>
              <p:cNvSpPr/>
              <p:nvPr/>
            </p:nvSpPr>
            <p:spPr>
              <a:xfrm>
                <a:off x="2737145" y="2909922"/>
                <a:ext cx="1660410" cy="138084"/>
              </a:xfrm>
              <a:custGeom>
                <a:avLst/>
                <a:gdLst>
                  <a:gd name="connsiteX0" fmla="*/ 2831454 w 4111376"/>
                  <a:gd name="connsiteY0" fmla="*/ 0 h 341912"/>
                  <a:gd name="connsiteX1" fmla="*/ 3803911 w 4111376"/>
                  <a:gd name="connsiteY1" fmla="*/ 246743 h 341912"/>
                  <a:gd name="connsiteX2" fmla="*/ 4111376 w 4111376"/>
                  <a:gd name="connsiteY2" fmla="*/ 341911 h 341912"/>
                  <a:gd name="connsiteX3" fmla="*/ 4111376 w 4111376"/>
                  <a:gd name="connsiteY3" fmla="*/ 341912 h 341912"/>
                  <a:gd name="connsiteX4" fmla="*/ 3803911 w 4111376"/>
                  <a:gd name="connsiteY4" fmla="*/ 246744 h 341912"/>
                  <a:gd name="connsiteX5" fmla="*/ 2831454 w 4111376"/>
                  <a:gd name="connsiteY5" fmla="*/ 1 h 341912"/>
                  <a:gd name="connsiteX6" fmla="*/ 2454083 w 4111376"/>
                  <a:gd name="connsiteY6" fmla="*/ 145144 h 341912"/>
                  <a:gd name="connsiteX7" fmla="*/ 1902540 w 4111376"/>
                  <a:gd name="connsiteY7" fmla="*/ 232230 h 341912"/>
                  <a:gd name="connsiteX8" fmla="*/ 886540 w 4111376"/>
                  <a:gd name="connsiteY8" fmla="*/ 14515 h 341912"/>
                  <a:gd name="connsiteX9" fmla="*/ 175340 w 4111376"/>
                  <a:gd name="connsiteY9" fmla="*/ 43544 h 341912"/>
                  <a:gd name="connsiteX10" fmla="*/ 0 w 4111376"/>
                  <a:gd name="connsiteY10" fmla="*/ 78612 h 341912"/>
                  <a:gd name="connsiteX11" fmla="*/ 1 w 4111376"/>
                  <a:gd name="connsiteY11" fmla="*/ 78611 h 341912"/>
                  <a:gd name="connsiteX12" fmla="*/ 175340 w 4111376"/>
                  <a:gd name="connsiteY12" fmla="*/ 43543 h 341912"/>
                  <a:gd name="connsiteX13" fmla="*/ 886540 w 4111376"/>
                  <a:gd name="connsiteY13" fmla="*/ 14514 h 341912"/>
                  <a:gd name="connsiteX14" fmla="*/ 1902540 w 4111376"/>
                  <a:gd name="connsiteY14" fmla="*/ 232229 h 341912"/>
                  <a:gd name="connsiteX15" fmla="*/ 2454083 w 4111376"/>
                  <a:gd name="connsiteY15" fmla="*/ 145143 h 341912"/>
                  <a:gd name="connsiteX16" fmla="*/ 2831454 w 4111376"/>
                  <a:gd name="connsiteY16" fmla="*/ 0 h 34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11376" h="341912">
                    <a:moveTo>
                      <a:pt x="2831454" y="0"/>
                    </a:moveTo>
                    <a:lnTo>
                      <a:pt x="3803911" y="246743"/>
                    </a:lnTo>
                    <a:lnTo>
                      <a:pt x="4111376" y="341911"/>
                    </a:lnTo>
                    <a:lnTo>
                      <a:pt x="4111376" y="341912"/>
                    </a:lnTo>
                    <a:lnTo>
                      <a:pt x="3803911" y="246744"/>
                    </a:lnTo>
                    <a:lnTo>
                      <a:pt x="2831454" y="1"/>
                    </a:lnTo>
                    <a:lnTo>
                      <a:pt x="2454083" y="145144"/>
                    </a:lnTo>
                    <a:lnTo>
                      <a:pt x="1902540" y="232230"/>
                    </a:lnTo>
                    <a:lnTo>
                      <a:pt x="886540" y="14515"/>
                    </a:lnTo>
                    <a:lnTo>
                      <a:pt x="175340" y="43544"/>
                    </a:lnTo>
                    <a:lnTo>
                      <a:pt x="0" y="78612"/>
                    </a:lnTo>
                    <a:lnTo>
                      <a:pt x="1" y="78611"/>
                    </a:lnTo>
                    <a:lnTo>
                      <a:pt x="175340" y="43543"/>
                    </a:lnTo>
                    <a:lnTo>
                      <a:pt x="886540" y="14514"/>
                    </a:lnTo>
                    <a:lnTo>
                      <a:pt x="1902540" y="232229"/>
                    </a:lnTo>
                    <a:lnTo>
                      <a:pt x="2454083" y="145143"/>
                    </a:lnTo>
                    <a:lnTo>
                      <a:pt x="283145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任意多边形: 形状 212"/>
              <p:cNvSpPr/>
              <p:nvPr/>
            </p:nvSpPr>
            <p:spPr>
              <a:xfrm>
                <a:off x="2575754" y="3079912"/>
                <a:ext cx="1905092" cy="140681"/>
              </a:xfrm>
              <a:custGeom>
                <a:avLst/>
                <a:gdLst>
                  <a:gd name="connsiteX0" fmla="*/ 1286165 w 4717238"/>
                  <a:gd name="connsiteY0" fmla="*/ 0 h 348344"/>
                  <a:gd name="connsiteX1" fmla="*/ 1765136 w 4717238"/>
                  <a:gd name="connsiteY1" fmla="*/ 101600 h 348344"/>
                  <a:gd name="connsiteX2" fmla="*/ 2752108 w 4717238"/>
                  <a:gd name="connsiteY2" fmla="*/ 174172 h 348344"/>
                  <a:gd name="connsiteX3" fmla="*/ 3492336 w 4717238"/>
                  <a:gd name="connsiteY3" fmla="*/ 174172 h 348344"/>
                  <a:gd name="connsiteX4" fmla="*/ 4276108 w 4717238"/>
                  <a:gd name="connsiteY4" fmla="*/ 348343 h 348344"/>
                  <a:gd name="connsiteX5" fmla="*/ 4717237 w 4717238"/>
                  <a:gd name="connsiteY5" fmla="*/ 298088 h 348344"/>
                  <a:gd name="connsiteX6" fmla="*/ 4717238 w 4717238"/>
                  <a:gd name="connsiteY6" fmla="*/ 298089 h 348344"/>
                  <a:gd name="connsiteX7" fmla="*/ 4276108 w 4717238"/>
                  <a:gd name="connsiteY7" fmla="*/ 348344 h 348344"/>
                  <a:gd name="connsiteX8" fmla="*/ 3492336 w 4717238"/>
                  <a:gd name="connsiteY8" fmla="*/ 174173 h 348344"/>
                  <a:gd name="connsiteX9" fmla="*/ 2752108 w 4717238"/>
                  <a:gd name="connsiteY9" fmla="*/ 174173 h 348344"/>
                  <a:gd name="connsiteX10" fmla="*/ 1765136 w 4717238"/>
                  <a:gd name="connsiteY10" fmla="*/ 101601 h 348344"/>
                  <a:gd name="connsiteX11" fmla="*/ 1286165 w 4717238"/>
                  <a:gd name="connsiteY11" fmla="*/ 1 h 348344"/>
                  <a:gd name="connsiteX12" fmla="*/ 937822 w 4717238"/>
                  <a:gd name="connsiteY12" fmla="*/ 130630 h 348344"/>
                  <a:gd name="connsiteX13" fmla="*/ 807193 w 4717238"/>
                  <a:gd name="connsiteY13" fmla="*/ 203201 h 348344"/>
                  <a:gd name="connsiteX14" fmla="*/ 0 w 4717238"/>
                  <a:gd name="connsiteY14" fmla="*/ 280603 h 348344"/>
                  <a:gd name="connsiteX15" fmla="*/ 0 w 4717238"/>
                  <a:gd name="connsiteY15" fmla="*/ 280602 h 348344"/>
                  <a:gd name="connsiteX16" fmla="*/ 807193 w 4717238"/>
                  <a:gd name="connsiteY16" fmla="*/ 203200 h 348344"/>
                  <a:gd name="connsiteX17" fmla="*/ 937822 w 4717238"/>
                  <a:gd name="connsiteY17" fmla="*/ 130629 h 348344"/>
                  <a:gd name="connsiteX18" fmla="*/ 1286165 w 4717238"/>
                  <a:gd name="connsiteY18" fmla="*/ 0 h 348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17238" h="348344">
                    <a:moveTo>
                      <a:pt x="1286165" y="0"/>
                    </a:moveTo>
                    <a:lnTo>
                      <a:pt x="1765136" y="101600"/>
                    </a:lnTo>
                    <a:lnTo>
                      <a:pt x="2752108" y="174172"/>
                    </a:lnTo>
                    <a:lnTo>
                      <a:pt x="3492336" y="174172"/>
                    </a:lnTo>
                    <a:lnTo>
                      <a:pt x="4276108" y="348343"/>
                    </a:lnTo>
                    <a:lnTo>
                      <a:pt x="4717237" y="298088"/>
                    </a:lnTo>
                    <a:lnTo>
                      <a:pt x="4717238" y="298089"/>
                    </a:lnTo>
                    <a:lnTo>
                      <a:pt x="4276108" y="348344"/>
                    </a:lnTo>
                    <a:lnTo>
                      <a:pt x="3492336" y="174173"/>
                    </a:lnTo>
                    <a:lnTo>
                      <a:pt x="2752108" y="174173"/>
                    </a:lnTo>
                    <a:lnTo>
                      <a:pt x="1765136" y="101601"/>
                    </a:lnTo>
                    <a:lnTo>
                      <a:pt x="1286165" y="1"/>
                    </a:lnTo>
                    <a:lnTo>
                      <a:pt x="937822" y="130630"/>
                    </a:lnTo>
                    <a:lnTo>
                      <a:pt x="807193" y="203201"/>
                    </a:lnTo>
                    <a:lnTo>
                      <a:pt x="0" y="280603"/>
                    </a:lnTo>
                    <a:lnTo>
                      <a:pt x="0" y="280602"/>
                    </a:lnTo>
                    <a:lnTo>
                      <a:pt x="807193" y="203200"/>
                    </a:lnTo>
                    <a:lnTo>
                      <a:pt x="937822" y="130629"/>
                    </a:lnTo>
                    <a:lnTo>
                      <a:pt x="12861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任意多边形: 形状 213"/>
              <p:cNvSpPr/>
              <p:nvPr/>
            </p:nvSpPr>
            <p:spPr>
              <a:xfrm>
                <a:off x="2527699" y="3308518"/>
                <a:ext cx="2023043" cy="117235"/>
              </a:xfrm>
              <a:custGeom>
                <a:avLst/>
                <a:gdLst>
                  <a:gd name="connsiteX0" fmla="*/ 853612 w 5009299"/>
                  <a:gd name="connsiteY0" fmla="*/ 0 h 290287"/>
                  <a:gd name="connsiteX1" fmla="*/ 1608355 w 5009299"/>
                  <a:gd name="connsiteY1" fmla="*/ 261258 h 290287"/>
                  <a:gd name="connsiteX2" fmla="*/ 2014755 w 5009299"/>
                  <a:gd name="connsiteY2" fmla="*/ 58058 h 290287"/>
                  <a:gd name="connsiteX3" fmla="*/ 3001726 w 5009299"/>
                  <a:gd name="connsiteY3" fmla="*/ 101600 h 290287"/>
                  <a:gd name="connsiteX4" fmla="*/ 3669383 w 5009299"/>
                  <a:gd name="connsiteY4" fmla="*/ 72572 h 290287"/>
                  <a:gd name="connsiteX5" fmla="*/ 4278983 w 5009299"/>
                  <a:gd name="connsiteY5" fmla="*/ 72572 h 290287"/>
                  <a:gd name="connsiteX6" fmla="*/ 4888583 w 5009299"/>
                  <a:gd name="connsiteY6" fmla="*/ 290286 h 290287"/>
                  <a:gd name="connsiteX7" fmla="*/ 5009298 w 5009299"/>
                  <a:gd name="connsiteY7" fmla="*/ 267828 h 290287"/>
                  <a:gd name="connsiteX8" fmla="*/ 5009299 w 5009299"/>
                  <a:gd name="connsiteY8" fmla="*/ 267829 h 290287"/>
                  <a:gd name="connsiteX9" fmla="*/ 4888583 w 5009299"/>
                  <a:gd name="connsiteY9" fmla="*/ 290287 h 290287"/>
                  <a:gd name="connsiteX10" fmla="*/ 4278983 w 5009299"/>
                  <a:gd name="connsiteY10" fmla="*/ 72573 h 290287"/>
                  <a:gd name="connsiteX11" fmla="*/ 3669383 w 5009299"/>
                  <a:gd name="connsiteY11" fmla="*/ 72573 h 290287"/>
                  <a:gd name="connsiteX12" fmla="*/ 3001726 w 5009299"/>
                  <a:gd name="connsiteY12" fmla="*/ 101601 h 290287"/>
                  <a:gd name="connsiteX13" fmla="*/ 2014755 w 5009299"/>
                  <a:gd name="connsiteY13" fmla="*/ 58059 h 290287"/>
                  <a:gd name="connsiteX14" fmla="*/ 1608355 w 5009299"/>
                  <a:gd name="connsiteY14" fmla="*/ 261259 h 290287"/>
                  <a:gd name="connsiteX15" fmla="*/ 853612 w 5009299"/>
                  <a:gd name="connsiteY15" fmla="*/ 1 h 290287"/>
                  <a:gd name="connsiteX16" fmla="*/ 345612 w 5009299"/>
                  <a:gd name="connsiteY16" fmla="*/ 72573 h 290287"/>
                  <a:gd name="connsiteX17" fmla="*/ 0 w 5009299"/>
                  <a:gd name="connsiteY17" fmla="*/ 22484 h 290287"/>
                  <a:gd name="connsiteX18" fmla="*/ 0 w 5009299"/>
                  <a:gd name="connsiteY18" fmla="*/ 22483 h 290287"/>
                  <a:gd name="connsiteX19" fmla="*/ 345612 w 5009299"/>
                  <a:gd name="connsiteY19" fmla="*/ 72572 h 290287"/>
                  <a:gd name="connsiteX20" fmla="*/ 853612 w 5009299"/>
                  <a:gd name="connsiteY20" fmla="*/ 0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009299" h="290287">
                    <a:moveTo>
                      <a:pt x="853612" y="0"/>
                    </a:moveTo>
                    <a:lnTo>
                      <a:pt x="1608355" y="261258"/>
                    </a:lnTo>
                    <a:lnTo>
                      <a:pt x="2014755" y="58058"/>
                    </a:lnTo>
                    <a:lnTo>
                      <a:pt x="3001726" y="101600"/>
                    </a:lnTo>
                    <a:lnTo>
                      <a:pt x="3669383" y="72572"/>
                    </a:lnTo>
                    <a:lnTo>
                      <a:pt x="4278983" y="72572"/>
                    </a:lnTo>
                    <a:lnTo>
                      <a:pt x="4888583" y="290286"/>
                    </a:lnTo>
                    <a:lnTo>
                      <a:pt x="5009298" y="267828"/>
                    </a:lnTo>
                    <a:lnTo>
                      <a:pt x="5009299" y="267829"/>
                    </a:lnTo>
                    <a:lnTo>
                      <a:pt x="4888583" y="290287"/>
                    </a:lnTo>
                    <a:lnTo>
                      <a:pt x="4278983" y="72573"/>
                    </a:lnTo>
                    <a:lnTo>
                      <a:pt x="3669383" y="72573"/>
                    </a:lnTo>
                    <a:lnTo>
                      <a:pt x="3001726" y="101601"/>
                    </a:lnTo>
                    <a:lnTo>
                      <a:pt x="2014755" y="58059"/>
                    </a:lnTo>
                    <a:lnTo>
                      <a:pt x="1608355" y="261259"/>
                    </a:lnTo>
                    <a:lnTo>
                      <a:pt x="853612" y="1"/>
                    </a:lnTo>
                    <a:lnTo>
                      <a:pt x="345612" y="72573"/>
                    </a:lnTo>
                    <a:lnTo>
                      <a:pt x="0" y="22484"/>
                    </a:lnTo>
                    <a:lnTo>
                      <a:pt x="0" y="22483"/>
                    </a:lnTo>
                    <a:lnTo>
                      <a:pt x="345612" y="72572"/>
                    </a:lnTo>
                    <a:lnTo>
                      <a:pt x="85361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任意多边形: 形状 214"/>
              <p:cNvSpPr/>
              <p:nvPr/>
            </p:nvSpPr>
            <p:spPr>
              <a:xfrm>
                <a:off x="2482403" y="3519540"/>
                <a:ext cx="2087939" cy="105511"/>
              </a:xfrm>
              <a:custGeom>
                <a:avLst/>
                <a:gdLst>
                  <a:gd name="connsiteX0" fmla="*/ 704514 w 5169989"/>
                  <a:gd name="connsiteY0" fmla="*/ 0 h 261258"/>
                  <a:gd name="connsiteX1" fmla="*/ 1328628 w 5169989"/>
                  <a:gd name="connsiteY1" fmla="*/ 58057 h 261258"/>
                  <a:gd name="connsiteX2" fmla="*/ 2838114 w 5169989"/>
                  <a:gd name="connsiteY2" fmla="*/ 159657 h 261258"/>
                  <a:gd name="connsiteX3" fmla="*/ 4129885 w 5169989"/>
                  <a:gd name="connsiteY3" fmla="*/ 29028 h 261258"/>
                  <a:gd name="connsiteX4" fmla="*/ 4608857 w 5169989"/>
                  <a:gd name="connsiteY4" fmla="*/ 261257 h 261258"/>
                  <a:gd name="connsiteX5" fmla="*/ 5169988 w 5169989"/>
                  <a:gd name="connsiteY5" fmla="*/ 198031 h 261258"/>
                  <a:gd name="connsiteX6" fmla="*/ 5169989 w 5169989"/>
                  <a:gd name="connsiteY6" fmla="*/ 198032 h 261258"/>
                  <a:gd name="connsiteX7" fmla="*/ 4608857 w 5169989"/>
                  <a:gd name="connsiteY7" fmla="*/ 261258 h 261258"/>
                  <a:gd name="connsiteX8" fmla="*/ 4129885 w 5169989"/>
                  <a:gd name="connsiteY8" fmla="*/ 29029 h 261258"/>
                  <a:gd name="connsiteX9" fmla="*/ 2838114 w 5169989"/>
                  <a:gd name="connsiteY9" fmla="*/ 159658 h 261258"/>
                  <a:gd name="connsiteX10" fmla="*/ 1328628 w 5169989"/>
                  <a:gd name="connsiteY10" fmla="*/ 58058 h 261258"/>
                  <a:gd name="connsiteX11" fmla="*/ 704514 w 5169989"/>
                  <a:gd name="connsiteY11" fmla="*/ 1 h 261258"/>
                  <a:gd name="connsiteX12" fmla="*/ 181999 w 5169989"/>
                  <a:gd name="connsiteY12" fmla="*/ 217715 h 261258"/>
                  <a:gd name="connsiteX13" fmla="*/ 0 w 5169989"/>
                  <a:gd name="connsiteY13" fmla="*/ 220279 h 261258"/>
                  <a:gd name="connsiteX14" fmla="*/ 1 w 5169989"/>
                  <a:gd name="connsiteY14" fmla="*/ 220278 h 261258"/>
                  <a:gd name="connsiteX15" fmla="*/ 181999 w 5169989"/>
                  <a:gd name="connsiteY15" fmla="*/ 217714 h 261258"/>
                  <a:gd name="connsiteX16" fmla="*/ 704514 w 5169989"/>
                  <a:gd name="connsiteY16" fmla="*/ 0 h 261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69989" h="261258">
                    <a:moveTo>
                      <a:pt x="704514" y="0"/>
                    </a:moveTo>
                    <a:lnTo>
                      <a:pt x="1328628" y="58057"/>
                    </a:lnTo>
                    <a:lnTo>
                      <a:pt x="2838114" y="159657"/>
                    </a:lnTo>
                    <a:lnTo>
                      <a:pt x="4129885" y="29028"/>
                    </a:lnTo>
                    <a:lnTo>
                      <a:pt x="4608857" y="261257"/>
                    </a:lnTo>
                    <a:lnTo>
                      <a:pt x="5169988" y="198031"/>
                    </a:lnTo>
                    <a:lnTo>
                      <a:pt x="5169989" y="198032"/>
                    </a:lnTo>
                    <a:lnTo>
                      <a:pt x="4608857" y="261258"/>
                    </a:lnTo>
                    <a:lnTo>
                      <a:pt x="4129885" y="29029"/>
                    </a:lnTo>
                    <a:lnTo>
                      <a:pt x="2838114" y="159658"/>
                    </a:lnTo>
                    <a:lnTo>
                      <a:pt x="1328628" y="58058"/>
                    </a:lnTo>
                    <a:lnTo>
                      <a:pt x="704514" y="1"/>
                    </a:lnTo>
                    <a:lnTo>
                      <a:pt x="181999" y="217715"/>
                    </a:lnTo>
                    <a:lnTo>
                      <a:pt x="0" y="220279"/>
                    </a:lnTo>
                    <a:lnTo>
                      <a:pt x="1" y="220278"/>
                    </a:lnTo>
                    <a:lnTo>
                      <a:pt x="181999" y="217714"/>
                    </a:lnTo>
                    <a:lnTo>
                      <a:pt x="70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任意多边形: 形状 215"/>
              <p:cNvSpPr/>
              <p:nvPr/>
            </p:nvSpPr>
            <p:spPr>
              <a:xfrm>
                <a:off x="2486497" y="3671944"/>
                <a:ext cx="2063692" cy="175852"/>
              </a:xfrm>
              <a:custGeom>
                <a:avLst/>
                <a:gdLst>
                  <a:gd name="connsiteX0" fmla="*/ 3452090 w 5109950"/>
                  <a:gd name="connsiteY0" fmla="*/ 0 h 435430"/>
                  <a:gd name="connsiteX1" fmla="*/ 4424547 w 5109950"/>
                  <a:gd name="connsiteY1" fmla="*/ 246743 h 435430"/>
                  <a:gd name="connsiteX2" fmla="*/ 5034147 w 5109950"/>
                  <a:gd name="connsiteY2" fmla="*/ 435429 h 435430"/>
                  <a:gd name="connsiteX3" fmla="*/ 5109950 w 5109950"/>
                  <a:gd name="connsiteY3" fmla="*/ 407415 h 435430"/>
                  <a:gd name="connsiteX4" fmla="*/ 5109950 w 5109950"/>
                  <a:gd name="connsiteY4" fmla="*/ 407416 h 435430"/>
                  <a:gd name="connsiteX5" fmla="*/ 5034147 w 5109950"/>
                  <a:gd name="connsiteY5" fmla="*/ 435430 h 435430"/>
                  <a:gd name="connsiteX6" fmla="*/ 4424547 w 5109950"/>
                  <a:gd name="connsiteY6" fmla="*/ 246744 h 435430"/>
                  <a:gd name="connsiteX7" fmla="*/ 3452090 w 5109950"/>
                  <a:gd name="connsiteY7" fmla="*/ 1 h 435430"/>
                  <a:gd name="connsiteX8" fmla="*/ 3074719 w 5109950"/>
                  <a:gd name="connsiteY8" fmla="*/ 145144 h 435430"/>
                  <a:gd name="connsiteX9" fmla="*/ 2523176 w 5109950"/>
                  <a:gd name="connsiteY9" fmla="*/ 232230 h 435430"/>
                  <a:gd name="connsiteX10" fmla="*/ 1507176 w 5109950"/>
                  <a:gd name="connsiteY10" fmla="*/ 14515 h 435430"/>
                  <a:gd name="connsiteX11" fmla="*/ 795976 w 5109950"/>
                  <a:gd name="connsiteY11" fmla="*/ 43544 h 435430"/>
                  <a:gd name="connsiteX12" fmla="*/ 287976 w 5109950"/>
                  <a:gd name="connsiteY12" fmla="*/ 145144 h 435430"/>
                  <a:gd name="connsiteX13" fmla="*/ 0 w 5109950"/>
                  <a:gd name="connsiteY13" fmla="*/ 125620 h 435430"/>
                  <a:gd name="connsiteX14" fmla="*/ 0 w 5109950"/>
                  <a:gd name="connsiteY14" fmla="*/ 125619 h 435430"/>
                  <a:gd name="connsiteX15" fmla="*/ 287976 w 5109950"/>
                  <a:gd name="connsiteY15" fmla="*/ 145143 h 435430"/>
                  <a:gd name="connsiteX16" fmla="*/ 795976 w 5109950"/>
                  <a:gd name="connsiteY16" fmla="*/ 43543 h 435430"/>
                  <a:gd name="connsiteX17" fmla="*/ 1507176 w 5109950"/>
                  <a:gd name="connsiteY17" fmla="*/ 14514 h 435430"/>
                  <a:gd name="connsiteX18" fmla="*/ 2523176 w 5109950"/>
                  <a:gd name="connsiteY18" fmla="*/ 232229 h 435430"/>
                  <a:gd name="connsiteX19" fmla="*/ 3074719 w 5109950"/>
                  <a:gd name="connsiteY19" fmla="*/ 145143 h 435430"/>
                  <a:gd name="connsiteX20" fmla="*/ 3452090 w 5109950"/>
                  <a:gd name="connsiteY20" fmla="*/ 0 h 43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09950" h="435430">
                    <a:moveTo>
                      <a:pt x="3452090" y="0"/>
                    </a:moveTo>
                    <a:lnTo>
                      <a:pt x="4424547" y="246743"/>
                    </a:lnTo>
                    <a:lnTo>
                      <a:pt x="5034147" y="435429"/>
                    </a:lnTo>
                    <a:lnTo>
                      <a:pt x="5109950" y="407415"/>
                    </a:lnTo>
                    <a:lnTo>
                      <a:pt x="5109950" y="407416"/>
                    </a:lnTo>
                    <a:lnTo>
                      <a:pt x="5034147" y="435430"/>
                    </a:lnTo>
                    <a:lnTo>
                      <a:pt x="4424547" y="246744"/>
                    </a:lnTo>
                    <a:lnTo>
                      <a:pt x="3452090" y="1"/>
                    </a:lnTo>
                    <a:lnTo>
                      <a:pt x="3074719" y="145144"/>
                    </a:lnTo>
                    <a:lnTo>
                      <a:pt x="2523176" y="232230"/>
                    </a:lnTo>
                    <a:lnTo>
                      <a:pt x="1507176" y="14515"/>
                    </a:lnTo>
                    <a:lnTo>
                      <a:pt x="795976" y="43544"/>
                    </a:lnTo>
                    <a:lnTo>
                      <a:pt x="287976" y="145144"/>
                    </a:lnTo>
                    <a:lnTo>
                      <a:pt x="0" y="125620"/>
                    </a:lnTo>
                    <a:lnTo>
                      <a:pt x="0" y="125619"/>
                    </a:lnTo>
                    <a:lnTo>
                      <a:pt x="287976" y="145143"/>
                    </a:lnTo>
                    <a:lnTo>
                      <a:pt x="795976" y="43543"/>
                    </a:lnTo>
                    <a:lnTo>
                      <a:pt x="1507176" y="14514"/>
                    </a:lnTo>
                    <a:lnTo>
                      <a:pt x="2523176" y="232229"/>
                    </a:lnTo>
                    <a:lnTo>
                      <a:pt x="3074719" y="145143"/>
                    </a:lnTo>
                    <a:lnTo>
                      <a:pt x="345209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任意多边形: 形状 216"/>
              <p:cNvSpPr/>
              <p:nvPr/>
            </p:nvSpPr>
            <p:spPr>
              <a:xfrm>
                <a:off x="2600308" y="4011923"/>
                <a:ext cx="1865653" cy="322394"/>
              </a:xfrm>
              <a:custGeom>
                <a:avLst/>
                <a:gdLst>
                  <a:gd name="connsiteX0" fmla="*/ 1472108 w 4619581"/>
                  <a:gd name="connsiteY0" fmla="*/ 0 h 798286"/>
                  <a:gd name="connsiteX1" fmla="*/ 2386508 w 4619581"/>
                  <a:gd name="connsiteY1" fmla="*/ 145143 h 798286"/>
                  <a:gd name="connsiteX2" fmla="*/ 3126736 w 4619581"/>
                  <a:gd name="connsiteY2" fmla="*/ 72571 h 798286"/>
                  <a:gd name="connsiteX3" fmla="*/ 3721822 w 4619581"/>
                  <a:gd name="connsiteY3" fmla="*/ 174171 h 798286"/>
                  <a:gd name="connsiteX4" fmla="*/ 4619581 w 4619581"/>
                  <a:gd name="connsiteY4" fmla="*/ 174171 h 798286"/>
                  <a:gd name="connsiteX5" fmla="*/ 4598149 w 4619581"/>
                  <a:gd name="connsiteY5" fmla="*/ 220080 h 798286"/>
                  <a:gd name="connsiteX6" fmla="*/ 4403830 w 4619581"/>
                  <a:gd name="connsiteY6" fmla="*/ 540003 h 798286"/>
                  <a:gd name="connsiteX7" fmla="*/ 4399703 w 4619581"/>
                  <a:gd name="connsiteY7" fmla="*/ 545387 h 798286"/>
                  <a:gd name="connsiteX8" fmla="*/ 3707308 w 4619581"/>
                  <a:gd name="connsiteY8" fmla="*/ 464457 h 798286"/>
                  <a:gd name="connsiteX9" fmla="*/ 3300908 w 4619581"/>
                  <a:gd name="connsiteY9" fmla="*/ 609600 h 798286"/>
                  <a:gd name="connsiteX10" fmla="*/ 2836450 w 4619581"/>
                  <a:gd name="connsiteY10" fmla="*/ 798286 h 798286"/>
                  <a:gd name="connsiteX11" fmla="*/ 1936565 w 4619581"/>
                  <a:gd name="connsiteY11" fmla="*/ 362857 h 798286"/>
                  <a:gd name="connsiteX12" fmla="*/ 1617250 w 4619581"/>
                  <a:gd name="connsiteY12" fmla="*/ 478971 h 798286"/>
                  <a:gd name="connsiteX13" fmla="*/ 978622 w 4619581"/>
                  <a:gd name="connsiteY13" fmla="*/ 449943 h 798286"/>
                  <a:gd name="connsiteX14" fmla="*/ 310965 w 4619581"/>
                  <a:gd name="connsiteY14" fmla="*/ 478971 h 798286"/>
                  <a:gd name="connsiteX15" fmla="*/ 170877 w 4619581"/>
                  <a:gd name="connsiteY15" fmla="*/ 520998 h 798286"/>
                  <a:gd name="connsiteX16" fmla="*/ 80602 w 4619581"/>
                  <a:gd name="connsiteY16" fmla="*/ 383837 h 798286"/>
                  <a:gd name="connsiteX17" fmla="*/ 0 w 4619581"/>
                  <a:gd name="connsiteY17" fmla="*/ 239639 h 798286"/>
                  <a:gd name="connsiteX18" fmla="*/ 64222 w 4619581"/>
                  <a:gd name="connsiteY18" fmla="*/ 232228 h 798286"/>
                  <a:gd name="connsiteX19" fmla="*/ 688336 w 4619581"/>
                  <a:gd name="connsiteY19" fmla="*/ 203200 h 798286"/>
                  <a:gd name="connsiteX20" fmla="*/ 1472108 w 4619581"/>
                  <a:gd name="connsiteY20" fmla="*/ 0 h 79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19581" h="798286">
                    <a:moveTo>
                      <a:pt x="1472108" y="0"/>
                    </a:moveTo>
                    <a:lnTo>
                      <a:pt x="2386508" y="145143"/>
                    </a:lnTo>
                    <a:lnTo>
                      <a:pt x="3126736" y="72571"/>
                    </a:lnTo>
                    <a:lnTo>
                      <a:pt x="3721822" y="174171"/>
                    </a:lnTo>
                    <a:lnTo>
                      <a:pt x="4619581" y="174171"/>
                    </a:lnTo>
                    <a:lnTo>
                      <a:pt x="4598149" y="220080"/>
                    </a:lnTo>
                    <a:cubicBezTo>
                      <a:pt x="4540998" y="331660"/>
                      <a:pt x="4475981" y="438545"/>
                      <a:pt x="4403830" y="540003"/>
                    </a:cubicBezTo>
                    <a:lnTo>
                      <a:pt x="4399703" y="545387"/>
                    </a:lnTo>
                    <a:lnTo>
                      <a:pt x="3707308" y="464457"/>
                    </a:lnTo>
                    <a:lnTo>
                      <a:pt x="3300908" y="609600"/>
                    </a:lnTo>
                    <a:lnTo>
                      <a:pt x="2836450" y="798286"/>
                    </a:lnTo>
                    <a:lnTo>
                      <a:pt x="1936565" y="362857"/>
                    </a:lnTo>
                    <a:lnTo>
                      <a:pt x="1617250" y="478971"/>
                    </a:lnTo>
                    <a:lnTo>
                      <a:pt x="978622" y="449943"/>
                    </a:lnTo>
                    <a:lnTo>
                      <a:pt x="310965" y="478971"/>
                    </a:lnTo>
                    <a:lnTo>
                      <a:pt x="170877" y="520998"/>
                    </a:lnTo>
                    <a:lnTo>
                      <a:pt x="80602" y="383837"/>
                    </a:lnTo>
                    <a:lnTo>
                      <a:pt x="0" y="239639"/>
                    </a:lnTo>
                    <a:lnTo>
                      <a:pt x="64222" y="232228"/>
                    </a:lnTo>
                    <a:lnTo>
                      <a:pt x="688336" y="203200"/>
                    </a:lnTo>
                    <a:lnTo>
                      <a:pt x="147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任意多边形: 形状 217"/>
              <p:cNvSpPr/>
              <p:nvPr/>
            </p:nvSpPr>
            <p:spPr>
              <a:xfrm>
                <a:off x="2881563" y="4375349"/>
                <a:ext cx="1288921" cy="217192"/>
              </a:xfrm>
              <a:custGeom>
                <a:avLst/>
                <a:gdLst>
                  <a:gd name="connsiteX0" fmla="*/ 441860 w 3191524"/>
                  <a:gd name="connsiteY0" fmla="*/ 0 h 537793"/>
                  <a:gd name="connsiteX1" fmla="*/ 717631 w 3191524"/>
                  <a:gd name="connsiteY1" fmla="*/ 43542 h 537793"/>
                  <a:gd name="connsiteX2" fmla="*/ 1080489 w 3191524"/>
                  <a:gd name="connsiteY2" fmla="*/ 174171 h 537793"/>
                  <a:gd name="connsiteX3" fmla="*/ 1661060 w 3191524"/>
                  <a:gd name="connsiteY3" fmla="*/ 130628 h 537793"/>
                  <a:gd name="connsiteX4" fmla="*/ 2560946 w 3191524"/>
                  <a:gd name="connsiteY4" fmla="*/ 87085 h 537793"/>
                  <a:gd name="connsiteX5" fmla="*/ 3112489 w 3191524"/>
                  <a:gd name="connsiteY5" fmla="*/ 174171 h 537793"/>
                  <a:gd name="connsiteX6" fmla="*/ 3191524 w 3191524"/>
                  <a:gd name="connsiteY6" fmla="*/ 180251 h 537793"/>
                  <a:gd name="connsiteX7" fmla="*/ 3043955 w 3191524"/>
                  <a:gd name="connsiteY7" fmla="*/ 287872 h 537793"/>
                  <a:gd name="connsiteX8" fmla="*/ 2719032 w 3191524"/>
                  <a:gd name="connsiteY8" fmla="*/ 474630 h 537793"/>
                  <a:gd name="connsiteX9" fmla="*/ 2574628 w 3191524"/>
                  <a:gd name="connsiteY9" fmla="*/ 537793 h 537793"/>
                  <a:gd name="connsiteX10" fmla="*/ 2401289 w 3191524"/>
                  <a:gd name="connsiteY10" fmla="*/ 508000 h 537793"/>
                  <a:gd name="connsiteX11" fmla="*/ 2052946 w 3191524"/>
                  <a:gd name="connsiteY11" fmla="*/ 478971 h 537793"/>
                  <a:gd name="connsiteX12" fmla="*/ 1922317 w 3191524"/>
                  <a:gd name="connsiteY12" fmla="*/ 478971 h 537793"/>
                  <a:gd name="connsiteX13" fmla="*/ 1283689 w 3191524"/>
                  <a:gd name="connsiteY13" fmla="*/ 522514 h 537793"/>
                  <a:gd name="connsiteX14" fmla="*/ 717631 w 3191524"/>
                  <a:gd name="connsiteY14" fmla="*/ 522514 h 537793"/>
                  <a:gd name="connsiteX15" fmla="*/ 595814 w 3191524"/>
                  <a:gd name="connsiteY15" fmla="*/ 527323 h 537793"/>
                  <a:gd name="connsiteX16" fmla="*/ 475347 w 3191524"/>
                  <a:gd name="connsiteY16" fmla="*/ 474630 h 537793"/>
                  <a:gd name="connsiteX17" fmla="*/ 150423 w 3191524"/>
                  <a:gd name="connsiteY17" fmla="*/ 287872 h 537793"/>
                  <a:gd name="connsiteX18" fmla="*/ 0 w 3191524"/>
                  <a:gd name="connsiteY18" fmla="*/ 178169 h 537793"/>
                  <a:gd name="connsiteX19" fmla="*/ 441860 w 3191524"/>
                  <a:gd name="connsiteY19" fmla="*/ 0 h 53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91524" h="537793">
                    <a:moveTo>
                      <a:pt x="441860" y="0"/>
                    </a:moveTo>
                    <a:lnTo>
                      <a:pt x="717631" y="43542"/>
                    </a:lnTo>
                    <a:lnTo>
                      <a:pt x="1080489" y="174171"/>
                    </a:lnTo>
                    <a:lnTo>
                      <a:pt x="1661060" y="130628"/>
                    </a:lnTo>
                    <a:lnTo>
                      <a:pt x="2560946" y="87085"/>
                    </a:lnTo>
                    <a:lnTo>
                      <a:pt x="3112489" y="174171"/>
                    </a:lnTo>
                    <a:lnTo>
                      <a:pt x="3191524" y="180251"/>
                    </a:lnTo>
                    <a:lnTo>
                      <a:pt x="3043955" y="287872"/>
                    </a:lnTo>
                    <a:cubicBezTo>
                      <a:pt x="2940708" y="357625"/>
                      <a:pt x="2832157" y="420121"/>
                      <a:pt x="2719032" y="474630"/>
                    </a:cubicBezTo>
                    <a:lnTo>
                      <a:pt x="2574628" y="537793"/>
                    </a:lnTo>
                    <a:lnTo>
                      <a:pt x="2401289" y="508000"/>
                    </a:lnTo>
                    <a:lnTo>
                      <a:pt x="2052946" y="478971"/>
                    </a:lnTo>
                    <a:lnTo>
                      <a:pt x="1922317" y="478971"/>
                    </a:lnTo>
                    <a:lnTo>
                      <a:pt x="1283689" y="522514"/>
                    </a:lnTo>
                    <a:lnTo>
                      <a:pt x="717631" y="522514"/>
                    </a:lnTo>
                    <a:lnTo>
                      <a:pt x="595814" y="527323"/>
                    </a:lnTo>
                    <a:lnTo>
                      <a:pt x="475347" y="474630"/>
                    </a:lnTo>
                    <a:cubicBezTo>
                      <a:pt x="362222" y="420121"/>
                      <a:pt x="253670" y="357625"/>
                      <a:pt x="150423" y="287872"/>
                    </a:cubicBezTo>
                    <a:lnTo>
                      <a:pt x="0" y="178169"/>
                    </a:lnTo>
                    <a:lnTo>
                      <a:pt x="4418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任意多边形: 形状 218"/>
              <p:cNvSpPr/>
              <p:nvPr/>
            </p:nvSpPr>
            <p:spPr>
              <a:xfrm>
                <a:off x="2537026" y="3841934"/>
                <a:ext cx="1979405" cy="266769"/>
              </a:xfrm>
              <a:custGeom>
                <a:avLst/>
                <a:gdLst>
                  <a:gd name="connsiteX0" fmla="*/ 1382060 w 4901245"/>
                  <a:gd name="connsiteY0" fmla="*/ 0 h 660552"/>
                  <a:gd name="connsiteX1" fmla="*/ 1861031 w 4901245"/>
                  <a:gd name="connsiteY1" fmla="*/ 101600 h 660552"/>
                  <a:gd name="connsiteX2" fmla="*/ 2848003 w 4901245"/>
                  <a:gd name="connsiteY2" fmla="*/ 174172 h 660552"/>
                  <a:gd name="connsiteX3" fmla="*/ 3588231 w 4901245"/>
                  <a:gd name="connsiteY3" fmla="*/ 174172 h 660552"/>
                  <a:gd name="connsiteX4" fmla="*/ 4372003 w 4901245"/>
                  <a:gd name="connsiteY4" fmla="*/ 348343 h 660552"/>
                  <a:gd name="connsiteX5" fmla="*/ 4901245 w 4901245"/>
                  <a:gd name="connsiteY5" fmla="*/ 288050 h 660552"/>
                  <a:gd name="connsiteX6" fmla="*/ 4834579 w 4901245"/>
                  <a:gd name="connsiteY6" fmla="*/ 470193 h 660552"/>
                  <a:gd name="connsiteX7" fmla="*/ 4776275 w 4901245"/>
                  <a:gd name="connsiteY7" fmla="*/ 595084 h 660552"/>
                  <a:gd name="connsiteX8" fmla="*/ 3878516 w 4901245"/>
                  <a:gd name="connsiteY8" fmla="*/ 595084 h 660552"/>
                  <a:gd name="connsiteX9" fmla="*/ 3283430 w 4901245"/>
                  <a:gd name="connsiteY9" fmla="*/ 493484 h 660552"/>
                  <a:gd name="connsiteX10" fmla="*/ 2543202 w 4901245"/>
                  <a:gd name="connsiteY10" fmla="*/ 566056 h 660552"/>
                  <a:gd name="connsiteX11" fmla="*/ 1628802 w 4901245"/>
                  <a:gd name="connsiteY11" fmla="*/ 420913 h 660552"/>
                  <a:gd name="connsiteX12" fmla="*/ 845030 w 4901245"/>
                  <a:gd name="connsiteY12" fmla="*/ 624113 h 660552"/>
                  <a:gd name="connsiteX13" fmla="*/ 220916 w 4901245"/>
                  <a:gd name="connsiteY13" fmla="*/ 653141 h 660552"/>
                  <a:gd name="connsiteX14" fmla="*/ 156694 w 4901245"/>
                  <a:gd name="connsiteY14" fmla="*/ 660552 h 660552"/>
                  <a:gd name="connsiteX15" fmla="*/ 145761 w 4901245"/>
                  <a:gd name="connsiteY15" fmla="*/ 640993 h 660552"/>
                  <a:gd name="connsiteX16" fmla="*/ 66025 w 4901245"/>
                  <a:gd name="connsiteY16" fmla="*/ 470193 h 660552"/>
                  <a:gd name="connsiteX17" fmla="*/ 0 w 4901245"/>
                  <a:gd name="connsiteY17" fmla="*/ 289798 h 660552"/>
                  <a:gd name="connsiteX18" fmla="*/ 903088 w 4901245"/>
                  <a:gd name="connsiteY18" fmla="*/ 203200 h 660552"/>
                  <a:gd name="connsiteX19" fmla="*/ 1033717 w 4901245"/>
                  <a:gd name="connsiteY19" fmla="*/ 130629 h 660552"/>
                  <a:gd name="connsiteX20" fmla="*/ 1382060 w 4901245"/>
                  <a:gd name="connsiteY20" fmla="*/ 0 h 66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01245" h="660552">
                    <a:moveTo>
                      <a:pt x="1382060" y="0"/>
                    </a:moveTo>
                    <a:lnTo>
                      <a:pt x="1861031" y="101600"/>
                    </a:lnTo>
                    <a:lnTo>
                      <a:pt x="2848003" y="174172"/>
                    </a:lnTo>
                    <a:lnTo>
                      <a:pt x="3588231" y="174172"/>
                    </a:lnTo>
                    <a:lnTo>
                      <a:pt x="4372003" y="348343"/>
                    </a:lnTo>
                    <a:lnTo>
                      <a:pt x="4901245" y="288050"/>
                    </a:lnTo>
                    <a:lnTo>
                      <a:pt x="4834579" y="470193"/>
                    </a:lnTo>
                    <a:lnTo>
                      <a:pt x="4776275" y="595084"/>
                    </a:lnTo>
                    <a:lnTo>
                      <a:pt x="3878516" y="595084"/>
                    </a:lnTo>
                    <a:lnTo>
                      <a:pt x="3283430" y="493484"/>
                    </a:lnTo>
                    <a:lnTo>
                      <a:pt x="2543202" y="566056"/>
                    </a:lnTo>
                    <a:lnTo>
                      <a:pt x="1628802" y="420913"/>
                    </a:lnTo>
                    <a:lnTo>
                      <a:pt x="845030" y="624113"/>
                    </a:lnTo>
                    <a:lnTo>
                      <a:pt x="220916" y="653141"/>
                    </a:lnTo>
                    <a:lnTo>
                      <a:pt x="156694" y="660552"/>
                    </a:lnTo>
                    <a:lnTo>
                      <a:pt x="145761" y="640993"/>
                    </a:lnTo>
                    <a:cubicBezTo>
                      <a:pt x="117186" y="585203"/>
                      <a:pt x="90577" y="528239"/>
                      <a:pt x="66025" y="470193"/>
                    </a:cubicBezTo>
                    <a:lnTo>
                      <a:pt x="0" y="289798"/>
                    </a:lnTo>
                    <a:lnTo>
                      <a:pt x="903088" y="203200"/>
                    </a:lnTo>
                    <a:lnTo>
                      <a:pt x="1033717" y="130629"/>
                    </a:lnTo>
                    <a:lnTo>
                      <a:pt x="138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0" name="任意多边形: 形状 219"/>
              <p:cNvSpPr/>
              <p:nvPr/>
            </p:nvSpPr>
            <p:spPr>
              <a:xfrm>
                <a:off x="2669318" y="4158465"/>
                <a:ext cx="1707843" cy="289679"/>
              </a:xfrm>
              <a:custGeom>
                <a:avLst/>
                <a:gdLst>
                  <a:gd name="connsiteX0" fmla="*/ 1765688 w 4228826"/>
                  <a:gd name="connsiteY0" fmla="*/ 0 h 717280"/>
                  <a:gd name="connsiteX1" fmla="*/ 2665573 w 4228826"/>
                  <a:gd name="connsiteY1" fmla="*/ 435429 h 717280"/>
                  <a:gd name="connsiteX2" fmla="*/ 3130031 w 4228826"/>
                  <a:gd name="connsiteY2" fmla="*/ 246743 h 717280"/>
                  <a:gd name="connsiteX3" fmla="*/ 3536431 w 4228826"/>
                  <a:gd name="connsiteY3" fmla="*/ 101600 h 717280"/>
                  <a:gd name="connsiteX4" fmla="*/ 4228826 w 4228826"/>
                  <a:gd name="connsiteY4" fmla="*/ 182530 h 717280"/>
                  <a:gd name="connsiteX5" fmla="*/ 4119469 w 4228826"/>
                  <a:gd name="connsiteY5" fmla="*/ 325172 h 717280"/>
                  <a:gd name="connsiteX6" fmla="*/ 3720297 w 4228826"/>
                  <a:gd name="connsiteY6" fmla="*/ 714923 h 717280"/>
                  <a:gd name="connsiteX7" fmla="*/ 3717066 w 4228826"/>
                  <a:gd name="connsiteY7" fmla="*/ 717280 h 717280"/>
                  <a:gd name="connsiteX8" fmla="*/ 3638031 w 4228826"/>
                  <a:gd name="connsiteY8" fmla="*/ 711200 h 717280"/>
                  <a:gd name="connsiteX9" fmla="*/ 3086488 w 4228826"/>
                  <a:gd name="connsiteY9" fmla="*/ 624114 h 717280"/>
                  <a:gd name="connsiteX10" fmla="*/ 2186602 w 4228826"/>
                  <a:gd name="connsiteY10" fmla="*/ 667657 h 717280"/>
                  <a:gd name="connsiteX11" fmla="*/ 1606031 w 4228826"/>
                  <a:gd name="connsiteY11" fmla="*/ 711200 h 717280"/>
                  <a:gd name="connsiteX12" fmla="*/ 1243173 w 4228826"/>
                  <a:gd name="connsiteY12" fmla="*/ 580571 h 717280"/>
                  <a:gd name="connsiteX13" fmla="*/ 967402 w 4228826"/>
                  <a:gd name="connsiteY13" fmla="*/ 537029 h 717280"/>
                  <a:gd name="connsiteX14" fmla="*/ 525542 w 4228826"/>
                  <a:gd name="connsiteY14" fmla="*/ 715198 h 717280"/>
                  <a:gd name="connsiteX15" fmla="*/ 525165 w 4228826"/>
                  <a:gd name="connsiteY15" fmla="*/ 714923 h 717280"/>
                  <a:gd name="connsiteX16" fmla="*/ 12509 w 4228826"/>
                  <a:gd name="connsiteY16" fmla="*/ 177146 h 717280"/>
                  <a:gd name="connsiteX17" fmla="*/ 0 w 4228826"/>
                  <a:gd name="connsiteY17" fmla="*/ 158141 h 717280"/>
                  <a:gd name="connsiteX18" fmla="*/ 140088 w 4228826"/>
                  <a:gd name="connsiteY18" fmla="*/ 116114 h 717280"/>
                  <a:gd name="connsiteX19" fmla="*/ 807745 w 4228826"/>
                  <a:gd name="connsiteY19" fmla="*/ 87086 h 717280"/>
                  <a:gd name="connsiteX20" fmla="*/ 1446373 w 4228826"/>
                  <a:gd name="connsiteY20" fmla="*/ 116114 h 717280"/>
                  <a:gd name="connsiteX21" fmla="*/ 1765688 w 4228826"/>
                  <a:gd name="connsiteY21" fmla="*/ 0 h 71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28826" h="717280">
                    <a:moveTo>
                      <a:pt x="1765688" y="0"/>
                    </a:moveTo>
                    <a:lnTo>
                      <a:pt x="2665573" y="435429"/>
                    </a:lnTo>
                    <a:lnTo>
                      <a:pt x="3130031" y="246743"/>
                    </a:lnTo>
                    <a:lnTo>
                      <a:pt x="3536431" y="101600"/>
                    </a:lnTo>
                    <a:lnTo>
                      <a:pt x="4228826" y="182530"/>
                    </a:lnTo>
                    <a:lnTo>
                      <a:pt x="4119469" y="325172"/>
                    </a:lnTo>
                    <a:cubicBezTo>
                      <a:pt x="4000817" y="468945"/>
                      <a:pt x="3866937" y="599685"/>
                      <a:pt x="3720297" y="714923"/>
                    </a:cubicBezTo>
                    <a:lnTo>
                      <a:pt x="3717066" y="717280"/>
                    </a:lnTo>
                    <a:lnTo>
                      <a:pt x="3638031" y="711200"/>
                    </a:lnTo>
                    <a:lnTo>
                      <a:pt x="3086488" y="624114"/>
                    </a:lnTo>
                    <a:lnTo>
                      <a:pt x="2186602" y="667657"/>
                    </a:lnTo>
                    <a:lnTo>
                      <a:pt x="1606031" y="711200"/>
                    </a:lnTo>
                    <a:lnTo>
                      <a:pt x="1243173" y="580571"/>
                    </a:lnTo>
                    <a:lnTo>
                      <a:pt x="967402" y="537029"/>
                    </a:lnTo>
                    <a:lnTo>
                      <a:pt x="525542" y="715198"/>
                    </a:lnTo>
                    <a:lnTo>
                      <a:pt x="525165" y="714923"/>
                    </a:lnTo>
                    <a:cubicBezTo>
                      <a:pt x="329646" y="561273"/>
                      <a:pt x="156810" y="380063"/>
                      <a:pt x="12509" y="177146"/>
                    </a:cubicBezTo>
                    <a:lnTo>
                      <a:pt x="0" y="158141"/>
                    </a:lnTo>
                    <a:lnTo>
                      <a:pt x="140088" y="116114"/>
                    </a:lnTo>
                    <a:lnTo>
                      <a:pt x="807745" y="87086"/>
                    </a:lnTo>
                    <a:lnTo>
                      <a:pt x="1446373" y="116114"/>
                    </a:lnTo>
                    <a:lnTo>
                      <a:pt x="176568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任意多边形: 形状 220"/>
              <p:cNvSpPr/>
              <p:nvPr/>
            </p:nvSpPr>
            <p:spPr>
              <a:xfrm>
                <a:off x="3122187" y="4568785"/>
                <a:ext cx="799159" cy="101298"/>
              </a:xfrm>
              <a:custGeom>
                <a:avLst/>
                <a:gdLst>
                  <a:gd name="connsiteX0" fmla="*/ 1326503 w 1978814"/>
                  <a:gd name="connsiteY0" fmla="*/ 0 h 250827"/>
                  <a:gd name="connsiteX1" fmla="*/ 1457132 w 1978814"/>
                  <a:gd name="connsiteY1" fmla="*/ 0 h 250827"/>
                  <a:gd name="connsiteX2" fmla="*/ 1805475 w 1978814"/>
                  <a:gd name="connsiteY2" fmla="*/ 29029 h 250827"/>
                  <a:gd name="connsiteX3" fmla="*/ 1978814 w 1978814"/>
                  <a:gd name="connsiteY3" fmla="*/ 58822 h 250827"/>
                  <a:gd name="connsiteX4" fmla="*/ 1950192 w 1978814"/>
                  <a:gd name="connsiteY4" fmla="*/ 71341 h 250827"/>
                  <a:gd name="connsiteX5" fmla="*/ 1001375 w 1978814"/>
                  <a:gd name="connsiteY5" fmla="*/ 250827 h 250827"/>
                  <a:gd name="connsiteX6" fmla="*/ 52558 w 1978814"/>
                  <a:gd name="connsiteY6" fmla="*/ 71341 h 250827"/>
                  <a:gd name="connsiteX7" fmla="*/ 0 w 1978814"/>
                  <a:gd name="connsiteY7" fmla="*/ 48352 h 250827"/>
                  <a:gd name="connsiteX8" fmla="*/ 121817 w 1978814"/>
                  <a:gd name="connsiteY8" fmla="*/ 43543 h 250827"/>
                  <a:gd name="connsiteX9" fmla="*/ 687875 w 1978814"/>
                  <a:gd name="connsiteY9" fmla="*/ 43543 h 250827"/>
                  <a:gd name="connsiteX10" fmla="*/ 1326503 w 1978814"/>
                  <a:gd name="connsiteY10" fmla="*/ 0 h 25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78814" h="250827">
                    <a:moveTo>
                      <a:pt x="1326503" y="0"/>
                    </a:moveTo>
                    <a:lnTo>
                      <a:pt x="1457132" y="0"/>
                    </a:lnTo>
                    <a:lnTo>
                      <a:pt x="1805475" y="29029"/>
                    </a:lnTo>
                    <a:lnTo>
                      <a:pt x="1978814" y="58822"/>
                    </a:lnTo>
                    <a:lnTo>
                      <a:pt x="1950192" y="71341"/>
                    </a:lnTo>
                    <a:cubicBezTo>
                      <a:pt x="1656405" y="187188"/>
                      <a:pt x="1336322" y="250827"/>
                      <a:pt x="1001375" y="250827"/>
                    </a:cubicBezTo>
                    <a:cubicBezTo>
                      <a:pt x="666429" y="250827"/>
                      <a:pt x="346346" y="187188"/>
                      <a:pt x="52558" y="71341"/>
                    </a:cubicBezTo>
                    <a:lnTo>
                      <a:pt x="0" y="48352"/>
                    </a:lnTo>
                    <a:lnTo>
                      <a:pt x="121817" y="43543"/>
                    </a:lnTo>
                    <a:lnTo>
                      <a:pt x="687875" y="43543"/>
                    </a:lnTo>
                    <a:lnTo>
                      <a:pt x="13265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innerShdw blurRad="12700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3577138" y="3490063"/>
              <a:ext cx="4795993" cy="4793947"/>
              <a:chOff x="982880" y="498626"/>
              <a:chExt cx="4795993" cy="4793947"/>
            </a:xfrm>
          </p:grpSpPr>
          <p:cxnSp>
            <p:nvCxnSpPr>
              <p:cNvPr id="123" name="直接连接符 122"/>
              <p:cNvCxnSpPr>
                <a:stCxn id="200" idx="6"/>
              </p:cNvCxnSpPr>
              <p:nvPr/>
            </p:nvCxnSpPr>
            <p:spPr>
              <a:xfrm>
                <a:off x="2825675" y="573267"/>
                <a:ext cx="129939" cy="83445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2955614" y="1407727"/>
                <a:ext cx="156030" cy="133585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flipH="1">
                <a:off x="2943803" y="2753246"/>
                <a:ext cx="167841" cy="1381170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endCxn id="200" idx="16"/>
              </p:cNvCxnSpPr>
              <p:nvPr/>
            </p:nvCxnSpPr>
            <p:spPr>
              <a:xfrm>
                <a:off x="2943803" y="4123640"/>
                <a:ext cx="496137" cy="116893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>
                <a:endCxn id="200" idx="15"/>
              </p:cNvCxnSpPr>
              <p:nvPr/>
            </p:nvCxnSpPr>
            <p:spPr>
              <a:xfrm flipH="1">
                <a:off x="2509683" y="4123640"/>
                <a:ext cx="434122" cy="1053030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V="1">
                <a:off x="2943803" y="3477448"/>
                <a:ext cx="1145103" cy="64619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>
                <a:endCxn id="200" idx="14"/>
              </p:cNvCxnSpPr>
              <p:nvPr/>
            </p:nvCxnSpPr>
            <p:spPr>
              <a:xfrm flipH="1">
                <a:off x="1892465" y="4123640"/>
                <a:ext cx="1051338" cy="669661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 flipV="1">
                <a:off x="2081470" y="3455408"/>
                <a:ext cx="862334" cy="66823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flipH="1">
                <a:off x="2102866" y="2753246"/>
                <a:ext cx="1008778" cy="70216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V="1">
                <a:off x="3111644" y="2102780"/>
                <a:ext cx="830340" cy="650466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flipH="1" flipV="1">
                <a:off x="2016130" y="2102780"/>
                <a:ext cx="1095514" cy="64080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3111644" y="2743585"/>
                <a:ext cx="966187" cy="73386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2955616" y="4134416"/>
                <a:ext cx="744206" cy="46106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flipH="1">
                <a:off x="3699822" y="3477448"/>
                <a:ext cx="389084" cy="111803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>
                <a:endCxn id="200" idx="16"/>
              </p:cNvCxnSpPr>
              <p:nvPr/>
            </p:nvCxnSpPr>
            <p:spPr>
              <a:xfrm flipH="1">
                <a:off x="3439940" y="4595485"/>
                <a:ext cx="259881" cy="69708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3699822" y="4595485"/>
                <a:ext cx="555201" cy="58127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V="1">
                <a:off x="3699822" y="4234593"/>
                <a:ext cx="664471" cy="36089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4088906" y="3477448"/>
                <a:ext cx="275387" cy="746370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endCxn id="200" idx="17"/>
              </p:cNvCxnSpPr>
              <p:nvPr/>
            </p:nvCxnSpPr>
            <p:spPr>
              <a:xfrm flipH="1">
                <a:off x="4255023" y="4223818"/>
                <a:ext cx="109270" cy="93799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>
                <a:endCxn id="200" idx="18"/>
              </p:cNvCxnSpPr>
              <p:nvPr/>
            </p:nvCxnSpPr>
            <p:spPr>
              <a:xfrm>
                <a:off x="4364293" y="4223818"/>
                <a:ext cx="493182" cy="60514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>
                <a:endCxn id="200" idx="19"/>
              </p:cNvCxnSpPr>
              <p:nvPr/>
            </p:nvCxnSpPr>
            <p:spPr>
              <a:xfrm flipV="1">
                <a:off x="4364293" y="4163269"/>
                <a:ext cx="1048384" cy="7132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>
                <a:endCxn id="200" idx="19"/>
              </p:cNvCxnSpPr>
              <p:nvPr/>
            </p:nvCxnSpPr>
            <p:spPr>
              <a:xfrm>
                <a:off x="4088906" y="3477448"/>
                <a:ext cx="1323770" cy="68581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>
                <a:endCxn id="200" idx="20"/>
              </p:cNvCxnSpPr>
              <p:nvPr/>
            </p:nvCxnSpPr>
            <p:spPr>
              <a:xfrm flipV="1">
                <a:off x="4088906" y="3366811"/>
                <a:ext cx="1654529" cy="11063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V="1">
                <a:off x="4088906" y="2191937"/>
                <a:ext cx="934686" cy="1285511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3941984" y="2102780"/>
                <a:ext cx="1081608" cy="8915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941984" y="2102780"/>
                <a:ext cx="146922" cy="137466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flipV="1">
                <a:off x="3941984" y="1227075"/>
                <a:ext cx="0" cy="87570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H="1" flipV="1">
                <a:off x="2955616" y="1407729"/>
                <a:ext cx="986368" cy="69505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flipH="1">
                <a:off x="2016130" y="1407727"/>
                <a:ext cx="939484" cy="69505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>
                <a:endCxn id="200" idx="8"/>
              </p:cNvCxnSpPr>
              <p:nvPr/>
            </p:nvCxnSpPr>
            <p:spPr>
              <a:xfrm flipH="1" flipV="1">
                <a:off x="1656209" y="1227075"/>
                <a:ext cx="1311220" cy="18065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200" idx="8"/>
              </p:cNvCxnSpPr>
              <p:nvPr/>
            </p:nvCxnSpPr>
            <p:spPr>
              <a:xfrm>
                <a:off x="1656209" y="1227075"/>
                <a:ext cx="359921" cy="87570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2016130" y="2102780"/>
                <a:ext cx="86736" cy="135262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endCxn id="200" idx="11"/>
              </p:cNvCxnSpPr>
              <p:nvPr/>
            </p:nvCxnSpPr>
            <p:spPr>
              <a:xfrm flipH="1">
                <a:off x="982880" y="2102780"/>
                <a:ext cx="1033250" cy="95495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>
                <a:endCxn id="200" idx="11"/>
              </p:cNvCxnSpPr>
              <p:nvPr/>
            </p:nvCxnSpPr>
            <p:spPr>
              <a:xfrm flipH="1" flipV="1">
                <a:off x="982880" y="3057739"/>
                <a:ext cx="1119986" cy="39766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flipH="1">
                <a:off x="1115282" y="3455408"/>
                <a:ext cx="966187" cy="29269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endCxn id="200" idx="13"/>
              </p:cNvCxnSpPr>
              <p:nvPr/>
            </p:nvCxnSpPr>
            <p:spPr>
              <a:xfrm flipH="1">
                <a:off x="1443579" y="3455408"/>
                <a:ext cx="659287" cy="862396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>
                <a:endCxn id="200" idx="14"/>
              </p:cNvCxnSpPr>
              <p:nvPr/>
            </p:nvCxnSpPr>
            <p:spPr>
              <a:xfrm flipH="1">
                <a:off x="1892465" y="3455408"/>
                <a:ext cx="210401" cy="133789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>
                <a:endCxn id="200" idx="9"/>
              </p:cNvCxnSpPr>
              <p:nvPr/>
            </p:nvCxnSpPr>
            <p:spPr>
              <a:xfrm flipH="1" flipV="1">
                <a:off x="1171885" y="2035421"/>
                <a:ext cx="844246" cy="6736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>
                <a:endCxn id="200" idx="10"/>
              </p:cNvCxnSpPr>
              <p:nvPr/>
            </p:nvCxnSpPr>
            <p:spPr>
              <a:xfrm flipH="1">
                <a:off x="994693" y="2102780"/>
                <a:ext cx="1021441" cy="40813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>
                <a:endCxn id="200" idx="7"/>
              </p:cNvCxnSpPr>
              <p:nvPr/>
            </p:nvCxnSpPr>
            <p:spPr>
              <a:xfrm flipH="1" flipV="1">
                <a:off x="2187785" y="846679"/>
                <a:ext cx="756019" cy="56104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V="1">
                <a:off x="2955614" y="1227075"/>
                <a:ext cx="986370" cy="180652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flipH="1" flipV="1">
                <a:off x="3941984" y="1227078"/>
                <a:ext cx="1081608" cy="96485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>
                <a:endCxn id="200" idx="1"/>
              </p:cNvCxnSpPr>
              <p:nvPr/>
            </p:nvCxnSpPr>
            <p:spPr>
              <a:xfrm flipV="1">
                <a:off x="5023592" y="1928433"/>
                <a:ext cx="542650" cy="26350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>
                <a:endCxn id="200" idx="20"/>
              </p:cNvCxnSpPr>
              <p:nvPr/>
            </p:nvCxnSpPr>
            <p:spPr>
              <a:xfrm>
                <a:off x="5023592" y="2191937"/>
                <a:ext cx="719842" cy="1174874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>
                <a:endCxn id="200" idx="0"/>
              </p:cNvCxnSpPr>
              <p:nvPr/>
            </p:nvCxnSpPr>
            <p:spPr>
              <a:xfrm>
                <a:off x="5023592" y="2191937"/>
                <a:ext cx="755281" cy="425966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>
                <a:endCxn id="200" idx="2"/>
              </p:cNvCxnSpPr>
              <p:nvPr/>
            </p:nvCxnSpPr>
            <p:spPr>
              <a:xfrm flipV="1">
                <a:off x="5023592" y="1464824"/>
                <a:ext cx="270956" cy="727115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flipV="1">
                <a:off x="2955614" y="504396"/>
                <a:ext cx="591010" cy="90860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>
                <a:stCxn id="200" idx="5"/>
              </p:cNvCxnSpPr>
              <p:nvPr/>
            </p:nvCxnSpPr>
            <p:spPr>
              <a:xfrm>
                <a:off x="3546256" y="501942"/>
                <a:ext cx="395728" cy="725133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>
                <a:endCxn id="200" idx="3"/>
              </p:cNvCxnSpPr>
              <p:nvPr/>
            </p:nvCxnSpPr>
            <p:spPr>
              <a:xfrm flipV="1">
                <a:off x="3941984" y="1007157"/>
                <a:ext cx="921398" cy="219918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>
                <a:endCxn id="200" idx="2"/>
              </p:cNvCxnSpPr>
              <p:nvPr/>
            </p:nvCxnSpPr>
            <p:spPr>
              <a:xfrm>
                <a:off x="3941984" y="1227075"/>
                <a:ext cx="1352565" cy="237749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>
                <a:endCxn id="200" idx="4"/>
              </p:cNvCxnSpPr>
              <p:nvPr/>
            </p:nvCxnSpPr>
            <p:spPr>
              <a:xfrm flipV="1">
                <a:off x="3941984" y="686198"/>
                <a:ext cx="327805" cy="540877"/>
              </a:xfrm>
              <a:prstGeom prst="line">
                <a:avLst/>
              </a:prstGeom>
              <a:ln w="127" cap="rnd">
                <a:solidFill>
                  <a:schemeClr val="accent1">
                    <a:lumMod val="10000"/>
                    <a:lumOff val="90000"/>
                  </a:schemeClr>
                </a:solidFill>
                <a:headEnd type="oval" w="sm" len="sm"/>
                <a:tailEnd type="oval" w="sm" len="sm"/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任意多边形: 形状 199"/>
              <p:cNvSpPr/>
              <p:nvPr/>
            </p:nvSpPr>
            <p:spPr>
              <a:xfrm>
                <a:off x="982880" y="498626"/>
                <a:ext cx="4795993" cy="4793947"/>
              </a:xfrm>
              <a:custGeom>
                <a:avLst/>
                <a:gdLst>
                  <a:gd name="connsiteX0" fmla="*/ 3093720 w 3093720"/>
                  <a:gd name="connsiteY0" fmla="*/ 1356360 h 3070860"/>
                  <a:gd name="connsiteX1" fmla="*/ 2956560 w 3093720"/>
                  <a:gd name="connsiteY1" fmla="*/ 914400 h 3070860"/>
                  <a:gd name="connsiteX2" fmla="*/ 2781300 w 3093720"/>
                  <a:gd name="connsiteY2" fmla="*/ 617220 h 3070860"/>
                  <a:gd name="connsiteX3" fmla="*/ 2522220 w 3093720"/>
                  <a:gd name="connsiteY3" fmla="*/ 381000 h 3070860"/>
                  <a:gd name="connsiteX4" fmla="*/ 2110740 w 3093720"/>
                  <a:gd name="connsiteY4" fmla="*/ 137160 h 3070860"/>
                  <a:gd name="connsiteX5" fmla="*/ 1653540 w 3093720"/>
                  <a:gd name="connsiteY5" fmla="*/ 0 h 3070860"/>
                  <a:gd name="connsiteX6" fmla="*/ 1188720 w 3093720"/>
                  <a:gd name="connsiteY6" fmla="*/ 45720 h 3070860"/>
                  <a:gd name="connsiteX7" fmla="*/ 777240 w 3093720"/>
                  <a:gd name="connsiteY7" fmla="*/ 220980 h 3070860"/>
                  <a:gd name="connsiteX8" fmla="*/ 434340 w 3093720"/>
                  <a:gd name="connsiteY8" fmla="*/ 464820 h 3070860"/>
                  <a:gd name="connsiteX9" fmla="*/ 121920 w 3093720"/>
                  <a:gd name="connsiteY9" fmla="*/ 982980 h 3070860"/>
                  <a:gd name="connsiteX10" fmla="*/ 7620 w 3093720"/>
                  <a:gd name="connsiteY10" fmla="*/ 1287780 h 3070860"/>
                  <a:gd name="connsiteX11" fmla="*/ 0 w 3093720"/>
                  <a:gd name="connsiteY11" fmla="*/ 1638300 h 3070860"/>
                  <a:gd name="connsiteX12" fmla="*/ 91440 w 3093720"/>
                  <a:gd name="connsiteY12" fmla="*/ 2072640 h 3070860"/>
                  <a:gd name="connsiteX13" fmla="*/ 297180 w 3093720"/>
                  <a:gd name="connsiteY13" fmla="*/ 2446020 h 3070860"/>
                  <a:gd name="connsiteX14" fmla="*/ 586740 w 3093720"/>
                  <a:gd name="connsiteY14" fmla="*/ 2750820 h 3070860"/>
                  <a:gd name="connsiteX15" fmla="*/ 1013460 w 3093720"/>
                  <a:gd name="connsiteY15" fmla="*/ 2948940 h 3070860"/>
                  <a:gd name="connsiteX16" fmla="*/ 1584960 w 3093720"/>
                  <a:gd name="connsiteY16" fmla="*/ 3070860 h 3070860"/>
                  <a:gd name="connsiteX17" fmla="*/ 2110740 w 3093720"/>
                  <a:gd name="connsiteY17" fmla="*/ 2987040 h 3070860"/>
                  <a:gd name="connsiteX18" fmla="*/ 2499360 w 3093720"/>
                  <a:gd name="connsiteY18" fmla="*/ 2773680 h 3070860"/>
                  <a:gd name="connsiteX19" fmla="*/ 2857500 w 3093720"/>
                  <a:gd name="connsiteY19" fmla="*/ 2346960 h 3070860"/>
                  <a:gd name="connsiteX20" fmla="*/ 3070860 w 3093720"/>
                  <a:gd name="connsiteY20" fmla="*/ 1836420 h 3070860"/>
                  <a:gd name="connsiteX21" fmla="*/ 3093720 w 3093720"/>
                  <a:gd name="connsiteY21" fmla="*/ 1356360 h 3070860"/>
                  <a:gd name="connsiteX0-1" fmla="*/ 3093720 w 3093720"/>
                  <a:gd name="connsiteY0-2" fmla="*/ 1356360 h 3070860"/>
                  <a:gd name="connsiteX1-3" fmla="*/ 2956560 w 3093720"/>
                  <a:gd name="connsiteY1-4" fmla="*/ 914400 h 3070860"/>
                  <a:gd name="connsiteX2-5" fmla="*/ 2781300 w 3093720"/>
                  <a:gd name="connsiteY2-6" fmla="*/ 617220 h 3070860"/>
                  <a:gd name="connsiteX3-7" fmla="*/ 2522220 w 3093720"/>
                  <a:gd name="connsiteY3-8" fmla="*/ 381000 h 3070860"/>
                  <a:gd name="connsiteX4-9" fmla="*/ 2110740 w 3093720"/>
                  <a:gd name="connsiteY4-10" fmla="*/ 137160 h 3070860"/>
                  <a:gd name="connsiteX5-11" fmla="*/ 1653540 w 3093720"/>
                  <a:gd name="connsiteY5-12" fmla="*/ 0 h 3070860"/>
                  <a:gd name="connsiteX6-13" fmla="*/ 1188720 w 3093720"/>
                  <a:gd name="connsiteY6-14" fmla="*/ 45720 h 3070860"/>
                  <a:gd name="connsiteX7-15" fmla="*/ 777240 w 3093720"/>
                  <a:gd name="connsiteY7-16" fmla="*/ 220980 h 3070860"/>
                  <a:gd name="connsiteX8-17" fmla="*/ 434340 w 3093720"/>
                  <a:gd name="connsiteY8-18" fmla="*/ 464820 h 3070860"/>
                  <a:gd name="connsiteX9-19" fmla="*/ 121920 w 3093720"/>
                  <a:gd name="connsiteY9-20" fmla="*/ 982980 h 3070860"/>
                  <a:gd name="connsiteX10-21" fmla="*/ 7620 w 3093720"/>
                  <a:gd name="connsiteY10-22" fmla="*/ 1287780 h 3070860"/>
                  <a:gd name="connsiteX11-23" fmla="*/ 0 w 3093720"/>
                  <a:gd name="connsiteY11-24" fmla="*/ 1638300 h 3070860"/>
                  <a:gd name="connsiteX12-25" fmla="*/ 91440 w 3093720"/>
                  <a:gd name="connsiteY12-26" fmla="*/ 2072640 h 3070860"/>
                  <a:gd name="connsiteX13-27" fmla="*/ 297180 w 3093720"/>
                  <a:gd name="connsiteY13-28" fmla="*/ 2446020 h 3070860"/>
                  <a:gd name="connsiteX14-29" fmla="*/ 586740 w 3093720"/>
                  <a:gd name="connsiteY14-30" fmla="*/ 2750820 h 3070860"/>
                  <a:gd name="connsiteX15-31" fmla="*/ 984885 w 3093720"/>
                  <a:gd name="connsiteY15-32" fmla="*/ 2996565 h 3070860"/>
                  <a:gd name="connsiteX16-33" fmla="*/ 1584960 w 3093720"/>
                  <a:gd name="connsiteY16-34" fmla="*/ 3070860 h 3070860"/>
                  <a:gd name="connsiteX17-35" fmla="*/ 2110740 w 3093720"/>
                  <a:gd name="connsiteY17-36" fmla="*/ 2987040 h 3070860"/>
                  <a:gd name="connsiteX18-37" fmla="*/ 2499360 w 3093720"/>
                  <a:gd name="connsiteY18-38" fmla="*/ 2773680 h 3070860"/>
                  <a:gd name="connsiteX19-39" fmla="*/ 2857500 w 3093720"/>
                  <a:gd name="connsiteY19-40" fmla="*/ 2346960 h 3070860"/>
                  <a:gd name="connsiteX20-41" fmla="*/ 3070860 w 3093720"/>
                  <a:gd name="connsiteY20-42" fmla="*/ 1836420 h 3070860"/>
                  <a:gd name="connsiteX21-43" fmla="*/ 3093720 w 3093720"/>
                  <a:gd name="connsiteY21-44" fmla="*/ 1356360 h 3070860"/>
                  <a:gd name="connsiteX0-45" fmla="*/ 3093720 w 3093720"/>
                  <a:gd name="connsiteY0-46" fmla="*/ 1356360 h 3070860"/>
                  <a:gd name="connsiteX1-47" fmla="*/ 2956560 w 3093720"/>
                  <a:gd name="connsiteY1-48" fmla="*/ 914400 h 3070860"/>
                  <a:gd name="connsiteX2-49" fmla="*/ 2781300 w 3093720"/>
                  <a:gd name="connsiteY2-50" fmla="*/ 617220 h 3070860"/>
                  <a:gd name="connsiteX3-51" fmla="*/ 2503170 w 3093720"/>
                  <a:gd name="connsiteY3-52" fmla="*/ 323850 h 3070860"/>
                  <a:gd name="connsiteX4-53" fmla="*/ 2110740 w 3093720"/>
                  <a:gd name="connsiteY4-54" fmla="*/ 137160 h 3070860"/>
                  <a:gd name="connsiteX5-55" fmla="*/ 1653540 w 3093720"/>
                  <a:gd name="connsiteY5-56" fmla="*/ 0 h 3070860"/>
                  <a:gd name="connsiteX6-57" fmla="*/ 1188720 w 3093720"/>
                  <a:gd name="connsiteY6-58" fmla="*/ 45720 h 3070860"/>
                  <a:gd name="connsiteX7-59" fmla="*/ 777240 w 3093720"/>
                  <a:gd name="connsiteY7-60" fmla="*/ 220980 h 3070860"/>
                  <a:gd name="connsiteX8-61" fmla="*/ 434340 w 3093720"/>
                  <a:gd name="connsiteY8-62" fmla="*/ 464820 h 3070860"/>
                  <a:gd name="connsiteX9-63" fmla="*/ 121920 w 3093720"/>
                  <a:gd name="connsiteY9-64" fmla="*/ 982980 h 3070860"/>
                  <a:gd name="connsiteX10-65" fmla="*/ 7620 w 3093720"/>
                  <a:gd name="connsiteY10-66" fmla="*/ 1287780 h 3070860"/>
                  <a:gd name="connsiteX11-67" fmla="*/ 0 w 3093720"/>
                  <a:gd name="connsiteY11-68" fmla="*/ 1638300 h 3070860"/>
                  <a:gd name="connsiteX12-69" fmla="*/ 91440 w 3093720"/>
                  <a:gd name="connsiteY12-70" fmla="*/ 2072640 h 3070860"/>
                  <a:gd name="connsiteX13-71" fmla="*/ 297180 w 3093720"/>
                  <a:gd name="connsiteY13-72" fmla="*/ 2446020 h 3070860"/>
                  <a:gd name="connsiteX14-73" fmla="*/ 586740 w 3093720"/>
                  <a:gd name="connsiteY14-74" fmla="*/ 2750820 h 3070860"/>
                  <a:gd name="connsiteX15-75" fmla="*/ 984885 w 3093720"/>
                  <a:gd name="connsiteY15-76" fmla="*/ 2996565 h 3070860"/>
                  <a:gd name="connsiteX16-77" fmla="*/ 1584960 w 3093720"/>
                  <a:gd name="connsiteY16-78" fmla="*/ 3070860 h 3070860"/>
                  <a:gd name="connsiteX17-79" fmla="*/ 2110740 w 3093720"/>
                  <a:gd name="connsiteY17-80" fmla="*/ 2987040 h 3070860"/>
                  <a:gd name="connsiteX18-81" fmla="*/ 2499360 w 3093720"/>
                  <a:gd name="connsiteY18-82" fmla="*/ 2773680 h 3070860"/>
                  <a:gd name="connsiteX19-83" fmla="*/ 2857500 w 3093720"/>
                  <a:gd name="connsiteY19-84" fmla="*/ 2346960 h 3070860"/>
                  <a:gd name="connsiteX20-85" fmla="*/ 3070860 w 3093720"/>
                  <a:gd name="connsiteY20-86" fmla="*/ 1836420 h 3070860"/>
                  <a:gd name="connsiteX21-87" fmla="*/ 3093720 w 3093720"/>
                  <a:gd name="connsiteY21-88" fmla="*/ 1356360 h 3070860"/>
                  <a:gd name="connsiteX0-89" fmla="*/ 3093720 w 3093720"/>
                  <a:gd name="connsiteY0-90" fmla="*/ 1358486 h 3072986"/>
                  <a:gd name="connsiteX1-91" fmla="*/ 2956560 w 3093720"/>
                  <a:gd name="connsiteY1-92" fmla="*/ 916526 h 3072986"/>
                  <a:gd name="connsiteX2-93" fmla="*/ 2781300 w 3093720"/>
                  <a:gd name="connsiteY2-94" fmla="*/ 619346 h 3072986"/>
                  <a:gd name="connsiteX3-95" fmla="*/ 2503170 w 3093720"/>
                  <a:gd name="connsiteY3-96" fmla="*/ 325976 h 3072986"/>
                  <a:gd name="connsiteX4-97" fmla="*/ 2120265 w 3093720"/>
                  <a:gd name="connsiteY4-98" fmla="*/ 120236 h 3072986"/>
                  <a:gd name="connsiteX5-99" fmla="*/ 1653540 w 3093720"/>
                  <a:gd name="connsiteY5-100" fmla="*/ 2126 h 3072986"/>
                  <a:gd name="connsiteX6-101" fmla="*/ 1188720 w 3093720"/>
                  <a:gd name="connsiteY6-102" fmla="*/ 47846 h 3072986"/>
                  <a:gd name="connsiteX7-103" fmla="*/ 777240 w 3093720"/>
                  <a:gd name="connsiteY7-104" fmla="*/ 223106 h 3072986"/>
                  <a:gd name="connsiteX8-105" fmla="*/ 434340 w 3093720"/>
                  <a:gd name="connsiteY8-106" fmla="*/ 466946 h 3072986"/>
                  <a:gd name="connsiteX9-107" fmla="*/ 121920 w 3093720"/>
                  <a:gd name="connsiteY9-108" fmla="*/ 985106 h 3072986"/>
                  <a:gd name="connsiteX10-109" fmla="*/ 7620 w 3093720"/>
                  <a:gd name="connsiteY10-110" fmla="*/ 1289906 h 3072986"/>
                  <a:gd name="connsiteX11-111" fmla="*/ 0 w 3093720"/>
                  <a:gd name="connsiteY11-112" fmla="*/ 1640426 h 3072986"/>
                  <a:gd name="connsiteX12-113" fmla="*/ 91440 w 3093720"/>
                  <a:gd name="connsiteY12-114" fmla="*/ 2074766 h 3072986"/>
                  <a:gd name="connsiteX13-115" fmla="*/ 297180 w 3093720"/>
                  <a:gd name="connsiteY13-116" fmla="*/ 2448146 h 3072986"/>
                  <a:gd name="connsiteX14-117" fmla="*/ 586740 w 3093720"/>
                  <a:gd name="connsiteY14-118" fmla="*/ 2752946 h 3072986"/>
                  <a:gd name="connsiteX15-119" fmla="*/ 984885 w 3093720"/>
                  <a:gd name="connsiteY15-120" fmla="*/ 2998691 h 3072986"/>
                  <a:gd name="connsiteX16-121" fmla="*/ 1584960 w 3093720"/>
                  <a:gd name="connsiteY16-122" fmla="*/ 3072986 h 3072986"/>
                  <a:gd name="connsiteX17-123" fmla="*/ 2110740 w 3093720"/>
                  <a:gd name="connsiteY17-124" fmla="*/ 2989166 h 3072986"/>
                  <a:gd name="connsiteX18-125" fmla="*/ 2499360 w 3093720"/>
                  <a:gd name="connsiteY18-126" fmla="*/ 2775806 h 3072986"/>
                  <a:gd name="connsiteX19-127" fmla="*/ 2857500 w 3093720"/>
                  <a:gd name="connsiteY19-128" fmla="*/ 2349086 h 3072986"/>
                  <a:gd name="connsiteX20-129" fmla="*/ 3070860 w 3093720"/>
                  <a:gd name="connsiteY20-130" fmla="*/ 1838546 h 3072986"/>
                  <a:gd name="connsiteX21-131" fmla="*/ 3093720 w 3093720"/>
                  <a:gd name="connsiteY21-132" fmla="*/ 1358486 h 30729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</a:cxnLst>
                <a:rect l="l" t="t" r="r" b="b"/>
                <a:pathLst>
                  <a:path w="3093720" h="3072986">
                    <a:moveTo>
                      <a:pt x="3093720" y="1358486"/>
                    </a:moveTo>
                    <a:lnTo>
                      <a:pt x="2956560" y="916526"/>
                    </a:lnTo>
                    <a:lnTo>
                      <a:pt x="2781300" y="619346"/>
                    </a:lnTo>
                    <a:lnTo>
                      <a:pt x="2503170" y="325976"/>
                    </a:lnTo>
                    <a:lnTo>
                      <a:pt x="2120265" y="120236"/>
                    </a:lnTo>
                    <a:cubicBezTo>
                      <a:pt x="1964690" y="80866"/>
                      <a:pt x="1808798" y="14191"/>
                      <a:pt x="1653540" y="2126"/>
                    </a:cubicBezTo>
                    <a:cubicBezTo>
                      <a:pt x="1498283" y="-9939"/>
                      <a:pt x="1343660" y="32606"/>
                      <a:pt x="1188720" y="47846"/>
                    </a:cubicBezTo>
                    <a:lnTo>
                      <a:pt x="777240" y="223106"/>
                    </a:lnTo>
                    <a:lnTo>
                      <a:pt x="434340" y="466946"/>
                    </a:lnTo>
                    <a:lnTo>
                      <a:pt x="121920" y="985106"/>
                    </a:lnTo>
                    <a:lnTo>
                      <a:pt x="7620" y="1289906"/>
                    </a:lnTo>
                    <a:lnTo>
                      <a:pt x="0" y="1640426"/>
                    </a:lnTo>
                    <a:lnTo>
                      <a:pt x="91440" y="2074766"/>
                    </a:lnTo>
                    <a:lnTo>
                      <a:pt x="297180" y="2448146"/>
                    </a:lnTo>
                    <a:lnTo>
                      <a:pt x="586740" y="2752946"/>
                    </a:lnTo>
                    <a:lnTo>
                      <a:pt x="984885" y="2998691"/>
                    </a:lnTo>
                    <a:lnTo>
                      <a:pt x="1584960" y="3072986"/>
                    </a:lnTo>
                    <a:lnTo>
                      <a:pt x="2110740" y="2989166"/>
                    </a:lnTo>
                    <a:lnTo>
                      <a:pt x="2499360" y="2775806"/>
                    </a:lnTo>
                    <a:lnTo>
                      <a:pt x="2857500" y="2349086"/>
                    </a:lnTo>
                    <a:lnTo>
                      <a:pt x="3070860" y="1838546"/>
                    </a:lnTo>
                    <a:lnTo>
                      <a:pt x="3093720" y="1358486"/>
                    </a:lnTo>
                    <a:close/>
                  </a:path>
                </a:pathLst>
              </a:custGeom>
              <a:noFill/>
              <a:ln w="3175">
                <a:solidFill>
                  <a:schemeClr val="accent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4" name="组合 173"/>
          <p:cNvGrpSpPr/>
          <p:nvPr/>
        </p:nvGrpSpPr>
        <p:grpSpPr>
          <a:xfrm>
            <a:off x="1303806" y="3321955"/>
            <a:ext cx="595259" cy="593724"/>
            <a:chOff x="1303806" y="3321955"/>
            <a:chExt cx="595259" cy="593724"/>
          </a:xfrm>
        </p:grpSpPr>
        <p:pic>
          <p:nvPicPr>
            <p:cNvPr id="170" name="图片 169"/>
            <p:cNvPicPr>
              <a:picLocks noChangeAspect="1"/>
            </p:cNvPicPr>
            <p:nvPr/>
          </p:nvPicPr>
          <p:blipFill>
            <a:blip r:embed="rId1" cstate="email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03806" y="3321955"/>
              <a:ext cx="595259" cy="593724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89" name="椭圆 88"/>
            <p:cNvSpPr/>
            <p:nvPr/>
          </p:nvSpPr>
          <p:spPr>
            <a:xfrm>
              <a:off x="1325664" y="3343046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366618" y="5046351"/>
            <a:ext cx="595259" cy="595259"/>
            <a:chOff x="3366618" y="5046351"/>
            <a:chExt cx="595259" cy="595259"/>
          </a:xfrm>
        </p:grpSpPr>
        <p:pic>
          <p:nvPicPr>
            <p:cNvPr id="171" name="图片 170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3366618" y="5046351"/>
              <a:ext cx="595259" cy="595259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93" name="椭圆 92"/>
            <p:cNvSpPr/>
            <p:nvPr/>
          </p:nvSpPr>
          <p:spPr>
            <a:xfrm>
              <a:off x="3388476" y="5068209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/>
                <a:t>3</a:t>
              </a:r>
              <a:endParaRPr lang="zh-CN" altLang="en-US" sz="2400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5599856" y="3318261"/>
            <a:ext cx="595259" cy="595259"/>
            <a:chOff x="5599856" y="3318261"/>
            <a:chExt cx="595259" cy="595259"/>
          </a:xfrm>
        </p:grpSpPr>
        <p:pic>
          <p:nvPicPr>
            <p:cNvPr id="172" name="图片 171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5599856" y="3318261"/>
              <a:ext cx="595259" cy="595259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97" name="椭圆 96"/>
            <p:cNvSpPr/>
            <p:nvPr/>
          </p:nvSpPr>
          <p:spPr>
            <a:xfrm>
              <a:off x="5621714" y="3340119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7656971" y="5047118"/>
            <a:ext cx="595259" cy="593724"/>
            <a:chOff x="7656971" y="5047118"/>
            <a:chExt cx="595259" cy="593724"/>
          </a:xfrm>
        </p:grpSpPr>
        <p:pic>
          <p:nvPicPr>
            <p:cNvPr id="173" name="图片 172"/>
            <p:cNvPicPr>
              <a:picLocks noChangeAspect="1"/>
            </p:cNvPicPr>
            <p:nvPr/>
          </p:nvPicPr>
          <p:blipFill>
            <a:blip r:embed="rId1" cstate="email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56971" y="5047118"/>
              <a:ext cx="595259" cy="593724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101" name="椭圆 100"/>
            <p:cNvSpPr/>
            <p:nvPr/>
          </p:nvSpPr>
          <p:spPr>
            <a:xfrm>
              <a:off x="7678829" y="5068209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/>
                <a:t>4</a:t>
              </a:r>
              <a:endParaRPr lang="zh-CN" altLang="en-US" sz="2400" dirty="0"/>
            </a:p>
          </p:txBody>
        </p:sp>
      </p:grpSp>
      <p:sp>
        <p:nvSpPr>
          <p:cNvPr id="85" name="椭圆 84"/>
          <p:cNvSpPr/>
          <p:nvPr/>
        </p:nvSpPr>
        <p:spPr>
          <a:xfrm rot="18541042" flipH="1">
            <a:off x="1432766" y="3045300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1953765" y="3396355"/>
            <a:ext cx="3249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lt"/>
              </a:rPr>
              <a:t>开始界面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椭圆 89"/>
          <p:cNvSpPr/>
          <p:nvPr/>
        </p:nvSpPr>
        <p:spPr>
          <a:xfrm rot="18541042" flipH="1">
            <a:off x="1011880" y="3906752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8541042" flipH="1">
            <a:off x="3476378" y="4769696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3997377" y="5120751"/>
            <a:ext cx="3249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lt"/>
              </a:rPr>
              <a:t>游戏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sym typeface="+mn-ea"/>
              </a:rPr>
              <a:t>界面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椭圆 93"/>
          <p:cNvSpPr/>
          <p:nvPr/>
        </p:nvSpPr>
        <p:spPr>
          <a:xfrm rot="18541042" flipH="1">
            <a:off x="3055492" y="5631148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8541042" flipH="1">
            <a:off x="5736761" y="3067880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257760" y="3418935"/>
            <a:ext cx="3249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lt"/>
              </a:rPr>
              <a:t>设置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sym typeface="+mn-ea"/>
              </a:rPr>
              <a:t>界面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椭圆 97"/>
          <p:cNvSpPr/>
          <p:nvPr/>
        </p:nvSpPr>
        <p:spPr>
          <a:xfrm rot="18541042" flipH="1">
            <a:off x="5315875" y="3929332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8541042" flipH="1">
            <a:off x="7780373" y="4769696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301372" y="5120751"/>
            <a:ext cx="3249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lt"/>
              </a:rPr>
              <a:t>结束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sym typeface="+mn-ea"/>
              </a:rPr>
              <a:t>界面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椭圆 101"/>
          <p:cNvSpPr/>
          <p:nvPr/>
        </p:nvSpPr>
        <p:spPr>
          <a:xfrm rot="18541042" flipH="1">
            <a:off x="7359487" y="5631148"/>
            <a:ext cx="900000" cy="72000"/>
          </a:xfrm>
          <a:prstGeom prst="ellipse">
            <a:avLst/>
          </a:prstGeom>
          <a:gradFill flip="none" rotWithShape="1">
            <a:gsLst>
              <a:gs pos="70000">
                <a:schemeClr val="accent1">
                  <a:lumMod val="20000"/>
                  <a:lumOff val="80000"/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8" name="组合 177"/>
          <p:cNvGrpSpPr/>
          <p:nvPr/>
        </p:nvGrpSpPr>
        <p:grpSpPr>
          <a:xfrm>
            <a:off x="1156990" y="6013849"/>
            <a:ext cx="574078" cy="197676"/>
            <a:chOff x="3267803" y="639091"/>
            <a:chExt cx="2696788" cy="928600"/>
          </a:xfrm>
        </p:grpSpPr>
        <p:sp>
          <p:nvSpPr>
            <p:cNvPr id="179" name="等腰三角形 178"/>
            <p:cNvSpPr/>
            <p:nvPr/>
          </p:nvSpPr>
          <p:spPr>
            <a:xfrm>
              <a:off x="3267803" y="639091"/>
              <a:ext cx="1060704" cy="914400"/>
            </a:xfrm>
            <a:prstGeom prst="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0" name="任意多边形: 形状 179"/>
            <p:cNvSpPr/>
            <p:nvPr/>
          </p:nvSpPr>
          <p:spPr>
            <a:xfrm>
              <a:off x="3792891" y="653291"/>
              <a:ext cx="2171700" cy="914400"/>
            </a:xfrm>
            <a:custGeom>
              <a:avLst/>
              <a:gdLst>
                <a:gd name="connsiteX0" fmla="*/ 514350 w 2171700"/>
                <a:gd name="connsiteY0" fmla="*/ 933450 h 933450"/>
                <a:gd name="connsiteX1" fmla="*/ 2171700 w 2171700"/>
                <a:gd name="connsiteY1" fmla="*/ 171450 h 933450"/>
                <a:gd name="connsiteX2" fmla="*/ 0 w 2171700"/>
                <a:gd name="connsiteY2" fmla="*/ 0 h 933450"/>
                <a:gd name="connsiteX3" fmla="*/ 514350 w 2171700"/>
                <a:gd name="connsiteY3" fmla="*/ 93345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933450">
                  <a:moveTo>
                    <a:pt x="514350" y="933450"/>
                  </a:moveTo>
                  <a:lnTo>
                    <a:pt x="2171700" y="171450"/>
                  </a:lnTo>
                  <a:lnTo>
                    <a:pt x="0" y="0"/>
                  </a:lnTo>
                  <a:lnTo>
                    <a:pt x="514350" y="9334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5" name="组合 184"/>
          <p:cNvGrpSpPr/>
          <p:nvPr/>
        </p:nvGrpSpPr>
        <p:grpSpPr>
          <a:xfrm rot="13340705">
            <a:off x="10548407" y="3543676"/>
            <a:ext cx="384301" cy="301652"/>
            <a:chOff x="4258268" y="2247744"/>
            <a:chExt cx="1881150" cy="1476583"/>
          </a:xfrm>
        </p:grpSpPr>
        <p:sp>
          <p:nvSpPr>
            <p:cNvPr id="186" name="等腰三角形 185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: 形状 186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: 形状 187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9" name="任意多边形: 形状 188"/>
          <p:cNvSpPr/>
          <p:nvPr/>
        </p:nvSpPr>
        <p:spPr>
          <a:xfrm rot="557043">
            <a:off x="10450408" y="524127"/>
            <a:ext cx="862458" cy="609260"/>
          </a:xfrm>
          <a:custGeom>
            <a:avLst/>
            <a:gdLst>
              <a:gd name="connsiteX0" fmla="*/ 87085 w 3135085"/>
              <a:gd name="connsiteY0" fmla="*/ 885372 h 1320800"/>
              <a:gd name="connsiteX1" fmla="*/ 1001485 w 3135085"/>
              <a:gd name="connsiteY1" fmla="*/ 203200 h 1320800"/>
              <a:gd name="connsiteX2" fmla="*/ 1582057 w 3135085"/>
              <a:gd name="connsiteY2" fmla="*/ 362857 h 1320800"/>
              <a:gd name="connsiteX3" fmla="*/ 3120571 w 3135085"/>
              <a:gd name="connsiteY3" fmla="*/ 0 h 1320800"/>
              <a:gd name="connsiteX4" fmla="*/ 3135085 w 3135085"/>
              <a:gd name="connsiteY4" fmla="*/ 290286 h 1320800"/>
              <a:gd name="connsiteX5" fmla="*/ 957943 w 3135085"/>
              <a:gd name="connsiteY5" fmla="*/ 1074057 h 1320800"/>
              <a:gd name="connsiteX6" fmla="*/ 0 w 3135085"/>
              <a:gd name="connsiteY6" fmla="*/ 1320800 h 1320800"/>
              <a:gd name="connsiteX7" fmla="*/ 87085 w 3135085"/>
              <a:gd name="connsiteY7" fmla="*/ 885372 h 1320800"/>
              <a:gd name="connsiteX0-1" fmla="*/ 87085 w 3135085"/>
              <a:gd name="connsiteY0-2" fmla="*/ 682172 h 1117600"/>
              <a:gd name="connsiteX1-3" fmla="*/ 1001485 w 3135085"/>
              <a:gd name="connsiteY1-4" fmla="*/ 0 h 1117600"/>
              <a:gd name="connsiteX2-5" fmla="*/ 1582057 w 3135085"/>
              <a:gd name="connsiteY2-6" fmla="*/ 159657 h 1117600"/>
              <a:gd name="connsiteX3-7" fmla="*/ 3135085 w 3135085"/>
              <a:gd name="connsiteY3-8" fmla="*/ 87086 h 1117600"/>
              <a:gd name="connsiteX4-9" fmla="*/ 957943 w 3135085"/>
              <a:gd name="connsiteY4-10" fmla="*/ 870857 h 1117600"/>
              <a:gd name="connsiteX5-11" fmla="*/ 0 w 3135085"/>
              <a:gd name="connsiteY5-12" fmla="*/ 1117600 h 1117600"/>
              <a:gd name="connsiteX6-13" fmla="*/ 87085 w 3135085"/>
              <a:gd name="connsiteY6-14" fmla="*/ 682172 h 1117600"/>
              <a:gd name="connsiteX0-15" fmla="*/ 87085 w 1582056"/>
              <a:gd name="connsiteY0-16" fmla="*/ 682172 h 1117600"/>
              <a:gd name="connsiteX1-17" fmla="*/ 1001485 w 1582056"/>
              <a:gd name="connsiteY1-18" fmla="*/ 0 h 1117600"/>
              <a:gd name="connsiteX2-19" fmla="*/ 1582057 w 1582056"/>
              <a:gd name="connsiteY2-20" fmla="*/ 159657 h 1117600"/>
              <a:gd name="connsiteX3-21" fmla="*/ 957943 w 1582056"/>
              <a:gd name="connsiteY3-22" fmla="*/ 870857 h 1117600"/>
              <a:gd name="connsiteX4-23" fmla="*/ 0 w 1582056"/>
              <a:gd name="connsiteY4-24" fmla="*/ 1117600 h 1117600"/>
              <a:gd name="connsiteX5-25" fmla="*/ 87085 w 1582056"/>
              <a:gd name="connsiteY5-26" fmla="*/ 682172 h 1117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82056" h="1117600">
                <a:moveTo>
                  <a:pt x="87085" y="682172"/>
                </a:moveTo>
                <a:lnTo>
                  <a:pt x="1001485" y="0"/>
                </a:lnTo>
                <a:lnTo>
                  <a:pt x="1582057" y="159657"/>
                </a:lnTo>
                <a:lnTo>
                  <a:pt x="957943" y="870857"/>
                </a:lnTo>
                <a:lnTo>
                  <a:pt x="0" y="1117600"/>
                </a:lnTo>
                <a:lnTo>
                  <a:pt x="87085" y="68217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0" name="菱形 189"/>
          <p:cNvSpPr/>
          <p:nvPr/>
        </p:nvSpPr>
        <p:spPr>
          <a:xfrm>
            <a:off x="3367314" y="1253310"/>
            <a:ext cx="175964" cy="196095"/>
          </a:xfrm>
          <a:prstGeom prst="diamond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1" name="任意多边形: 形状 190"/>
          <p:cNvSpPr/>
          <p:nvPr/>
        </p:nvSpPr>
        <p:spPr>
          <a:xfrm>
            <a:off x="6053880" y="6093605"/>
            <a:ext cx="361065" cy="145963"/>
          </a:xfrm>
          <a:custGeom>
            <a:avLst/>
            <a:gdLst>
              <a:gd name="connsiteX0" fmla="*/ 0 w 682172"/>
              <a:gd name="connsiteY0" fmla="*/ 145143 h 275772"/>
              <a:gd name="connsiteX1" fmla="*/ 203200 w 682172"/>
              <a:gd name="connsiteY1" fmla="*/ 0 h 275772"/>
              <a:gd name="connsiteX2" fmla="*/ 682172 w 682172"/>
              <a:gd name="connsiteY2" fmla="*/ 14515 h 275772"/>
              <a:gd name="connsiteX3" fmla="*/ 624115 w 682172"/>
              <a:gd name="connsiteY3" fmla="*/ 275772 h 275772"/>
              <a:gd name="connsiteX4" fmla="*/ 217715 w 682172"/>
              <a:gd name="connsiteY4" fmla="*/ 275772 h 275772"/>
              <a:gd name="connsiteX5" fmla="*/ 0 w 682172"/>
              <a:gd name="connsiteY5" fmla="*/ 145143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172" h="275772">
                <a:moveTo>
                  <a:pt x="0" y="145143"/>
                </a:moveTo>
                <a:lnTo>
                  <a:pt x="203200" y="0"/>
                </a:lnTo>
                <a:lnTo>
                  <a:pt x="682172" y="14515"/>
                </a:lnTo>
                <a:lnTo>
                  <a:pt x="624115" y="275772"/>
                </a:lnTo>
                <a:lnTo>
                  <a:pt x="217715" y="275772"/>
                </a:lnTo>
                <a:lnTo>
                  <a:pt x="0" y="145143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92" name="组合 191"/>
          <p:cNvGrpSpPr/>
          <p:nvPr/>
        </p:nvGrpSpPr>
        <p:grpSpPr>
          <a:xfrm rot="18749894">
            <a:off x="2966600" y="697445"/>
            <a:ext cx="430715" cy="338084"/>
            <a:chOff x="4258268" y="2247744"/>
            <a:chExt cx="1881150" cy="1476583"/>
          </a:xfrm>
        </p:grpSpPr>
        <p:sp>
          <p:nvSpPr>
            <p:cNvPr id="193" name="等腰三角形 192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: 形状 193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5" name="任意多边形: 形状 194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 rot="16365130">
            <a:off x="681549" y="5413589"/>
            <a:ext cx="251413" cy="197343"/>
            <a:chOff x="4258268" y="2247744"/>
            <a:chExt cx="1881150" cy="1476583"/>
          </a:xfrm>
        </p:grpSpPr>
        <p:sp>
          <p:nvSpPr>
            <p:cNvPr id="197" name="等腰三角形 196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" name="任意多边形: 形状 197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9" name="任意多边形: 形状 198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125 -0.84514 " pathEditMode="relative" rAng="0" ptsTypes="AA">
                                      <p:cBhvr>
                                        <p:cTn id="10" dur="16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4125 -0.84514 " pathEditMode="relative" rAng="0" ptsTypes="AA">
                                      <p:cBhvr>
                                        <p:cTn id="12" dur="160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4.07407E-6 L 0.4125 -0.84514 " pathEditMode="relative" rAng="0" ptsTypes="AA">
                                      <p:cBhvr>
                                        <p:cTn id="28" dur="16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79167E-6 1.11111E-6 L 0.4125 -0.84514 " pathEditMode="relative" rAng="0" ptsTypes="AA">
                                      <p:cBhvr>
                                        <p:cTn id="30" dur="160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33333E-6 -4.07407E-6 L 0.4125 -0.84513 " pathEditMode="relative" rAng="0" ptsTypes="AA">
                                      <p:cBhvr>
                                        <p:cTn id="46" dur="16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875E-6 2.96296E-6 L 0.4125 -0.84514 " pathEditMode="relative" rAng="0" ptsTypes="AA">
                                      <p:cBhvr>
                                        <p:cTn id="48" dur="16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875E-6 -4.07407E-6 L 0.4125 -0.84513 " pathEditMode="relative" rAng="0" ptsTypes="AA">
                                      <p:cBhvr>
                                        <p:cTn id="64" dur="160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2.91667E-6 2.96296E-6 L 0.4125 -0.84514 " pathEditMode="relative" rAng="0" ptsTypes="AA">
                                      <p:cBhvr>
                                        <p:cTn id="66" dur="160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4226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8" grpId="0"/>
      <p:bldP spid="90" grpId="0" animBg="1"/>
      <p:bldP spid="90" grpId="1" animBg="1"/>
      <p:bldP spid="91" grpId="0" animBg="1"/>
      <p:bldP spid="91" grpId="1" animBg="1"/>
      <p:bldP spid="92" grpId="0"/>
      <p:bldP spid="94" grpId="0" animBg="1"/>
      <p:bldP spid="94" grpId="1" animBg="1"/>
      <p:bldP spid="95" grpId="0" animBg="1"/>
      <p:bldP spid="95" grpId="1" animBg="1"/>
      <p:bldP spid="96" grpId="0"/>
      <p:bldP spid="98" grpId="0" animBg="1"/>
      <p:bldP spid="98" grpId="1" animBg="1"/>
      <p:bldP spid="99" grpId="0" animBg="1"/>
      <p:bldP spid="99" grpId="1" animBg="1"/>
      <p:bldP spid="100" grpId="0"/>
      <p:bldP spid="102" grpId="0" animBg="1"/>
      <p:bldP spid="10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组合 471"/>
          <p:cNvGrpSpPr/>
          <p:nvPr/>
        </p:nvGrpSpPr>
        <p:grpSpPr>
          <a:xfrm rot="21403427">
            <a:off x="4200021" y="6421241"/>
            <a:ext cx="1036439" cy="356883"/>
            <a:chOff x="3267803" y="639091"/>
            <a:chExt cx="2696788" cy="928600"/>
          </a:xfrm>
        </p:grpSpPr>
        <p:sp>
          <p:nvSpPr>
            <p:cNvPr id="473" name="等腰三角形 472"/>
            <p:cNvSpPr/>
            <p:nvPr/>
          </p:nvSpPr>
          <p:spPr>
            <a:xfrm>
              <a:off x="3267803" y="639091"/>
              <a:ext cx="1060704" cy="914400"/>
            </a:xfrm>
            <a:prstGeom prst="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4" name="任意多边形: 形状 473"/>
            <p:cNvSpPr/>
            <p:nvPr/>
          </p:nvSpPr>
          <p:spPr>
            <a:xfrm>
              <a:off x="3792891" y="653291"/>
              <a:ext cx="2171700" cy="914400"/>
            </a:xfrm>
            <a:custGeom>
              <a:avLst/>
              <a:gdLst>
                <a:gd name="connsiteX0" fmla="*/ 514350 w 2171700"/>
                <a:gd name="connsiteY0" fmla="*/ 933450 h 933450"/>
                <a:gd name="connsiteX1" fmla="*/ 2171700 w 2171700"/>
                <a:gd name="connsiteY1" fmla="*/ 171450 h 933450"/>
                <a:gd name="connsiteX2" fmla="*/ 0 w 2171700"/>
                <a:gd name="connsiteY2" fmla="*/ 0 h 933450"/>
                <a:gd name="connsiteX3" fmla="*/ 514350 w 2171700"/>
                <a:gd name="connsiteY3" fmla="*/ 93345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933450">
                  <a:moveTo>
                    <a:pt x="514350" y="933450"/>
                  </a:moveTo>
                  <a:lnTo>
                    <a:pt x="2171700" y="171450"/>
                  </a:lnTo>
                  <a:lnTo>
                    <a:pt x="0" y="0"/>
                  </a:lnTo>
                  <a:lnTo>
                    <a:pt x="514350" y="9334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5" name="组合 474"/>
          <p:cNvGrpSpPr/>
          <p:nvPr/>
        </p:nvGrpSpPr>
        <p:grpSpPr>
          <a:xfrm rot="17359169">
            <a:off x="3193727" y="5380093"/>
            <a:ext cx="1463082" cy="1148428"/>
            <a:chOff x="4258268" y="2247744"/>
            <a:chExt cx="1881150" cy="1476583"/>
          </a:xfrm>
        </p:grpSpPr>
        <p:sp>
          <p:nvSpPr>
            <p:cNvPr id="476" name="等腰三角形 475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7" name="任意多边形: 形状 476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8" name="任意多边形: 形状 477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3" name="任意多边形: 形状 482"/>
          <p:cNvSpPr/>
          <p:nvPr/>
        </p:nvSpPr>
        <p:spPr>
          <a:xfrm>
            <a:off x="9533021" y="5521356"/>
            <a:ext cx="1394198" cy="387640"/>
          </a:xfrm>
          <a:custGeom>
            <a:avLst/>
            <a:gdLst>
              <a:gd name="connsiteX0" fmla="*/ 0 w 6212114"/>
              <a:gd name="connsiteY0" fmla="*/ 1190171 h 1727200"/>
              <a:gd name="connsiteX1" fmla="*/ 435429 w 6212114"/>
              <a:gd name="connsiteY1" fmla="*/ 1190171 h 1727200"/>
              <a:gd name="connsiteX2" fmla="*/ 1117600 w 6212114"/>
              <a:gd name="connsiteY2" fmla="*/ 1727200 h 1727200"/>
              <a:gd name="connsiteX3" fmla="*/ 3672114 w 6212114"/>
              <a:gd name="connsiteY3" fmla="*/ 1103085 h 1727200"/>
              <a:gd name="connsiteX4" fmla="*/ 3860800 w 6212114"/>
              <a:gd name="connsiteY4" fmla="*/ 841828 h 1727200"/>
              <a:gd name="connsiteX5" fmla="*/ 4107543 w 6212114"/>
              <a:gd name="connsiteY5" fmla="*/ 986971 h 1727200"/>
              <a:gd name="connsiteX6" fmla="*/ 5326743 w 6212114"/>
              <a:gd name="connsiteY6" fmla="*/ 638628 h 1727200"/>
              <a:gd name="connsiteX7" fmla="*/ 6212114 w 6212114"/>
              <a:gd name="connsiteY7" fmla="*/ 0 h 1727200"/>
              <a:gd name="connsiteX8" fmla="*/ 4528457 w 6212114"/>
              <a:gd name="connsiteY8" fmla="*/ 145142 h 1727200"/>
              <a:gd name="connsiteX9" fmla="*/ 2670629 w 6212114"/>
              <a:gd name="connsiteY9" fmla="*/ 711200 h 1727200"/>
              <a:gd name="connsiteX10" fmla="*/ 1698171 w 6212114"/>
              <a:gd name="connsiteY10" fmla="*/ 653142 h 1727200"/>
              <a:gd name="connsiteX11" fmla="*/ 0 w 6212114"/>
              <a:gd name="connsiteY11" fmla="*/ 1190171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12114" h="1727200">
                <a:moveTo>
                  <a:pt x="0" y="1190171"/>
                </a:moveTo>
                <a:lnTo>
                  <a:pt x="435429" y="1190171"/>
                </a:lnTo>
                <a:lnTo>
                  <a:pt x="1117600" y="1727200"/>
                </a:lnTo>
                <a:lnTo>
                  <a:pt x="3672114" y="1103085"/>
                </a:lnTo>
                <a:lnTo>
                  <a:pt x="3860800" y="841828"/>
                </a:lnTo>
                <a:lnTo>
                  <a:pt x="4107543" y="986971"/>
                </a:lnTo>
                <a:lnTo>
                  <a:pt x="5326743" y="638628"/>
                </a:lnTo>
                <a:lnTo>
                  <a:pt x="6212114" y="0"/>
                </a:lnTo>
                <a:lnTo>
                  <a:pt x="4528457" y="145142"/>
                </a:lnTo>
                <a:lnTo>
                  <a:pt x="2670629" y="711200"/>
                </a:lnTo>
                <a:lnTo>
                  <a:pt x="1698171" y="653142"/>
                </a:lnTo>
                <a:lnTo>
                  <a:pt x="0" y="119017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9" name="组合 478"/>
          <p:cNvGrpSpPr/>
          <p:nvPr/>
        </p:nvGrpSpPr>
        <p:grpSpPr>
          <a:xfrm rot="13340705">
            <a:off x="9643974" y="1170935"/>
            <a:ext cx="901614" cy="707710"/>
            <a:chOff x="4258268" y="2247744"/>
            <a:chExt cx="1881150" cy="1476583"/>
          </a:xfrm>
        </p:grpSpPr>
        <p:sp>
          <p:nvSpPr>
            <p:cNvPr id="480" name="等腰三角形 479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1" name="任意多边形: 形状 480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2" name="任意多边形: 形状 481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660335" y="4108541"/>
            <a:ext cx="485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</a:rPr>
              <a:t>开始界面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2" name="弧形 81"/>
          <p:cNvSpPr/>
          <p:nvPr/>
        </p:nvSpPr>
        <p:spPr>
          <a:xfrm rot="20132055" flipH="1">
            <a:off x="4193152" y="1891856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9" name="图片 44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rot="20132055">
            <a:off x="5183608" y="1695761"/>
            <a:ext cx="1847677" cy="1842916"/>
          </a:xfrm>
          <a:prstGeom prst="rect">
            <a:avLst/>
          </a:prstGeom>
          <a:effectLst>
            <a:innerShdw blurRad="495300" dist="203200" dir="10800000">
              <a:schemeClr val="bg1">
                <a:alpha val="50000"/>
              </a:schemeClr>
            </a:innerShdw>
          </a:effectLst>
        </p:spPr>
      </p:pic>
      <p:sp>
        <p:nvSpPr>
          <p:cNvPr id="83" name="弧形 82"/>
          <p:cNvSpPr/>
          <p:nvPr/>
        </p:nvSpPr>
        <p:spPr>
          <a:xfrm rot="20132055" flipH="1" flipV="1">
            <a:off x="4193152" y="1891857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任意多边形: 形状 484"/>
          <p:cNvSpPr/>
          <p:nvPr/>
        </p:nvSpPr>
        <p:spPr>
          <a:xfrm rot="1733852">
            <a:off x="1408087" y="2603597"/>
            <a:ext cx="697358" cy="492629"/>
          </a:xfrm>
          <a:custGeom>
            <a:avLst/>
            <a:gdLst>
              <a:gd name="connsiteX0" fmla="*/ 87085 w 3135085"/>
              <a:gd name="connsiteY0" fmla="*/ 885372 h 1320800"/>
              <a:gd name="connsiteX1" fmla="*/ 1001485 w 3135085"/>
              <a:gd name="connsiteY1" fmla="*/ 203200 h 1320800"/>
              <a:gd name="connsiteX2" fmla="*/ 1582057 w 3135085"/>
              <a:gd name="connsiteY2" fmla="*/ 362857 h 1320800"/>
              <a:gd name="connsiteX3" fmla="*/ 3120571 w 3135085"/>
              <a:gd name="connsiteY3" fmla="*/ 0 h 1320800"/>
              <a:gd name="connsiteX4" fmla="*/ 3135085 w 3135085"/>
              <a:gd name="connsiteY4" fmla="*/ 290286 h 1320800"/>
              <a:gd name="connsiteX5" fmla="*/ 957943 w 3135085"/>
              <a:gd name="connsiteY5" fmla="*/ 1074057 h 1320800"/>
              <a:gd name="connsiteX6" fmla="*/ 0 w 3135085"/>
              <a:gd name="connsiteY6" fmla="*/ 1320800 h 1320800"/>
              <a:gd name="connsiteX7" fmla="*/ 87085 w 3135085"/>
              <a:gd name="connsiteY7" fmla="*/ 885372 h 1320800"/>
              <a:gd name="connsiteX0-1" fmla="*/ 87085 w 3135085"/>
              <a:gd name="connsiteY0-2" fmla="*/ 682172 h 1117600"/>
              <a:gd name="connsiteX1-3" fmla="*/ 1001485 w 3135085"/>
              <a:gd name="connsiteY1-4" fmla="*/ 0 h 1117600"/>
              <a:gd name="connsiteX2-5" fmla="*/ 1582057 w 3135085"/>
              <a:gd name="connsiteY2-6" fmla="*/ 159657 h 1117600"/>
              <a:gd name="connsiteX3-7" fmla="*/ 3135085 w 3135085"/>
              <a:gd name="connsiteY3-8" fmla="*/ 87086 h 1117600"/>
              <a:gd name="connsiteX4-9" fmla="*/ 957943 w 3135085"/>
              <a:gd name="connsiteY4-10" fmla="*/ 870857 h 1117600"/>
              <a:gd name="connsiteX5-11" fmla="*/ 0 w 3135085"/>
              <a:gd name="connsiteY5-12" fmla="*/ 1117600 h 1117600"/>
              <a:gd name="connsiteX6-13" fmla="*/ 87085 w 3135085"/>
              <a:gd name="connsiteY6-14" fmla="*/ 682172 h 1117600"/>
              <a:gd name="connsiteX0-15" fmla="*/ 87085 w 1582056"/>
              <a:gd name="connsiteY0-16" fmla="*/ 682172 h 1117600"/>
              <a:gd name="connsiteX1-17" fmla="*/ 1001485 w 1582056"/>
              <a:gd name="connsiteY1-18" fmla="*/ 0 h 1117600"/>
              <a:gd name="connsiteX2-19" fmla="*/ 1582057 w 1582056"/>
              <a:gd name="connsiteY2-20" fmla="*/ 159657 h 1117600"/>
              <a:gd name="connsiteX3-21" fmla="*/ 957943 w 1582056"/>
              <a:gd name="connsiteY3-22" fmla="*/ 870857 h 1117600"/>
              <a:gd name="connsiteX4-23" fmla="*/ 0 w 1582056"/>
              <a:gd name="connsiteY4-24" fmla="*/ 1117600 h 1117600"/>
              <a:gd name="connsiteX5-25" fmla="*/ 87085 w 1582056"/>
              <a:gd name="connsiteY5-26" fmla="*/ 682172 h 1117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82056" h="1117600">
                <a:moveTo>
                  <a:pt x="87085" y="682172"/>
                </a:moveTo>
                <a:lnTo>
                  <a:pt x="1001485" y="0"/>
                </a:lnTo>
                <a:lnTo>
                  <a:pt x="1582057" y="159657"/>
                </a:lnTo>
                <a:lnTo>
                  <a:pt x="957943" y="870857"/>
                </a:lnTo>
                <a:lnTo>
                  <a:pt x="0" y="1117600"/>
                </a:lnTo>
                <a:lnTo>
                  <a:pt x="87085" y="68217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6" name="菱形 485"/>
          <p:cNvSpPr/>
          <p:nvPr/>
        </p:nvSpPr>
        <p:spPr>
          <a:xfrm>
            <a:off x="3367314" y="1253310"/>
            <a:ext cx="175964" cy="196095"/>
          </a:xfrm>
          <a:prstGeom prst="diamond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7" name="任意多边形: 形状 486"/>
          <p:cNvSpPr/>
          <p:nvPr/>
        </p:nvSpPr>
        <p:spPr>
          <a:xfrm>
            <a:off x="1819995" y="5355929"/>
            <a:ext cx="361065" cy="145963"/>
          </a:xfrm>
          <a:custGeom>
            <a:avLst/>
            <a:gdLst>
              <a:gd name="connsiteX0" fmla="*/ 0 w 682172"/>
              <a:gd name="connsiteY0" fmla="*/ 145143 h 275772"/>
              <a:gd name="connsiteX1" fmla="*/ 203200 w 682172"/>
              <a:gd name="connsiteY1" fmla="*/ 0 h 275772"/>
              <a:gd name="connsiteX2" fmla="*/ 682172 w 682172"/>
              <a:gd name="connsiteY2" fmla="*/ 14515 h 275772"/>
              <a:gd name="connsiteX3" fmla="*/ 624115 w 682172"/>
              <a:gd name="connsiteY3" fmla="*/ 275772 h 275772"/>
              <a:gd name="connsiteX4" fmla="*/ 217715 w 682172"/>
              <a:gd name="connsiteY4" fmla="*/ 275772 h 275772"/>
              <a:gd name="connsiteX5" fmla="*/ 0 w 682172"/>
              <a:gd name="connsiteY5" fmla="*/ 145143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172" h="275772">
                <a:moveTo>
                  <a:pt x="0" y="145143"/>
                </a:moveTo>
                <a:lnTo>
                  <a:pt x="203200" y="0"/>
                </a:lnTo>
                <a:lnTo>
                  <a:pt x="682172" y="14515"/>
                </a:lnTo>
                <a:lnTo>
                  <a:pt x="624115" y="275772"/>
                </a:lnTo>
                <a:lnTo>
                  <a:pt x="217715" y="275772"/>
                </a:lnTo>
                <a:lnTo>
                  <a:pt x="0" y="145143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7369852" y="2223227"/>
            <a:ext cx="299626" cy="299245"/>
            <a:chOff x="1325664" y="3343046"/>
            <a:chExt cx="602591" cy="60182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32996" y="3351145"/>
              <a:ext cx="595259" cy="593724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34" name="椭圆 33"/>
            <p:cNvSpPr/>
            <p:nvPr/>
          </p:nvSpPr>
          <p:spPr>
            <a:xfrm>
              <a:off x="1325664" y="3343046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dirty="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0076" y="6686550"/>
            <a:ext cx="405881" cy="171450"/>
          </a:xfrm>
          <a:custGeom>
            <a:avLst/>
            <a:gdLst>
              <a:gd name="connsiteX0" fmla="*/ 0 w 405881"/>
              <a:gd name="connsiteY0" fmla="*/ 0 h 171450"/>
              <a:gd name="connsiteX1" fmla="*/ 405881 w 405881"/>
              <a:gd name="connsiteY1" fmla="*/ 33668 h 171450"/>
              <a:gd name="connsiteX2" fmla="*/ 405881 w 405881"/>
              <a:gd name="connsiteY2" fmla="*/ 171450 h 171450"/>
              <a:gd name="connsiteX3" fmla="*/ 209550 w 405881"/>
              <a:gd name="connsiteY3" fmla="*/ 171450 h 171450"/>
              <a:gd name="connsiteX4" fmla="*/ 0 w 405881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881" h="171450">
                <a:moveTo>
                  <a:pt x="0" y="0"/>
                </a:moveTo>
                <a:lnTo>
                  <a:pt x="405881" y="33668"/>
                </a:lnTo>
                <a:lnTo>
                  <a:pt x="405881" y="171450"/>
                </a:lnTo>
                <a:lnTo>
                  <a:pt x="209550" y="171450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57560" y="6807448"/>
            <a:ext cx="609440" cy="50552"/>
          </a:xfrm>
          <a:custGeom>
            <a:avLst/>
            <a:gdLst>
              <a:gd name="connsiteX0" fmla="*/ 0 w 609440"/>
              <a:gd name="connsiteY0" fmla="*/ 0 h 50552"/>
              <a:gd name="connsiteX1" fmla="*/ 609440 w 609440"/>
              <a:gd name="connsiteY1" fmla="*/ 50552 h 50552"/>
              <a:gd name="connsiteX2" fmla="*/ 0 w 609440"/>
              <a:gd name="connsiteY2" fmla="*/ 50552 h 50552"/>
              <a:gd name="connsiteX3" fmla="*/ 0 w 609440"/>
              <a:gd name="connsiteY3" fmla="*/ 0 h 5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0" h="50552">
                <a:moveTo>
                  <a:pt x="0" y="0"/>
                </a:moveTo>
                <a:lnTo>
                  <a:pt x="609440" y="50552"/>
                </a:lnTo>
                <a:lnTo>
                  <a:pt x="0" y="50552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sp>
        <p:nvSpPr>
          <p:cNvPr id="2" name="文本框 1"/>
          <p:cNvSpPr txBox="1"/>
          <p:nvPr/>
        </p:nvSpPr>
        <p:spPr>
          <a:xfrm>
            <a:off x="5545394" y="1937838"/>
            <a:ext cx="1061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1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25 7.40741E-7 " pathEditMode="relative" rAng="0" ptsTypes="AA">
                                      <p:cBhvr>
                                        <p:cTn id="41" dur="1600" spd="-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38034 0.00439 " pathEditMode="relative" rAng="0" ptsTypes="AA">
                                      <p:cBhvr>
                                        <p:cTn id="43" dur="1600" spd="-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19571 0.70371 " pathEditMode="relative" rAng="0" ptsTypes="AA">
                                      <p:cBhvr>
                                        <p:cTn id="50" dur="1600" spd="-100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351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59531 0.25602 " pathEditMode="relative" rAng="0" ptsTypes="AA">
                                      <p:cBhvr>
                                        <p:cTn id="52" dur="16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66" y="1280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4297 0.20092 " pathEditMode="relative" rAng="0" ptsTypes="AA">
                                      <p:cBhvr>
                                        <p:cTn id="54" dur="1600" spd="-100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10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8932 0.0912 " pathEditMode="relative" rAng="0" ptsTypes="AA">
                                      <p:cBhvr>
                                        <p:cTn id="56" dur="1600" spd="-100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456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00104 -0.53171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9532 0.00324 C -0.23164 0.05834 -0.25938 0.06898 -0.25808 0.13311 C -0.23985 0.19584 -0.17084 0.16019 -0.11394 0.12246 C -0.07943 0.09306 -0.02279 0.05533 -0.00065 0.00023 " pathEditMode="relative" rAng="20040000" ptsTypes="AA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432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4.81481E-6 L 8.33333E-7 -0.25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5481 -0.22222 " pathEditMode="relative" rAng="0" ptsTypes="AA">
                                      <p:cBhvr>
                                        <p:cTn id="88" dur="3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1111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181 -0.0949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474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50612 -0.64584 " pathEditMode="relative" rAng="0" ptsTypes="AA">
                                      <p:cBhvr>
                                        <p:cTn id="92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604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25521 -0.11597 " pathEditMode="relative" rAng="0" ptsTypes="AA">
                                      <p:cBhvr>
                                        <p:cTn id="94" dur="3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581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3000" fill="hold"/>
                                        <p:tgtEl>
                                          <p:spTgt spid="47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3000" fill="hold"/>
                                        <p:tgtEl>
                                          <p:spTgt spid="48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3000" fill="hold"/>
                                        <p:tgtEl>
                                          <p:spTgt spid="4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3000" fill="hold"/>
                                        <p:tgtEl>
                                          <p:spTgt spid="47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/>
      <p:bldP spid="483" grpId="1" animBg="1"/>
      <p:bldP spid="483" grpId="2" animBg="1"/>
      <p:bldP spid="483" grpId="3" animBg="1"/>
      <p:bldP spid="79" grpId="0"/>
      <p:bldP spid="79" grpId="1"/>
      <p:bldP spid="82" grpId="0" animBg="1"/>
      <p:bldP spid="83" grpId="0" animBg="1"/>
      <p:bldP spid="485" grpId="0" animBg="1"/>
      <p:bldP spid="485" grpId="1" animBg="1"/>
      <p:bldP spid="486" grpId="0" animBg="1"/>
      <p:bldP spid="486" grpId="1" animBg="1"/>
      <p:bldP spid="487" grpId="0" animBg="1"/>
      <p:bldP spid="487" grpId="1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1456690"/>
            <a:ext cx="6343650" cy="4187190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7079769" y="655498"/>
            <a:ext cx="44883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sz="3200" dirty="0">
                <a:latin typeface="+mj-lt"/>
                <a:sym typeface="+mn-ea"/>
              </a:rPr>
              <a:t>开始界面</a:t>
            </a:r>
            <a:endParaRPr lang="zh-CN" altLang="en-US" sz="3200" dirty="0">
              <a:latin typeface="+mj-lt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4133155" y="3592927"/>
            <a:ext cx="2802890" cy="1206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100" idx="1"/>
          </p:cNvCxnSpPr>
          <p:nvPr/>
        </p:nvCxnSpPr>
        <p:spPr>
          <a:xfrm>
            <a:off x="4098230" y="4335877"/>
            <a:ext cx="3329940" cy="127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endCxn id="101" idx="1"/>
          </p:cNvCxnSpPr>
          <p:nvPr/>
        </p:nvCxnSpPr>
        <p:spPr>
          <a:xfrm>
            <a:off x="4277725" y="5007231"/>
            <a:ext cx="265811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935788" y="3343256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开始游戏：按此开始游戏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427913" y="4141329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设置按钮：按此进行设置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935788" y="4800233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退出按钮：按此退出游戏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7913" y="2495275"/>
            <a:ext cx="4140200" cy="37863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通过键盘上下选择，回车键进行确认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9" grpId="0" bldLvl="0" animBg="1"/>
      <p:bldP spid="100" grpId="0" bldLvl="0" animBg="1"/>
      <p:bldP spid="101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组合 471"/>
          <p:cNvGrpSpPr/>
          <p:nvPr/>
        </p:nvGrpSpPr>
        <p:grpSpPr>
          <a:xfrm rot="21403427">
            <a:off x="4200021" y="6421241"/>
            <a:ext cx="1036439" cy="356883"/>
            <a:chOff x="3267803" y="639091"/>
            <a:chExt cx="2696788" cy="928600"/>
          </a:xfrm>
        </p:grpSpPr>
        <p:sp>
          <p:nvSpPr>
            <p:cNvPr id="473" name="等腰三角形 472"/>
            <p:cNvSpPr/>
            <p:nvPr/>
          </p:nvSpPr>
          <p:spPr>
            <a:xfrm>
              <a:off x="3267803" y="639091"/>
              <a:ext cx="1060704" cy="914400"/>
            </a:xfrm>
            <a:prstGeom prst="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4" name="任意多边形: 形状 473"/>
            <p:cNvSpPr/>
            <p:nvPr/>
          </p:nvSpPr>
          <p:spPr>
            <a:xfrm>
              <a:off x="3792891" y="653291"/>
              <a:ext cx="2171700" cy="914400"/>
            </a:xfrm>
            <a:custGeom>
              <a:avLst/>
              <a:gdLst>
                <a:gd name="connsiteX0" fmla="*/ 514350 w 2171700"/>
                <a:gd name="connsiteY0" fmla="*/ 933450 h 933450"/>
                <a:gd name="connsiteX1" fmla="*/ 2171700 w 2171700"/>
                <a:gd name="connsiteY1" fmla="*/ 171450 h 933450"/>
                <a:gd name="connsiteX2" fmla="*/ 0 w 2171700"/>
                <a:gd name="connsiteY2" fmla="*/ 0 h 933450"/>
                <a:gd name="connsiteX3" fmla="*/ 514350 w 2171700"/>
                <a:gd name="connsiteY3" fmla="*/ 93345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933450">
                  <a:moveTo>
                    <a:pt x="514350" y="933450"/>
                  </a:moveTo>
                  <a:lnTo>
                    <a:pt x="2171700" y="171450"/>
                  </a:lnTo>
                  <a:lnTo>
                    <a:pt x="0" y="0"/>
                  </a:lnTo>
                  <a:lnTo>
                    <a:pt x="514350" y="9334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5" name="组合 474"/>
          <p:cNvGrpSpPr/>
          <p:nvPr/>
        </p:nvGrpSpPr>
        <p:grpSpPr>
          <a:xfrm rot="17359169">
            <a:off x="3193727" y="5380093"/>
            <a:ext cx="1463082" cy="1148428"/>
            <a:chOff x="4258268" y="2247744"/>
            <a:chExt cx="1881150" cy="1476583"/>
          </a:xfrm>
        </p:grpSpPr>
        <p:sp>
          <p:nvSpPr>
            <p:cNvPr id="476" name="等腰三角形 475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7" name="任意多边形: 形状 476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8" name="任意多边形: 形状 477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3" name="任意多边形: 形状 482"/>
          <p:cNvSpPr/>
          <p:nvPr/>
        </p:nvSpPr>
        <p:spPr>
          <a:xfrm>
            <a:off x="9533021" y="5521356"/>
            <a:ext cx="1394198" cy="387640"/>
          </a:xfrm>
          <a:custGeom>
            <a:avLst/>
            <a:gdLst>
              <a:gd name="connsiteX0" fmla="*/ 0 w 6212114"/>
              <a:gd name="connsiteY0" fmla="*/ 1190171 h 1727200"/>
              <a:gd name="connsiteX1" fmla="*/ 435429 w 6212114"/>
              <a:gd name="connsiteY1" fmla="*/ 1190171 h 1727200"/>
              <a:gd name="connsiteX2" fmla="*/ 1117600 w 6212114"/>
              <a:gd name="connsiteY2" fmla="*/ 1727200 h 1727200"/>
              <a:gd name="connsiteX3" fmla="*/ 3672114 w 6212114"/>
              <a:gd name="connsiteY3" fmla="*/ 1103085 h 1727200"/>
              <a:gd name="connsiteX4" fmla="*/ 3860800 w 6212114"/>
              <a:gd name="connsiteY4" fmla="*/ 841828 h 1727200"/>
              <a:gd name="connsiteX5" fmla="*/ 4107543 w 6212114"/>
              <a:gd name="connsiteY5" fmla="*/ 986971 h 1727200"/>
              <a:gd name="connsiteX6" fmla="*/ 5326743 w 6212114"/>
              <a:gd name="connsiteY6" fmla="*/ 638628 h 1727200"/>
              <a:gd name="connsiteX7" fmla="*/ 6212114 w 6212114"/>
              <a:gd name="connsiteY7" fmla="*/ 0 h 1727200"/>
              <a:gd name="connsiteX8" fmla="*/ 4528457 w 6212114"/>
              <a:gd name="connsiteY8" fmla="*/ 145142 h 1727200"/>
              <a:gd name="connsiteX9" fmla="*/ 2670629 w 6212114"/>
              <a:gd name="connsiteY9" fmla="*/ 711200 h 1727200"/>
              <a:gd name="connsiteX10" fmla="*/ 1698171 w 6212114"/>
              <a:gd name="connsiteY10" fmla="*/ 653142 h 1727200"/>
              <a:gd name="connsiteX11" fmla="*/ 0 w 6212114"/>
              <a:gd name="connsiteY11" fmla="*/ 1190171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12114" h="1727200">
                <a:moveTo>
                  <a:pt x="0" y="1190171"/>
                </a:moveTo>
                <a:lnTo>
                  <a:pt x="435429" y="1190171"/>
                </a:lnTo>
                <a:lnTo>
                  <a:pt x="1117600" y="1727200"/>
                </a:lnTo>
                <a:lnTo>
                  <a:pt x="3672114" y="1103085"/>
                </a:lnTo>
                <a:lnTo>
                  <a:pt x="3860800" y="841828"/>
                </a:lnTo>
                <a:lnTo>
                  <a:pt x="4107543" y="986971"/>
                </a:lnTo>
                <a:lnTo>
                  <a:pt x="5326743" y="638628"/>
                </a:lnTo>
                <a:lnTo>
                  <a:pt x="6212114" y="0"/>
                </a:lnTo>
                <a:lnTo>
                  <a:pt x="4528457" y="145142"/>
                </a:lnTo>
                <a:lnTo>
                  <a:pt x="2670629" y="711200"/>
                </a:lnTo>
                <a:lnTo>
                  <a:pt x="1698171" y="653142"/>
                </a:lnTo>
                <a:lnTo>
                  <a:pt x="0" y="119017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9" name="组合 478"/>
          <p:cNvGrpSpPr/>
          <p:nvPr/>
        </p:nvGrpSpPr>
        <p:grpSpPr>
          <a:xfrm rot="13340705">
            <a:off x="9643974" y="1170935"/>
            <a:ext cx="901614" cy="707710"/>
            <a:chOff x="4258268" y="2247744"/>
            <a:chExt cx="1881150" cy="1476583"/>
          </a:xfrm>
        </p:grpSpPr>
        <p:sp>
          <p:nvSpPr>
            <p:cNvPr id="480" name="等腰三角形 479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1" name="任意多边形: 形状 480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2" name="任意多边形: 形状 481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660335" y="4108541"/>
            <a:ext cx="485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</a:rPr>
              <a:t>设置界面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2" name="弧形 81"/>
          <p:cNvSpPr/>
          <p:nvPr/>
        </p:nvSpPr>
        <p:spPr>
          <a:xfrm rot="20132055" flipH="1">
            <a:off x="4193152" y="1891856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9" name="图片 44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rot="20132055">
            <a:off x="5183608" y="1695761"/>
            <a:ext cx="1847677" cy="1842916"/>
          </a:xfrm>
          <a:prstGeom prst="rect">
            <a:avLst/>
          </a:prstGeom>
          <a:effectLst>
            <a:innerShdw blurRad="495300" dist="203200" dir="10800000">
              <a:schemeClr val="bg1">
                <a:alpha val="50000"/>
              </a:schemeClr>
            </a:innerShdw>
          </a:effectLst>
        </p:spPr>
      </p:pic>
      <p:sp>
        <p:nvSpPr>
          <p:cNvPr id="83" name="弧形 82"/>
          <p:cNvSpPr/>
          <p:nvPr/>
        </p:nvSpPr>
        <p:spPr>
          <a:xfrm rot="20132055" flipH="1" flipV="1">
            <a:off x="4193152" y="1891857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任意多边形: 形状 484"/>
          <p:cNvSpPr/>
          <p:nvPr/>
        </p:nvSpPr>
        <p:spPr>
          <a:xfrm rot="1733852">
            <a:off x="1408087" y="2603597"/>
            <a:ext cx="697358" cy="492629"/>
          </a:xfrm>
          <a:custGeom>
            <a:avLst/>
            <a:gdLst>
              <a:gd name="connsiteX0" fmla="*/ 87085 w 3135085"/>
              <a:gd name="connsiteY0" fmla="*/ 885372 h 1320800"/>
              <a:gd name="connsiteX1" fmla="*/ 1001485 w 3135085"/>
              <a:gd name="connsiteY1" fmla="*/ 203200 h 1320800"/>
              <a:gd name="connsiteX2" fmla="*/ 1582057 w 3135085"/>
              <a:gd name="connsiteY2" fmla="*/ 362857 h 1320800"/>
              <a:gd name="connsiteX3" fmla="*/ 3120571 w 3135085"/>
              <a:gd name="connsiteY3" fmla="*/ 0 h 1320800"/>
              <a:gd name="connsiteX4" fmla="*/ 3135085 w 3135085"/>
              <a:gd name="connsiteY4" fmla="*/ 290286 h 1320800"/>
              <a:gd name="connsiteX5" fmla="*/ 957943 w 3135085"/>
              <a:gd name="connsiteY5" fmla="*/ 1074057 h 1320800"/>
              <a:gd name="connsiteX6" fmla="*/ 0 w 3135085"/>
              <a:gd name="connsiteY6" fmla="*/ 1320800 h 1320800"/>
              <a:gd name="connsiteX7" fmla="*/ 87085 w 3135085"/>
              <a:gd name="connsiteY7" fmla="*/ 885372 h 1320800"/>
              <a:gd name="connsiteX0-1" fmla="*/ 87085 w 3135085"/>
              <a:gd name="connsiteY0-2" fmla="*/ 682172 h 1117600"/>
              <a:gd name="connsiteX1-3" fmla="*/ 1001485 w 3135085"/>
              <a:gd name="connsiteY1-4" fmla="*/ 0 h 1117600"/>
              <a:gd name="connsiteX2-5" fmla="*/ 1582057 w 3135085"/>
              <a:gd name="connsiteY2-6" fmla="*/ 159657 h 1117600"/>
              <a:gd name="connsiteX3-7" fmla="*/ 3135085 w 3135085"/>
              <a:gd name="connsiteY3-8" fmla="*/ 87086 h 1117600"/>
              <a:gd name="connsiteX4-9" fmla="*/ 957943 w 3135085"/>
              <a:gd name="connsiteY4-10" fmla="*/ 870857 h 1117600"/>
              <a:gd name="connsiteX5-11" fmla="*/ 0 w 3135085"/>
              <a:gd name="connsiteY5-12" fmla="*/ 1117600 h 1117600"/>
              <a:gd name="connsiteX6-13" fmla="*/ 87085 w 3135085"/>
              <a:gd name="connsiteY6-14" fmla="*/ 682172 h 1117600"/>
              <a:gd name="connsiteX0-15" fmla="*/ 87085 w 1582056"/>
              <a:gd name="connsiteY0-16" fmla="*/ 682172 h 1117600"/>
              <a:gd name="connsiteX1-17" fmla="*/ 1001485 w 1582056"/>
              <a:gd name="connsiteY1-18" fmla="*/ 0 h 1117600"/>
              <a:gd name="connsiteX2-19" fmla="*/ 1582057 w 1582056"/>
              <a:gd name="connsiteY2-20" fmla="*/ 159657 h 1117600"/>
              <a:gd name="connsiteX3-21" fmla="*/ 957943 w 1582056"/>
              <a:gd name="connsiteY3-22" fmla="*/ 870857 h 1117600"/>
              <a:gd name="connsiteX4-23" fmla="*/ 0 w 1582056"/>
              <a:gd name="connsiteY4-24" fmla="*/ 1117600 h 1117600"/>
              <a:gd name="connsiteX5-25" fmla="*/ 87085 w 1582056"/>
              <a:gd name="connsiteY5-26" fmla="*/ 682172 h 1117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82056" h="1117600">
                <a:moveTo>
                  <a:pt x="87085" y="682172"/>
                </a:moveTo>
                <a:lnTo>
                  <a:pt x="1001485" y="0"/>
                </a:lnTo>
                <a:lnTo>
                  <a:pt x="1582057" y="159657"/>
                </a:lnTo>
                <a:lnTo>
                  <a:pt x="957943" y="870857"/>
                </a:lnTo>
                <a:lnTo>
                  <a:pt x="0" y="1117600"/>
                </a:lnTo>
                <a:lnTo>
                  <a:pt x="87085" y="68217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6" name="菱形 485"/>
          <p:cNvSpPr/>
          <p:nvPr/>
        </p:nvSpPr>
        <p:spPr>
          <a:xfrm>
            <a:off x="3367314" y="1253310"/>
            <a:ext cx="175964" cy="196095"/>
          </a:xfrm>
          <a:prstGeom prst="diamond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7" name="任意多边形: 形状 486"/>
          <p:cNvSpPr/>
          <p:nvPr/>
        </p:nvSpPr>
        <p:spPr>
          <a:xfrm>
            <a:off x="1819995" y="5355929"/>
            <a:ext cx="361065" cy="145963"/>
          </a:xfrm>
          <a:custGeom>
            <a:avLst/>
            <a:gdLst>
              <a:gd name="connsiteX0" fmla="*/ 0 w 682172"/>
              <a:gd name="connsiteY0" fmla="*/ 145143 h 275772"/>
              <a:gd name="connsiteX1" fmla="*/ 203200 w 682172"/>
              <a:gd name="connsiteY1" fmla="*/ 0 h 275772"/>
              <a:gd name="connsiteX2" fmla="*/ 682172 w 682172"/>
              <a:gd name="connsiteY2" fmla="*/ 14515 h 275772"/>
              <a:gd name="connsiteX3" fmla="*/ 624115 w 682172"/>
              <a:gd name="connsiteY3" fmla="*/ 275772 h 275772"/>
              <a:gd name="connsiteX4" fmla="*/ 217715 w 682172"/>
              <a:gd name="connsiteY4" fmla="*/ 275772 h 275772"/>
              <a:gd name="connsiteX5" fmla="*/ 0 w 682172"/>
              <a:gd name="connsiteY5" fmla="*/ 145143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172" h="275772">
                <a:moveTo>
                  <a:pt x="0" y="145143"/>
                </a:moveTo>
                <a:lnTo>
                  <a:pt x="203200" y="0"/>
                </a:lnTo>
                <a:lnTo>
                  <a:pt x="682172" y="14515"/>
                </a:lnTo>
                <a:lnTo>
                  <a:pt x="624115" y="275772"/>
                </a:lnTo>
                <a:lnTo>
                  <a:pt x="217715" y="275772"/>
                </a:lnTo>
                <a:lnTo>
                  <a:pt x="0" y="145143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7369852" y="2223227"/>
            <a:ext cx="299626" cy="299245"/>
            <a:chOff x="1325664" y="3343046"/>
            <a:chExt cx="602591" cy="60182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32996" y="3351145"/>
              <a:ext cx="595259" cy="593724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34" name="椭圆 33"/>
            <p:cNvSpPr/>
            <p:nvPr/>
          </p:nvSpPr>
          <p:spPr>
            <a:xfrm>
              <a:off x="1325664" y="3343046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dirty="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0076" y="6686550"/>
            <a:ext cx="405881" cy="171450"/>
          </a:xfrm>
          <a:custGeom>
            <a:avLst/>
            <a:gdLst>
              <a:gd name="connsiteX0" fmla="*/ 0 w 405881"/>
              <a:gd name="connsiteY0" fmla="*/ 0 h 171450"/>
              <a:gd name="connsiteX1" fmla="*/ 405881 w 405881"/>
              <a:gd name="connsiteY1" fmla="*/ 33668 h 171450"/>
              <a:gd name="connsiteX2" fmla="*/ 405881 w 405881"/>
              <a:gd name="connsiteY2" fmla="*/ 171450 h 171450"/>
              <a:gd name="connsiteX3" fmla="*/ 209550 w 405881"/>
              <a:gd name="connsiteY3" fmla="*/ 171450 h 171450"/>
              <a:gd name="connsiteX4" fmla="*/ 0 w 405881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881" h="171450">
                <a:moveTo>
                  <a:pt x="0" y="0"/>
                </a:moveTo>
                <a:lnTo>
                  <a:pt x="405881" y="33668"/>
                </a:lnTo>
                <a:lnTo>
                  <a:pt x="405881" y="171450"/>
                </a:lnTo>
                <a:lnTo>
                  <a:pt x="209550" y="171450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57560" y="6807448"/>
            <a:ext cx="609440" cy="50552"/>
          </a:xfrm>
          <a:custGeom>
            <a:avLst/>
            <a:gdLst>
              <a:gd name="connsiteX0" fmla="*/ 0 w 609440"/>
              <a:gd name="connsiteY0" fmla="*/ 0 h 50552"/>
              <a:gd name="connsiteX1" fmla="*/ 609440 w 609440"/>
              <a:gd name="connsiteY1" fmla="*/ 50552 h 50552"/>
              <a:gd name="connsiteX2" fmla="*/ 0 w 609440"/>
              <a:gd name="connsiteY2" fmla="*/ 50552 h 50552"/>
              <a:gd name="connsiteX3" fmla="*/ 0 w 609440"/>
              <a:gd name="connsiteY3" fmla="*/ 0 h 5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0" h="50552">
                <a:moveTo>
                  <a:pt x="0" y="0"/>
                </a:moveTo>
                <a:lnTo>
                  <a:pt x="609440" y="50552"/>
                </a:lnTo>
                <a:lnTo>
                  <a:pt x="0" y="50552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sp>
        <p:nvSpPr>
          <p:cNvPr id="2" name="文本框 1"/>
          <p:cNvSpPr txBox="1"/>
          <p:nvPr/>
        </p:nvSpPr>
        <p:spPr>
          <a:xfrm>
            <a:off x="5545394" y="1937838"/>
            <a:ext cx="106188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2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25 7.40741E-7 " pathEditMode="relative" rAng="0" ptsTypes="AA">
                                      <p:cBhvr>
                                        <p:cTn id="41" dur="1600" spd="-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38034 0.00439 " pathEditMode="relative" rAng="0" ptsTypes="AA">
                                      <p:cBhvr>
                                        <p:cTn id="43" dur="1600" spd="-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19571 0.70371 " pathEditMode="relative" rAng="0" ptsTypes="AA">
                                      <p:cBhvr>
                                        <p:cTn id="50" dur="1600" spd="-100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351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59531 0.25602 " pathEditMode="relative" rAng="0" ptsTypes="AA">
                                      <p:cBhvr>
                                        <p:cTn id="52" dur="16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66" y="1280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4297 0.20092 " pathEditMode="relative" rAng="0" ptsTypes="AA">
                                      <p:cBhvr>
                                        <p:cTn id="54" dur="1600" spd="-100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10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8932 0.0912 " pathEditMode="relative" rAng="0" ptsTypes="AA">
                                      <p:cBhvr>
                                        <p:cTn id="56" dur="1600" spd="-100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456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00104 -0.53171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9532 0.00324 C -0.23164 0.05834 -0.25938 0.06898 -0.25808 0.13311 C -0.23985 0.19584 -0.17084 0.16019 -0.11394 0.12246 C -0.07943 0.09306 -0.02279 0.05533 -0.00065 0.00023 " pathEditMode="relative" rAng="20040000" ptsTypes="AA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432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4.81481E-6 L 8.33333E-7 -0.25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5481 -0.22222 " pathEditMode="relative" rAng="0" ptsTypes="AA">
                                      <p:cBhvr>
                                        <p:cTn id="88" dur="3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1111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181 -0.0949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474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50612 -0.64584 " pathEditMode="relative" rAng="0" ptsTypes="AA">
                                      <p:cBhvr>
                                        <p:cTn id="92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604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25521 -0.11597 " pathEditMode="relative" rAng="0" ptsTypes="AA">
                                      <p:cBhvr>
                                        <p:cTn id="94" dur="3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581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3000" fill="hold"/>
                                        <p:tgtEl>
                                          <p:spTgt spid="47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3000" fill="hold"/>
                                        <p:tgtEl>
                                          <p:spTgt spid="48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3000" fill="hold"/>
                                        <p:tgtEl>
                                          <p:spTgt spid="4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3000" fill="hold"/>
                                        <p:tgtEl>
                                          <p:spTgt spid="47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bldLvl="0" animBg="1"/>
      <p:bldP spid="483" grpId="1" bldLvl="0" animBg="1"/>
      <p:bldP spid="483" grpId="2" bldLvl="0" animBg="1"/>
      <p:bldP spid="483" grpId="3" bldLvl="0" animBg="1"/>
      <p:bldP spid="79" grpId="0"/>
      <p:bldP spid="79" grpId="1"/>
      <p:bldP spid="82" grpId="0" bldLvl="0" animBg="1"/>
      <p:bldP spid="83" grpId="0" bldLvl="0" animBg="1"/>
      <p:bldP spid="485" grpId="0" bldLvl="0" animBg="1"/>
      <p:bldP spid="485" grpId="1" bldLvl="0" animBg="1"/>
      <p:bldP spid="486" grpId="0" bldLvl="0" animBg="1"/>
      <p:bldP spid="486" grpId="1" bldLvl="0" animBg="1"/>
      <p:bldP spid="487" grpId="0" bldLvl="0" animBg="1"/>
      <p:bldP spid="487" grpId="1" bldLvl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7079769" y="655498"/>
            <a:ext cx="44883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sz="3200" dirty="0">
                <a:latin typeface="+mj-lt"/>
              </a:rPr>
              <a:t>设置界面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" y="1351915"/>
            <a:ext cx="6804660" cy="4396740"/>
          </a:xfrm>
          <a:prstGeom prst="rect">
            <a:avLst/>
          </a:prstGeom>
        </p:spPr>
      </p:pic>
      <p:cxnSp>
        <p:nvCxnSpPr>
          <p:cNvPr id="85" name="直接连接符 84"/>
          <p:cNvCxnSpPr/>
          <p:nvPr/>
        </p:nvCxnSpPr>
        <p:spPr>
          <a:xfrm flipV="1">
            <a:off x="4133155" y="3592927"/>
            <a:ext cx="2802890" cy="1206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100" idx="1"/>
          </p:cNvCxnSpPr>
          <p:nvPr/>
        </p:nvCxnSpPr>
        <p:spPr>
          <a:xfrm>
            <a:off x="3958530" y="4335877"/>
            <a:ext cx="3329940" cy="127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endCxn id="101" idx="1"/>
          </p:cNvCxnSpPr>
          <p:nvPr/>
        </p:nvCxnSpPr>
        <p:spPr>
          <a:xfrm>
            <a:off x="4277725" y="5007231"/>
            <a:ext cx="265811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935788" y="3343256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开启音乐：按此开启或关闭音乐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88213" y="4141329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开启音效：按此开启或关闭音效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935788" y="4800233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退出按钮：按此退出设置界面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9" grpId="0" bldLvl="0" animBg="1"/>
      <p:bldP spid="100" grpId="0" bldLvl="0" animBg="1"/>
      <p:bldP spid="10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组合 471"/>
          <p:cNvGrpSpPr/>
          <p:nvPr/>
        </p:nvGrpSpPr>
        <p:grpSpPr>
          <a:xfrm rot="21403427">
            <a:off x="4200021" y="6421241"/>
            <a:ext cx="1036439" cy="356883"/>
            <a:chOff x="3267803" y="639091"/>
            <a:chExt cx="2696788" cy="928600"/>
          </a:xfrm>
        </p:grpSpPr>
        <p:sp>
          <p:nvSpPr>
            <p:cNvPr id="473" name="等腰三角形 472"/>
            <p:cNvSpPr/>
            <p:nvPr/>
          </p:nvSpPr>
          <p:spPr>
            <a:xfrm>
              <a:off x="3267803" y="639091"/>
              <a:ext cx="1060704" cy="914400"/>
            </a:xfrm>
            <a:prstGeom prst="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4" name="任意多边形: 形状 473"/>
            <p:cNvSpPr/>
            <p:nvPr/>
          </p:nvSpPr>
          <p:spPr>
            <a:xfrm>
              <a:off x="3792891" y="653291"/>
              <a:ext cx="2171700" cy="914400"/>
            </a:xfrm>
            <a:custGeom>
              <a:avLst/>
              <a:gdLst>
                <a:gd name="connsiteX0" fmla="*/ 514350 w 2171700"/>
                <a:gd name="connsiteY0" fmla="*/ 933450 h 933450"/>
                <a:gd name="connsiteX1" fmla="*/ 2171700 w 2171700"/>
                <a:gd name="connsiteY1" fmla="*/ 171450 h 933450"/>
                <a:gd name="connsiteX2" fmla="*/ 0 w 2171700"/>
                <a:gd name="connsiteY2" fmla="*/ 0 h 933450"/>
                <a:gd name="connsiteX3" fmla="*/ 514350 w 2171700"/>
                <a:gd name="connsiteY3" fmla="*/ 93345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933450">
                  <a:moveTo>
                    <a:pt x="514350" y="933450"/>
                  </a:moveTo>
                  <a:lnTo>
                    <a:pt x="2171700" y="171450"/>
                  </a:lnTo>
                  <a:lnTo>
                    <a:pt x="0" y="0"/>
                  </a:lnTo>
                  <a:lnTo>
                    <a:pt x="514350" y="9334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5" name="组合 474"/>
          <p:cNvGrpSpPr/>
          <p:nvPr/>
        </p:nvGrpSpPr>
        <p:grpSpPr>
          <a:xfrm rot="17359169">
            <a:off x="3193727" y="5380093"/>
            <a:ext cx="1463082" cy="1148428"/>
            <a:chOff x="4258268" y="2247744"/>
            <a:chExt cx="1881150" cy="1476583"/>
          </a:xfrm>
        </p:grpSpPr>
        <p:sp>
          <p:nvSpPr>
            <p:cNvPr id="476" name="等腰三角形 475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7" name="任意多边形: 形状 476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8" name="任意多边形: 形状 477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3" name="任意多边形: 形状 482"/>
          <p:cNvSpPr/>
          <p:nvPr/>
        </p:nvSpPr>
        <p:spPr>
          <a:xfrm>
            <a:off x="9533021" y="5521356"/>
            <a:ext cx="1394198" cy="387640"/>
          </a:xfrm>
          <a:custGeom>
            <a:avLst/>
            <a:gdLst>
              <a:gd name="connsiteX0" fmla="*/ 0 w 6212114"/>
              <a:gd name="connsiteY0" fmla="*/ 1190171 h 1727200"/>
              <a:gd name="connsiteX1" fmla="*/ 435429 w 6212114"/>
              <a:gd name="connsiteY1" fmla="*/ 1190171 h 1727200"/>
              <a:gd name="connsiteX2" fmla="*/ 1117600 w 6212114"/>
              <a:gd name="connsiteY2" fmla="*/ 1727200 h 1727200"/>
              <a:gd name="connsiteX3" fmla="*/ 3672114 w 6212114"/>
              <a:gd name="connsiteY3" fmla="*/ 1103085 h 1727200"/>
              <a:gd name="connsiteX4" fmla="*/ 3860800 w 6212114"/>
              <a:gd name="connsiteY4" fmla="*/ 841828 h 1727200"/>
              <a:gd name="connsiteX5" fmla="*/ 4107543 w 6212114"/>
              <a:gd name="connsiteY5" fmla="*/ 986971 h 1727200"/>
              <a:gd name="connsiteX6" fmla="*/ 5326743 w 6212114"/>
              <a:gd name="connsiteY6" fmla="*/ 638628 h 1727200"/>
              <a:gd name="connsiteX7" fmla="*/ 6212114 w 6212114"/>
              <a:gd name="connsiteY7" fmla="*/ 0 h 1727200"/>
              <a:gd name="connsiteX8" fmla="*/ 4528457 w 6212114"/>
              <a:gd name="connsiteY8" fmla="*/ 145142 h 1727200"/>
              <a:gd name="connsiteX9" fmla="*/ 2670629 w 6212114"/>
              <a:gd name="connsiteY9" fmla="*/ 711200 h 1727200"/>
              <a:gd name="connsiteX10" fmla="*/ 1698171 w 6212114"/>
              <a:gd name="connsiteY10" fmla="*/ 653142 h 1727200"/>
              <a:gd name="connsiteX11" fmla="*/ 0 w 6212114"/>
              <a:gd name="connsiteY11" fmla="*/ 1190171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12114" h="1727200">
                <a:moveTo>
                  <a:pt x="0" y="1190171"/>
                </a:moveTo>
                <a:lnTo>
                  <a:pt x="435429" y="1190171"/>
                </a:lnTo>
                <a:lnTo>
                  <a:pt x="1117600" y="1727200"/>
                </a:lnTo>
                <a:lnTo>
                  <a:pt x="3672114" y="1103085"/>
                </a:lnTo>
                <a:lnTo>
                  <a:pt x="3860800" y="841828"/>
                </a:lnTo>
                <a:lnTo>
                  <a:pt x="4107543" y="986971"/>
                </a:lnTo>
                <a:lnTo>
                  <a:pt x="5326743" y="638628"/>
                </a:lnTo>
                <a:lnTo>
                  <a:pt x="6212114" y="0"/>
                </a:lnTo>
                <a:lnTo>
                  <a:pt x="4528457" y="145142"/>
                </a:lnTo>
                <a:lnTo>
                  <a:pt x="2670629" y="711200"/>
                </a:lnTo>
                <a:lnTo>
                  <a:pt x="1698171" y="653142"/>
                </a:lnTo>
                <a:lnTo>
                  <a:pt x="0" y="119017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9" name="组合 478"/>
          <p:cNvGrpSpPr/>
          <p:nvPr/>
        </p:nvGrpSpPr>
        <p:grpSpPr>
          <a:xfrm rot="13340705">
            <a:off x="9643974" y="1170935"/>
            <a:ext cx="901614" cy="707710"/>
            <a:chOff x="4258268" y="2247744"/>
            <a:chExt cx="1881150" cy="1476583"/>
          </a:xfrm>
        </p:grpSpPr>
        <p:sp>
          <p:nvSpPr>
            <p:cNvPr id="480" name="等腰三角形 479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1" name="任意多边形: 形状 480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2" name="任意多边形: 形状 481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660335" y="4108541"/>
            <a:ext cx="485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</a:rPr>
              <a:t>游戏界面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2" name="弧形 81"/>
          <p:cNvSpPr/>
          <p:nvPr/>
        </p:nvSpPr>
        <p:spPr>
          <a:xfrm rot="20132055" flipH="1">
            <a:off x="4193152" y="1891856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9" name="图片 44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rot="20132055">
            <a:off x="5183608" y="1695761"/>
            <a:ext cx="1847677" cy="1842916"/>
          </a:xfrm>
          <a:prstGeom prst="rect">
            <a:avLst/>
          </a:prstGeom>
          <a:effectLst>
            <a:innerShdw blurRad="495300" dist="203200" dir="10800000">
              <a:schemeClr val="bg1">
                <a:alpha val="50000"/>
              </a:schemeClr>
            </a:innerShdw>
          </a:effectLst>
        </p:spPr>
      </p:pic>
      <p:sp>
        <p:nvSpPr>
          <p:cNvPr id="83" name="弧形 82"/>
          <p:cNvSpPr/>
          <p:nvPr/>
        </p:nvSpPr>
        <p:spPr>
          <a:xfrm rot="20132055" flipH="1" flipV="1">
            <a:off x="4193152" y="1891857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任意多边形: 形状 484"/>
          <p:cNvSpPr/>
          <p:nvPr/>
        </p:nvSpPr>
        <p:spPr>
          <a:xfrm rot="1733852">
            <a:off x="1408087" y="2603597"/>
            <a:ext cx="697358" cy="492629"/>
          </a:xfrm>
          <a:custGeom>
            <a:avLst/>
            <a:gdLst>
              <a:gd name="connsiteX0" fmla="*/ 87085 w 3135085"/>
              <a:gd name="connsiteY0" fmla="*/ 885372 h 1320800"/>
              <a:gd name="connsiteX1" fmla="*/ 1001485 w 3135085"/>
              <a:gd name="connsiteY1" fmla="*/ 203200 h 1320800"/>
              <a:gd name="connsiteX2" fmla="*/ 1582057 w 3135085"/>
              <a:gd name="connsiteY2" fmla="*/ 362857 h 1320800"/>
              <a:gd name="connsiteX3" fmla="*/ 3120571 w 3135085"/>
              <a:gd name="connsiteY3" fmla="*/ 0 h 1320800"/>
              <a:gd name="connsiteX4" fmla="*/ 3135085 w 3135085"/>
              <a:gd name="connsiteY4" fmla="*/ 290286 h 1320800"/>
              <a:gd name="connsiteX5" fmla="*/ 957943 w 3135085"/>
              <a:gd name="connsiteY5" fmla="*/ 1074057 h 1320800"/>
              <a:gd name="connsiteX6" fmla="*/ 0 w 3135085"/>
              <a:gd name="connsiteY6" fmla="*/ 1320800 h 1320800"/>
              <a:gd name="connsiteX7" fmla="*/ 87085 w 3135085"/>
              <a:gd name="connsiteY7" fmla="*/ 885372 h 1320800"/>
              <a:gd name="connsiteX0-1" fmla="*/ 87085 w 3135085"/>
              <a:gd name="connsiteY0-2" fmla="*/ 682172 h 1117600"/>
              <a:gd name="connsiteX1-3" fmla="*/ 1001485 w 3135085"/>
              <a:gd name="connsiteY1-4" fmla="*/ 0 h 1117600"/>
              <a:gd name="connsiteX2-5" fmla="*/ 1582057 w 3135085"/>
              <a:gd name="connsiteY2-6" fmla="*/ 159657 h 1117600"/>
              <a:gd name="connsiteX3-7" fmla="*/ 3135085 w 3135085"/>
              <a:gd name="connsiteY3-8" fmla="*/ 87086 h 1117600"/>
              <a:gd name="connsiteX4-9" fmla="*/ 957943 w 3135085"/>
              <a:gd name="connsiteY4-10" fmla="*/ 870857 h 1117600"/>
              <a:gd name="connsiteX5-11" fmla="*/ 0 w 3135085"/>
              <a:gd name="connsiteY5-12" fmla="*/ 1117600 h 1117600"/>
              <a:gd name="connsiteX6-13" fmla="*/ 87085 w 3135085"/>
              <a:gd name="connsiteY6-14" fmla="*/ 682172 h 1117600"/>
              <a:gd name="connsiteX0-15" fmla="*/ 87085 w 1582056"/>
              <a:gd name="connsiteY0-16" fmla="*/ 682172 h 1117600"/>
              <a:gd name="connsiteX1-17" fmla="*/ 1001485 w 1582056"/>
              <a:gd name="connsiteY1-18" fmla="*/ 0 h 1117600"/>
              <a:gd name="connsiteX2-19" fmla="*/ 1582057 w 1582056"/>
              <a:gd name="connsiteY2-20" fmla="*/ 159657 h 1117600"/>
              <a:gd name="connsiteX3-21" fmla="*/ 957943 w 1582056"/>
              <a:gd name="connsiteY3-22" fmla="*/ 870857 h 1117600"/>
              <a:gd name="connsiteX4-23" fmla="*/ 0 w 1582056"/>
              <a:gd name="connsiteY4-24" fmla="*/ 1117600 h 1117600"/>
              <a:gd name="connsiteX5-25" fmla="*/ 87085 w 1582056"/>
              <a:gd name="connsiteY5-26" fmla="*/ 682172 h 1117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82056" h="1117600">
                <a:moveTo>
                  <a:pt x="87085" y="682172"/>
                </a:moveTo>
                <a:lnTo>
                  <a:pt x="1001485" y="0"/>
                </a:lnTo>
                <a:lnTo>
                  <a:pt x="1582057" y="159657"/>
                </a:lnTo>
                <a:lnTo>
                  <a:pt x="957943" y="870857"/>
                </a:lnTo>
                <a:lnTo>
                  <a:pt x="0" y="1117600"/>
                </a:lnTo>
                <a:lnTo>
                  <a:pt x="87085" y="68217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6" name="菱形 485"/>
          <p:cNvSpPr/>
          <p:nvPr/>
        </p:nvSpPr>
        <p:spPr>
          <a:xfrm>
            <a:off x="3367314" y="1253310"/>
            <a:ext cx="175964" cy="196095"/>
          </a:xfrm>
          <a:prstGeom prst="diamond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7" name="任意多边形: 形状 486"/>
          <p:cNvSpPr/>
          <p:nvPr/>
        </p:nvSpPr>
        <p:spPr>
          <a:xfrm>
            <a:off x="1819995" y="5355929"/>
            <a:ext cx="361065" cy="145963"/>
          </a:xfrm>
          <a:custGeom>
            <a:avLst/>
            <a:gdLst>
              <a:gd name="connsiteX0" fmla="*/ 0 w 682172"/>
              <a:gd name="connsiteY0" fmla="*/ 145143 h 275772"/>
              <a:gd name="connsiteX1" fmla="*/ 203200 w 682172"/>
              <a:gd name="connsiteY1" fmla="*/ 0 h 275772"/>
              <a:gd name="connsiteX2" fmla="*/ 682172 w 682172"/>
              <a:gd name="connsiteY2" fmla="*/ 14515 h 275772"/>
              <a:gd name="connsiteX3" fmla="*/ 624115 w 682172"/>
              <a:gd name="connsiteY3" fmla="*/ 275772 h 275772"/>
              <a:gd name="connsiteX4" fmla="*/ 217715 w 682172"/>
              <a:gd name="connsiteY4" fmla="*/ 275772 h 275772"/>
              <a:gd name="connsiteX5" fmla="*/ 0 w 682172"/>
              <a:gd name="connsiteY5" fmla="*/ 145143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172" h="275772">
                <a:moveTo>
                  <a:pt x="0" y="145143"/>
                </a:moveTo>
                <a:lnTo>
                  <a:pt x="203200" y="0"/>
                </a:lnTo>
                <a:lnTo>
                  <a:pt x="682172" y="14515"/>
                </a:lnTo>
                <a:lnTo>
                  <a:pt x="624115" y="275772"/>
                </a:lnTo>
                <a:lnTo>
                  <a:pt x="217715" y="275772"/>
                </a:lnTo>
                <a:lnTo>
                  <a:pt x="0" y="145143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7369852" y="2223227"/>
            <a:ext cx="299626" cy="299245"/>
            <a:chOff x="1325664" y="3343046"/>
            <a:chExt cx="602591" cy="60182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32996" y="3351145"/>
              <a:ext cx="595259" cy="593724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34" name="椭圆 33"/>
            <p:cNvSpPr/>
            <p:nvPr/>
          </p:nvSpPr>
          <p:spPr>
            <a:xfrm>
              <a:off x="1325664" y="3343046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dirty="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0076" y="6686550"/>
            <a:ext cx="405881" cy="171450"/>
          </a:xfrm>
          <a:custGeom>
            <a:avLst/>
            <a:gdLst>
              <a:gd name="connsiteX0" fmla="*/ 0 w 405881"/>
              <a:gd name="connsiteY0" fmla="*/ 0 h 171450"/>
              <a:gd name="connsiteX1" fmla="*/ 405881 w 405881"/>
              <a:gd name="connsiteY1" fmla="*/ 33668 h 171450"/>
              <a:gd name="connsiteX2" fmla="*/ 405881 w 405881"/>
              <a:gd name="connsiteY2" fmla="*/ 171450 h 171450"/>
              <a:gd name="connsiteX3" fmla="*/ 209550 w 405881"/>
              <a:gd name="connsiteY3" fmla="*/ 171450 h 171450"/>
              <a:gd name="connsiteX4" fmla="*/ 0 w 405881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881" h="171450">
                <a:moveTo>
                  <a:pt x="0" y="0"/>
                </a:moveTo>
                <a:lnTo>
                  <a:pt x="405881" y="33668"/>
                </a:lnTo>
                <a:lnTo>
                  <a:pt x="405881" y="171450"/>
                </a:lnTo>
                <a:lnTo>
                  <a:pt x="209550" y="171450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57560" y="6807448"/>
            <a:ext cx="609440" cy="50552"/>
          </a:xfrm>
          <a:custGeom>
            <a:avLst/>
            <a:gdLst>
              <a:gd name="connsiteX0" fmla="*/ 0 w 609440"/>
              <a:gd name="connsiteY0" fmla="*/ 0 h 50552"/>
              <a:gd name="connsiteX1" fmla="*/ 609440 w 609440"/>
              <a:gd name="connsiteY1" fmla="*/ 50552 h 50552"/>
              <a:gd name="connsiteX2" fmla="*/ 0 w 609440"/>
              <a:gd name="connsiteY2" fmla="*/ 50552 h 50552"/>
              <a:gd name="connsiteX3" fmla="*/ 0 w 609440"/>
              <a:gd name="connsiteY3" fmla="*/ 0 h 5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0" h="50552">
                <a:moveTo>
                  <a:pt x="0" y="0"/>
                </a:moveTo>
                <a:lnTo>
                  <a:pt x="609440" y="50552"/>
                </a:lnTo>
                <a:lnTo>
                  <a:pt x="0" y="50552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sp>
        <p:nvSpPr>
          <p:cNvPr id="2" name="文本框 1"/>
          <p:cNvSpPr txBox="1"/>
          <p:nvPr/>
        </p:nvSpPr>
        <p:spPr>
          <a:xfrm>
            <a:off x="5545394" y="1937838"/>
            <a:ext cx="106188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3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25 7.40741E-7 " pathEditMode="relative" rAng="0" ptsTypes="AA">
                                      <p:cBhvr>
                                        <p:cTn id="41" dur="1600" spd="-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38034 0.00439 " pathEditMode="relative" rAng="0" ptsTypes="AA">
                                      <p:cBhvr>
                                        <p:cTn id="43" dur="1600" spd="-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19571 0.70371 " pathEditMode="relative" rAng="0" ptsTypes="AA">
                                      <p:cBhvr>
                                        <p:cTn id="50" dur="1600" spd="-100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351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59531 0.25602 " pathEditMode="relative" rAng="0" ptsTypes="AA">
                                      <p:cBhvr>
                                        <p:cTn id="52" dur="16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66" y="1280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4297 0.20092 " pathEditMode="relative" rAng="0" ptsTypes="AA">
                                      <p:cBhvr>
                                        <p:cTn id="54" dur="1600" spd="-100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10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8932 0.0912 " pathEditMode="relative" rAng="0" ptsTypes="AA">
                                      <p:cBhvr>
                                        <p:cTn id="56" dur="1600" spd="-100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456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00104 -0.53171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9532 0.00324 C -0.23164 0.05834 -0.25938 0.06898 -0.25808 0.13311 C -0.23985 0.19584 -0.17084 0.16019 -0.11394 0.12246 C -0.07943 0.09306 -0.02279 0.05533 -0.00065 0.00023 " pathEditMode="relative" rAng="20040000" ptsTypes="AA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432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4.81481E-6 L 8.33333E-7 -0.25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5481 -0.22222 " pathEditMode="relative" rAng="0" ptsTypes="AA">
                                      <p:cBhvr>
                                        <p:cTn id="88" dur="3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1111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181 -0.0949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474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50612 -0.64584 " pathEditMode="relative" rAng="0" ptsTypes="AA">
                                      <p:cBhvr>
                                        <p:cTn id="92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604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25521 -0.11597 " pathEditMode="relative" rAng="0" ptsTypes="AA">
                                      <p:cBhvr>
                                        <p:cTn id="94" dur="3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581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3000" fill="hold"/>
                                        <p:tgtEl>
                                          <p:spTgt spid="47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3000" fill="hold"/>
                                        <p:tgtEl>
                                          <p:spTgt spid="48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3000" fill="hold"/>
                                        <p:tgtEl>
                                          <p:spTgt spid="4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3000" fill="hold"/>
                                        <p:tgtEl>
                                          <p:spTgt spid="47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bldLvl="0" animBg="1"/>
      <p:bldP spid="483" grpId="1" bldLvl="0" animBg="1"/>
      <p:bldP spid="483" grpId="2" bldLvl="0" animBg="1"/>
      <p:bldP spid="483" grpId="3" bldLvl="0" animBg="1"/>
      <p:bldP spid="79" grpId="0"/>
      <p:bldP spid="79" grpId="1"/>
      <p:bldP spid="82" grpId="0" bldLvl="0" animBg="1"/>
      <p:bldP spid="83" grpId="0" bldLvl="0" animBg="1"/>
      <p:bldP spid="485" grpId="0" bldLvl="0" animBg="1"/>
      <p:bldP spid="485" grpId="1" bldLvl="0" animBg="1"/>
      <p:bldP spid="486" grpId="0" bldLvl="0" animBg="1"/>
      <p:bldP spid="486" grpId="1" bldLvl="0" animBg="1"/>
      <p:bldP spid="487" grpId="0" bldLvl="0" animBg="1"/>
      <p:bldP spid="487" grpId="1" bldLvl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1315085"/>
            <a:ext cx="6652895" cy="43662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H="1">
            <a:off x="3068320" y="523240"/>
            <a:ext cx="184150" cy="1890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079769" y="655498"/>
            <a:ext cx="44883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zh-CN" altLang="en-US" sz="3200" dirty="0">
                <a:latin typeface="+mj-lt"/>
              </a:rPr>
              <a:t>游戏界面</a:t>
            </a:r>
            <a:endParaRPr lang="zh-CN" altLang="en-US" sz="3200" dirty="0">
              <a:latin typeface="+mj-lt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3252410" y="504287"/>
            <a:ext cx="2802890" cy="1206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100" idx="1"/>
          </p:cNvCxnSpPr>
          <p:nvPr/>
        </p:nvCxnSpPr>
        <p:spPr>
          <a:xfrm>
            <a:off x="5031680" y="3597372"/>
            <a:ext cx="3329940" cy="127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endCxn id="101" idx="1"/>
          </p:cNvCxnSpPr>
          <p:nvPr/>
        </p:nvCxnSpPr>
        <p:spPr>
          <a:xfrm>
            <a:off x="5276580" y="1421386"/>
            <a:ext cx="2969895" cy="254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095683" y="303511"/>
            <a:ext cx="4140200" cy="41402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敌人：会发射子弹或近身撞击导致玩家血量减少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61680" y="2952750"/>
            <a:ext cx="3642360" cy="131445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友方飞船：玩家主要操纵部位，通过鼠标朝向转向，左键射击敌方飞船，右键加速回避子弹。在游戏中可以通过升级选择选项强化自身。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246745" y="1077595"/>
            <a:ext cx="3705225" cy="737235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</a:rPr>
              <a:t>经验值：可以通过击杀外星飞船获得，积累满后升级，并选择升级羌胡方向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7275" y="6012815"/>
            <a:ext cx="4542790" cy="58039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生命值：升级后回复，被外星飞船击中后减少，为</a:t>
            </a:r>
            <a:r>
              <a:rPr lang="en-US" altLang="zh-CN" sz="1400" dirty="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时结束该局游戏。上限会随升级变高</a:t>
            </a:r>
            <a:endParaRPr lang="zh-CN" altLang="en-US" sz="14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337375" y="1669512"/>
            <a:ext cx="64135" cy="434276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9" grpId="0" bldLvl="0" animBg="1"/>
      <p:bldP spid="100" grpId="0" bldLvl="0" animBg="1"/>
      <p:bldP spid="101" grpId="0" bldLvl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组合 471"/>
          <p:cNvGrpSpPr/>
          <p:nvPr/>
        </p:nvGrpSpPr>
        <p:grpSpPr>
          <a:xfrm rot="21403427">
            <a:off x="4200021" y="6421241"/>
            <a:ext cx="1036439" cy="356883"/>
            <a:chOff x="3267803" y="639091"/>
            <a:chExt cx="2696788" cy="928600"/>
          </a:xfrm>
        </p:grpSpPr>
        <p:sp>
          <p:nvSpPr>
            <p:cNvPr id="473" name="等腰三角形 472"/>
            <p:cNvSpPr/>
            <p:nvPr/>
          </p:nvSpPr>
          <p:spPr>
            <a:xfrm>
              <a:off x="3267803" y="639091"/>
              <a:ext cx="1060704" cy="914400"/>
            </a:xfrm>
            <a:prstGeom prst="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4" name="任意多边形: 形状 473"/>
            <p:cNvSpPr/>
            <p:nvPr/>
          </p:nvSpPr>
          <p:spPr>
            <a:xfrm>
              <a:off x="3792891" y="653291"/>
              <a:ext cx="2171700" cy="914400"/>
            </a:xfrm>
            <a:custGeom>
              <a:avLst/>
              <a:gdLst>
                <a:gd name="connsiteX0" fmla="*/ 514350 w 2171700"/>
                <a:gd name="connsiteY0" fmla="*/ 933450 h 933450"/>
                <a:gd name="connsiteX1" fmla="*/ 2171700 w 2171700"/>
                <a:gd name="connsiteY1" fmla="*/ 171450 h 933450"/>
                <a:gd name="connsiteX2" fmla="*/ 0 w 2171700"/>
                <a:gd name="connsiteY2" fmla="*/ 0 h 933450"/>
                <a:gd name="connsiteX3" fmla="*/ 514350 w 2171700"/>
                <a:gd name="connsiteY3" fmla="*/ 93345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700" h="933450">
                  <a:moveTo>
                    <a:pt x="514350" y="933450"/>
                  </a:moveTo>
                  <a:lnTo>
                    <a:pt x="2171700" y="171450"/>
                  </a:lnTo>
                  <a:lnTo>
                    <a:pt x="0" y="0"/>
                  </a:lnTo>
                  <a:lnTo>
                    <a:pt x="514350" y="9334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5" name="组合 474"/>
          <p:cNvGrpSpPr/>
          <p:nvPr/>
        </p:nvGrpSpPr>
        <p:grpSpPr>
          <a:xfrm rot="17359169">
            <a:off x="3193727" y="5380093"/>
            <a:ext cx="1463082" cy="1148428"/>
            <a:chOff x="4258268" y="2247744"/>
            <a:chExt cx="1881150" cy="1476583"/>
          </a:xfrm>
        </p:grpSpPr>
        <p:sp>
          <p:nvSpPr>
            <p:cNvPr id="476" name="等腰三角形 475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7" name="任意多边形: 形状 476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8" name="任意多边形: 形状 477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83" name="任意多边形: 形状 482"/>
          <p:cNvSpPr/>
          <p:nvPr/>
        </p:nvSpPr>
        <p:spPr>
          <a:xfrm>
            <a:off x="9533021" y="5521356"/>
            <a:ext cx="1394198" cy="387640"/>
          </a:xfrm>
          <a:custGeom>
            <a:avLst/>
            <a:gdLst>
              <a:gd name="connsiteX0" fmla="*/ 0 w 6212114"/>
              <a:gd name="connsiteY0" fmla="*/ 1190171 h 1727200"/>
              <a:gd name="connsiteX1" fmla="*/ 435429 w 6212114"/>
              <a:gd name="connsiteY1" fmla="*/ 1190171 h 1727200"/>
              <a:gd name="connsiteX2" fmla="*/ 1117600 w 6212114"/>
              <a:gd name="connsiteY2" fmla="*/ 1727200 h 1727200"/>
              <a:gd name="connsiteX3" fmla="*/ 3672114 w 6212114"/>
              <a:gd name="connsiteY3" fmla="*/ 1103085 h 1727200"/>
              <a:gd name="connsiteX4" fmla="*/ 3860800 w 6212114"/>
              <a:gd name="connsiteY4" fmla="*/ 841828 h 1727200"/>
              <a:gd name="connsiteX5" fmla="*/ 4107543 w 6212114"/>
              <a:gd name="connsiteY5" fmla="*/ 986971 h 1727200"/>
              <a:gd name="connsiteX6" fmla="*/ 5326743 w 6212114"/>
              <a:gd name="connsiteY6" fmla="*/ 638628 h 1727200"/>
              <a:gd name="connsiteX7" fmla="*/ 6212114 w 6212114"/>
              <a:gd name="connsiteY7" fmla="*/ 0 h 1727200"/>
              <a:gd name="connsiteX8" fmla="*/ 4528457 w 6212114"/>
              <a:gd name="connsiteY8" fmla="*/ 145142 h 1727200"/>
              <a:gd name="connsiteX9" fmla="*/ 2670629 w 6212114"/>
              <a:gd name="connsiteY9" fmla="*/ 711200 h 1727200"/>
              <a:gd name="connsiteX10" fmla="*/ 1698171 w 6212114"/>
              <a:gd name="connsiteY10" fmla="*/ 653142 h 1727200"/>
              <a:gd name="connsiteX11" fmla="*/ 0 w 6212114"/>
              <a:gd name="connsiteY11" fmla="*/ 1190171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12114" h="1727200">
                <a:moveTo>
                  <a:pt x="0" y="1190171"/>
                </a:moveTo>
                <a:lnTo>
                  <a:pt x="435429" y="1190171"/>
                </a:lnTo>
                <a:lnTo>
                  <a:pt x="1117600" y="1727200"/>
                </a:lnTo>
                <a:lnTo>
                  <a:pt x="3672114" y="1103085"/>
                </a:lnTo>
                <a:lnTo>
                  <a:pt x="3860800" y="841828"/>
                </a:lnTo>
                <a:lnTo>
                  <a:pt x="4107543" y="986971"/>
                </a:lnTo>
                <a:lnTo>
                  <a:pt x="5326743" y="638628"/>
                </a:lnTo>
                <a:lnTo>
                  <a:pt x="6212114" y="0"/>
                </a:lnTo>
                <a:lnTo>
                  <a:pt x="4528457" y="145142"/>
                </a:lnTo>
                <a:lnTo>
                  <a:pt x="2670629" y="711200"/>
                </a:lnTo>
                <a:lnTo>
                  <a:pt x="1698171" y="653142"/>
                </a:lnTo>
                <a:lnTo>
                  <a:pt x="0" y="119017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9" name="组合 478"/>
          <p:cNvGrpSpPr/>
          <p:nvPr/>
        </p:nvGrpSpPr>
        <p:grpSpPr>
          <a:xfrm rot="13340705">
            <a:off x="9643974" y="1170935"/>
            <a:ext cx="901614" cy="707710"/>
            <a:chOff x="4258268" y="2247744"/>
            <a:chExt cx="1881150" cy="1476583"/>
          </a:xfrm>
        </p:grpSpPr>
        <p:sp>
          <p:nvSpPr>
            <p:cNvPr id="480" name="等腰三角形 479"/>
            <p:cNvSpPr/>
            <p:nvPr/>
          </p:nvSpPr>
          <p:spPr>
            <a:xfrm rot="17779512" flipV="1">
              <a:off x="4047220" y="2599110"/>
              <a:ext cx="1262987" cy="560255"/>
            </a:xfrm>
            <a:prstGeom prst="triangle">
              <a:avLst>
                <a:gd name="adj" fmla="val 7336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1" name="任意多边形: 形状 480"/>
            <p:cNvSpPr/>
            <p:nvPr/>
          </p:nvSpPr>
          <p:spPr>
            <a:xfrm rot="17779512" flipV="1">
              <a:off x="4642908" y="2453683"/>
              <a:ext cx="886004" cy="1655284"/>
            </a:xfrm>
            <a:custGeom>
              <a:avLst/>
              <a:gdLst>
                <a:gd name="connsiteX0" fmla="*/ 901700 w 901700"/>
                <a:gd name="connsiteY0" fmla="*/ 1117600 h 1638300"/>
                <a:gd name="connsiteX1" fmla="*/ 673100 w 901700"/>
                <a:gd name="connsiteY1" fmla="*/ 0 h 1638300"/>
                <a:gd name="connsiteX2" fmla="*/ 0 w 901700"/>
                <a:gd name="connsiteY2" fmla="*/ 1638300 h 1638300"/>
                <a:gd name="connsiteX3" fmla="*/ 901700 w 901700"/>
                <a:gd name="connsiteY3" fmla="*/ 1117600 h 1638300"/>
                <a:gd name="connsiteX0-1" fmla="*/ 901700 w 901700"/>
                <a:gd name="connsiteY0-2" fmla="*/ 1116192 h 1636892"/>
                <a:gd name="connsiteX1-3" fmla="*/ 675945 w 901700"/>
                <a:gd name="connsiteY1-4" fmla="*/ 0 h 1636892"/>
                <a:gd name="connsiteX2-5" fmla="*/ 0 w 901700"/>
                <a:gd name="connsiteY2-6" fmla="*/ 1636892 h 1636892"/>
                <a:gd name="connsiteX3-7" fmla="*/ 901700 w 901700"/>
                <a:gd name="connsiteY3-8" fmla="*/ 1116192 h 1636892"/>
                <a:gd name="connsiteX0-9" fmla="*/ 886004 w 886004"/>
                <a:gd name="connsiteY0-10" fmla="*/ 1116192 h 1655284"/>
                <a:gd name="connsiteX1-11" fmla="*/ 660249 w 886004"/>
                <a:gd name="connsiteY1-12" fmla="*/ 0 h 1655284"/>
                <a:gd name="connsiteX2-13" fmla="*/ 0 w 886004"/>
                <a:gd name="connsiteY2-14" fmla="*/ 1655284 h 1655284"/>
                <a:gd name="connsiteX3-15" fmla="*/ 886004 w 886004"/>
                <a:gd name="connsiteY3-16" fmla="*/ 1116192 h 1655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86004" h="1655284">
                  <a:moveTo>
                    <a:pt x="886004" y="1116192"/>
                  </a:moveTo>
                  <a:lnTo>
                    <a:pt x="660249" y="0"/>
                  </a:lnTo>
                  <a:lnTo>
                    <a:pt x="0" y="1655284"/>
                  </a:lnTo>
                  <a:lnTo>
                    <a:pt x="886004" y="1116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270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2" name="任意多边形: 形状 481"/>
            <p:cNvSpPr/>
            <p:nvPr/>
          </p:nvSpPr>
          <p:spPr>
            <a:xfrm rot="17779512" flipV="1">
              <a:off x="5019334" y="1995851"/>
              <a:ext cx="589533" cy="1650635"/>
            </a:xfrm>
            <a:custGeom>
              <a:avLst/>
              <a:gdLst>
                <a:gd name="connsiteX0" fmla="*/ 596900 w 596900"/>
                <a:gd name="connsiteY0" fmla="*/ 1714500 h 1714500"/>
                <a:gd name="connsiteX1" fmla="*/ 0 w 596900"/>
                <a:gd name="connsiteY1" fmla="*/ 0 h 1714500"/>
                <a:gd name="connsiteX2" fmla="*/ 190500 w 596900"/>
                <a:gd name="connsiteY2" fmla="*/ 1206500 h 1714500"/>
                <a:gd name="connsiteX3" fmla="*/ 596900 w 596900"/>
                <a:gd name="connsiteY3" fmla="*/ 1714500 h 1714500"/>
                <a:gd name="connsiteX0-1" fmla="*/ 605140 w 605140"/>
                <a:gd name="connsiteY0-2" fmla="*/ 1647730 h 1647730"/>
                <a:gd name="connsiteX1-3" fmla="*/ 0 w 605140"/>
                <a:gd name="connsiteY1-4" fmla="*/ 0 h 1647730"/>
                <a:gd name="connsiteX2-5" fmla="*/ 198740 w 605140"/>
                <a:gd name="connsiteY2-6" fmla="*/ 1139730 h 1647730"/>
                <a:gd name="connsiteX3-7" fmla="*/ 605140 w 605140"/>
                <a:gd name="connsiteY3-8" fmla="*/ 1647730 h 1647730"/>
                <a:gd name="connsiteX0-9" fmla="*/ 589533 w 589533"/>
                <a:gd name="connsiteY0-10" fmla="*/ 1650635 h 1650635"/>
                <a:gd name="connsiteX1-11" fmla="*/ 0 w 589533"/>
                <a:gd name="connsiteY1-12" fmla="*/ 0 h 1650635"/>
                <a:gd name="connsiteX2-13" fmla="*/ 198740 w 589533"/>
                <a:gd name="connsiteY2-14" fmla="*/ 1139730 h 1650635"/>
                <a:gd name="connsiteX3-15" fmla="*/ 589533 w 589533"/>
                <a:gd name="connsiteY3-16" fmla="*/ 1650635 h 1650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89533" h="1650635">
                  <a:moveTo>
                    <a:pt x="589533" y="1650635"/>
                  </a:moveTo>
                  <a:lnTo>
                    <a:pt x="0" y="0"/>
                  </a:lnTo>
                  <a:lnTo>
                    <a:pt x="198740" y="1139730"/>
                  </a:lnTo>
                  <a:lnTo>
                    <a:pt x="589533" y="1650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660335" y="4108541"/>
            <a:ext cx="485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</a:rPr>
              <a:t>升级界面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82" name="弧形 81"/>
          <p:cNvSpPr/>
          <p:nvPr/>
        </p:nvSpPr>
        <p:spPr>
          <a:xfrm rot="20132055" flipH="1">
            <a:off x="4193152" y="1891856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9" name="图片 448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rot="20132055">
            <a:off x="5183608" y="1695761"/>
            <a:ext cx="1847677" cy="1842916"/>
          </a:xfrm>
          <a:prstGeom prst="rect">
            <a:avLst/>
          </a:prstGeom>
          <a:effectLst>
            <a:innerShdw blurRad="495300" dist="203200" dir="10800000">
              <a:schemeClr val="bg1">
                <a:alpha val="50000"/>
              </a:schemeClr>
            </a:innerShdw>
          </a:effectLst>
        </p:spPr>
      </p:pic>
      <p:sp>
        <p:nvSpPr>
          <p:cNvPr id="83" name="弧形 82"/>
          <p:cNvSpPr/>
          <p:nvPr/>
        </p:nvSpPr>
        <p:spPr>
          <a:xfrm rot="20132055" flipH="1" flipV="1">
            <a:off x="4193152" y="1891857"/>
            <a:ext cx="3854889" cy="1240398"/>
          </a:xfrm>
          <a:prstGeom prst="arc">
            <a:avLst>
              <a:gd name="adj1" fmla="val 10793750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任意多边形: 形状 484"/>
          <p:cNvSpPr/>
          <p:nvPr/>
        </p:nvSpPr>
        <p:spPr>
          <a:xfrm rot="1733852">
            <a:off x="1408087" y="2603597"/>
            <a:ext cx="697358" cy="492629"/>
          </a:xfrm>
          <a:custGeom>
            <a:avLst/>
            <a:gdLst>
              <a:gd name="connsiteX0" fmla="*/ 87085 w 3135085"/>
              <a:gd name="connsiteY0" fmla="*/ 885372 h 1320800"/>
              <a:gd name="connsiteX1" fmla="*/ 1001485 w 3135085"/>
              <a:gd name="connsiteY1" fmla="*/ 203200 h 1320800"/>
              <a:gd name="connsiteX2" fmla="*/ 1582057 w 3135085"/>
              <a:gd name="connsiteY2" fmla="*/ 362857 h 1320800"/>
              <a:gd name="connsiteX3" fmla="*/ 3120571 w 3135085"/>
              <a:gd name="connsiteY3" fmla="*/ 0 h 1320800"/>
              <a:gd name="connsiteX4" fmla="*/ 3135085 w 3135085"/>
              <a:gd name="connsiteY4" fmla="*/ 290286 h 1320800"/>
              <a:gd name="connsiteX5" fmla="*/ 957943 w 3135085"/>
              <a:gd name="connsiteY5" fmla="*/ 1074057 h 1320800"/>
              <a:gd name="connsiteX6" fmla="*/ 0 w 3135085"/>
              <a:gd name="connsiteY6" fmla="*/ 1320800 h 1320800"/>
              <a:gd name="connsiteX7" fmla="*/ 87085 w 3135085"/>
              <a:gd name="connsiteY7" fmla="*/ 885372 h 1320800"/>
              <a:gd name="connsiteX0-1" fmla="*/ 87085 w 3135085"/>
              <a:gd name="connsiteY0-2" fmla="*/ 682172 h 1117600"/>
              <a:gd name="connsiteX1-3" fmla="*/ 1001485 w 3135085"/>
              <a:gd name="connsiteY1-4" fmla="*/ 0 h 1117600"/>
              <a:gd name="connsiteX2-5" fmla="*/ 1582057 w 3135085"/>
              <a:gd name="connsiteY2-6" fmla="*/ 159657 h 1117600"/>
              <a:gd name="connsiteX3-7" fmla="*/ 3135085 w 3135085"/>
              <a:gd name="connsiteY3-8" fmla="*/ 87086 h 1117600"/>
              <a:gd name="connsiteX4-9" fmla="*/ 957943 w 3135085"/>
              <a:gd name="connsiteY4-10" fmla="*/ 870857 h 1117600"/>
              <a:gd name="connsiteX5-11" fmla="*/ 0 w 3135085"/>
              <a:gd name="connsiteY5-12" fmla="*/ 1117600 h 1117600"/>
              <a:gd name="connsiteX6-13" fmla="*/ 87085 w 3135085"/>
              <a:gd name="connsiteY6-14" fmla="*/ 682172 h 1117600"/>
              <a:gd name="connsiteX0-15" fmla="*/ 87085 w 1582056"/>
              <a:gd name="connsiteY0-16" fmla="*/ 682172 h 1117600"/>
              <a:gd name="connsiteX1-17" fmla="*/ 1001485 w 1582056"/>
              <a:gd name="connsiteY1-18" fmla="*/ 0 h 1117600"/>
              <a:gd name="connsiteX2-19" fmla="*/ 1582057 w 1582056"/>
              <a:gd name="connsiteY2-20" fmla="*/ 159657 h 1117600"/>
              <a:gd name="connsiteX3-21" fmla="*/ 957943 w 1582056"/>
              <a:gd name="connsiteY3-22" fmla="*/ 870857 h 1117600"/>
              <a:gd name="connsiteX4-23" fmla="*/ 0 w 1582056"/>
              <a:gd name="connsiteY4-24" fmla="*/ 1117600 h 1117600"/>
              <a:gd name="connsiteX5-25" fmla="*/ 87085 w 1582056"/>
              <a:gd name="connsiteY5-26" fmla="*/ 682172 h 1117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582056" h="1117600">
                <a:moveTo>
                  <a:pt x="87085" y="682172"/>
                </a:moveTo>
                <a:lnTo>
                  <a:pt x="1001485" y="0"/>
                </a:lnTo>
                <a:lnTo>
                  <a:pt x="1582057" y="159657"/>
                </a:lnTo>
                <a:lnTo>
                  <a:pt x="957943" y="870857"/>
                </a:lnTo>
                <a:lnTo>
                  <a:pt x="0" y="1117600"/>
                </a:lnTo>
                <a:lnTo>
                  <a:pt x="87085" y="68217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6" name="菱形 485"/>
          <p:cNvSpPr/>
          <p:nvPr/>
        </p:nvSpPr>
        <p:spPr>
          <a:xfrm>
            <a:off x="3367314" y="1253310"/>
            <a:ext cx="175964" cy="196095"/>
          </a:xfrm>
          <a:prstGeom prst="diamond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7" name="任意多边形: 形状 486"/>
          <p:cNvSpPr/>
          <p:nvPr/>
        </p:nvSpPr>
        <p:spPr>
          <a:xfrm>
            <a:off x="1819995" y="5355929"/>
            <a:ext cx="361065" cy="145963"/>
          </a:xfrm>
          <a:custGeom>
            <a:avLst/>
            <a:gdLst>
              <a:gd name="connsiteX0" fmla="*/ 0 w 682172"/>
              <a:gd name="connsiteY0" fmla="*/ 145143 h 275772"/>
              <a:gd name="connsiteX1" fmla="*/ 203200 w 682172"/>
              <a:gd name="connsiteY1" fmla="*/ 0 h 275772"/>
              <a:gd name="connsiteX2" fmla="*/ 682172 w 682172"/>
              <a:gd name="connsiteY2" fmla="*/ 14515 h 275772"/>
              <a:gd name="connsiteX3" fmla="*/ 624115 w 682172"/>
              <a:gd name="connsiteY3" fmla="*/ 275772 h 275772"/>
              <a:gd name="connsiteX4" fmla="*/ 217715 w 682172"/>
              <a:gd name="connsiteY4" fmla="*/ 275772 h 275772"/>
              <a:gd name="connsiteX5" fmla="*/ 0 w 682172"/>
              <a:gd name="connsiteY5" fmla="*/ 145143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172" h="275772">
                <a:moveTo>
                  <a:pt x="0" y="145143"/>
                </a:moveTo>
                <a:lnTo>
                  <a:pt x="203200" y="0"/>
                </a:lnTo>
                <a:lnTo>
                  <a:pt x="682172" y="14515"/>
                </a:lnTo>
                <a:lnTo>
                  <a:pt x="624115" y="275772"/>
                </a:lnTo>
                <a:lnTo>
                  <a:pt x="217715" y="275772"/>
                </a:lnTo>
                <a:lnTo>
                  <a:pt x="0" y="145143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651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7369852" y="2223227"/>
            <a:ext cx="299626" cy="299245"/>
            <a:chOff x="1325664" y="3343046"/>
            <a:chExt cx="602591" cy="601823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32996" y="3351145"/>
              <a:ext cx="595259" cy="593724"/>
            </a:xfrm>
            <a:prstGeom prst="rect">
              <a:avLst/>
            </a:prstGeom>
            <a:effectLst>
              <a:innerShdw blurRad="495300" dist="203200" dir="10800000">
                <a:schemeClr val="bg1">
                  <a:alpha val="50000"/>
                </a:schemeClr>
              </a:innerShdw>
            </a:effectLst>
          </p:spPr>
        </p:pic>
        <p:sp>
          <p:nvSpPr>
            <p:cNvPr id="34" name="椭圆 33"/>
            <p:cNvSpPr/>
            <p:nvPr/>
          </p:nvSpPr>
          <p:spPr>
            <a:xfrm>
              <a:off x="1325664" y="3343046"/>
              <a:ext cx="551543" cy="55154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dirty="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0076" y="6686550"/>
            <a:ext cx="405881" cy="171450"/>
          </a:xfrm>
          <a:custGeom>
            <a:avLst/>
            <a:gdLst>
              <a:gd name="connsiteX0" fmla="*/ 0 w 405881"/>
              <a:gd name="connsiteY0" fmla="*/ 0 h 171450"/>
              <a:gd name="connsiteX1" fmla="*/ 405881 w 405881"/>
              <a:gd name="connsiteY1" fmla="*/ 33668 h 171450"/>
              <a:gd name="connsiteX2" fmla="*/ 405881 w 405881"/>
              <a:gd name="connsiteY2" fmla="*/ 171450 h 171450"/>
              <a:gd name="connsiteX3" fmla="*/ 209550 w 405881"/>
              <a:gd name="connsiteY3" fmla="*/ 171450 h 171450"/>
              <a:gd name="connsiteX4" fmla="*/ 0 w 405881"/>
              <a:gd name="connsiteY4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881" h="171450">
                <a:moveTo>
                  <a:pt x="0" y="0"/>
                </a:moveTo>
                <a:lnTo>
                  <a:pt x="405881" y="33668"/>
                </a:lnTo>
                <a:lnTo>
                  <a:pt x="405881" y="171450"/>
                </a:lnTo>
                <a:lnTo>
                  <a:pt x="209550" y="171450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57560" y="6807448"/>
            <a:ext cx="609440" cy="50552"/>
          </a:xfrm>
          <a:custGeom>
            <a:avLst/>
            <a:gdLst>
              <a:gd name="connsiteX0" fmla="*/ 0 w 609440"/>
              <a:gd name="connsiteY0" fmla="*/ 0 h 50552"/>
              <a:gd name="connsiteX1" fmla="*/ 609440 w 609440"/>
              <a:gd name="connsiteY1" fmla="*/ 50552 h 50552"/>
              <a:gd name="connsiteX2" fmla="*/ 0 w 609440"/>
              <a:gd name="connsiteY2" fmla="*/ 50552 h 50552"/>
              <a:gd name="connsiteX3" fmla="*/ 0 w 609440"/>
              <a:gd name="connsiteY3" fmla="*/ 0 h 5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0" h="50552">
                <a:moveTo>
                  <a:pt x="0" y="0"/>
                </a:moveTo>
                <a:lnTo>
                  <a:pt x="609440" y="50552"/>
                </a:lnTo>
                <a:lnTo>
                  <a:pt x="0" y="50552"/>
                </a:lnTo>
                <a:lnTo>
                  <a:pt x="0" y="0"/>
                </a:lnTo>
                <a:close/>
              </a:path>
            </a:pathLst>
          </a:custGeom>
          <a:effectLst>
            <a:innerShdw blurRad="139700" dist="38100" dir="10800000">
              <a:schemeClr val="bg1">
                <a:alpha val="50000"/>
              </a:schemeClr>
            </a:innerShdw>
          </a:effectLst>
        </p:spPr>
      </p:pic>
      <p:sp>
        <p:nvSpPr>
          <p:cNvPr id="2" name="文本框 1"/>
          <p:cNvSpPr txBox="1"/>
          <p:nvPr/>
        </p:nvSpPr>
        <p:spPr>
          <a:xfrm>
            <a:off x="5545394" y="1937838"/>
            <a:ext cx="106188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4</a:t>
            </a:r>
            <a:endParaRPr lang="en-US" altLang="zh-CN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25 7.40741E-7 " pathEditMode="relative" rAng="0" ptsTypes="AA">
                                      <p:cBhvr>
                                        <p:cTn id="41" dur="1600" spd="-100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38034 0.00439 " pathEditMode="relative" rAng="0" ptsTypes="AA">
                                      <p:cBhvr>
                                        <p:cTn id="43" dur="1600" spd="-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19571 0.70371 " pathEditMode="relative" rAng="0" ptsTypes="AA">
                                      <p:cBhvr>
                                        <p:cTn id="50" dur="1600" spd="-100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351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59531 0.25602 " pathEditMode="relative" rAng="0" ptsTypes="AA">
                                      <p:cBhvr>
                                        <p:cTn id="52" dur="1600" spd="-100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66" y="1280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4297 0.20092 " pathEditMode="relative" rAng="0" ptsTypes="AA">
                                      <p:cBhvr>
                                        <p:cTn id="54" dur="1600" spd="-100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10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18932 0.0912 " pathEditMode="relative" rAng="0" ptsTypes="AA">
                                      <p:cBhvr>
                                        <p:cTn id="56" dur="1600" spd="-100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456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0.00104 -0.53171 " pathEditMode="relative" rAng="0" ptsTypes="AA">
                                      <p:cBhvr>
                                        <p:cTn id="60" dur="1000" spd="-100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9532 0.00324 C -0.23164 0.05834 -0.25938 0.06898 -0.25808 0.13311 C -0.23985 0.19584 -0.17084 0.16019 -0.11394 0.12246 C -0.07943 0.09306 -0.02279 0.05533 -0.00065 0.00023 " pathEditMode="relative" rAng="20040000" ptsTypes="AA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432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4.81481E-6 L 8.33333E-7 -0.25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05481 -0.22222 " pathEditMode="relative" rAng="0" ptsTypes="AA">
                                      <p:cBhvr>
                                        <p:cTn id="88" dur="3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1111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181 -0.0949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474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50612 -0.64584 " pathEditMode="relative" rAng="0" ptsTypes="AA">
                                      <p:cBhvr>
                                        <p:cTn id="92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604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25521 -0.11597 " pathEditMode="relative" rAng="0" ptsTypes="AA">
                                      <p:cBhvr>
                                        <p:cTn id="94" dur="3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581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3000" fill="hold"/>
                                        <p:tgtEl>
                                          <p:spTgt spid="47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3000" fill="hold"/>
                                        <p:tgtEl>
                                          <p:spTgt spid="48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3000" fill="hold"/>
                                        <p:tgtEl>
                                          <p:spTgt spid="4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3000" fill="hold"/>
                                        <p:tgtEl>
                                          <p:spTgt spid="47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bldLvl="0" animBg="1"/>
      <p:bldP spid="483" grpId="1" bldLvl="0" animBg="1"/>
      <p:bldP spid="483" grpId="2" bldLvl="0" animBg="1"/>
      <p:bldP spid="483" grpId="3" bldLvl="0" animBg="1"/>
      <p:bldP spid="79" grpId="0"/>
      <p:bldP spid="79" grpId="1"/>
      <p:bldP spid="82" grpId="0" bldLvl="0" animBg="1"/>
      <p:bldP spid="83" grpId="0" bldLvl="0" animBg="1"/>
      <p:bldP spid="485" grpId="0" bldLvl="0" animBg="1"/>
      <p:bldP spid="485" grpId="1" bldLvl="0" animBg="1"/>
      <p:bldP spid="486" grpId="0" bldLvl="0" animBg="1"/>
      <p:bldP spid="486" grpId="1" bldLvl="0" animBg="1"/>
      <p:bldP spid="487" grpId="0" bldLvl="0" animBg="1"/>
      <p:bldP spid="487" grpId="1" bldLvl="0" animBg="1"/>
      <p:bldP spid="2" grpId="0"/>
    </p:bldLst>
  </p:timing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11880,&quot;width&quot;:18000}"/>
</p:tagLst>
</file>

<file path=ppt/tags/tag2.xml><?xml version="1.0" encoding="utf-8"?>
<p:tagLst xmlns:p="http://schemas.openxmlformats.org/presentationml/2006/main">
  <p:tag name="ISPRING_PRESENTATION_TITLE" val="PPT模版"/>
  <p:tag name="ISPRING_ULTRA_SCORM_SLIDE_COUNT" val="1"/>
  <p:tag name="KSO_WPP_MARK_KEY" val="ec1f12c4-89f3-4b2e-8303-b19aa266d390"/>
  <p:tag name="COMMONDATA" val="eyJoZGlkIjoiMzdlZWUyOGQzM2RiNDY5ODA3MmYyMGM2NmJiOWJjM2EifQ=="/>
</p:tagLst>
</file>

<file path=ppt/theme/theme1.xml><?xml version="1.0" encoding="utf-8"?>
<a:theme xmlns:a="http://schemas.openxmlformats.org/drawingml/2006/main" name="Office 主题​​">
  <a:themeElements>
    <a:clrScheme name="宇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65BE"/>
      </a:accent1>
      <a:accent2>
        <a:srgbClr val="00319E"/>
      </a:accent2>
      <a:accent3>
        <a:srgbClr val="396794"/>
      </a:accent3>
      <a:accent4>
        <a:srgbClr val="BF9000"/>
      </a:accent4>
      <a:accent5>
        <a:srgbClr val="F45B3C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65C2"/>
      </a:accent1>
      <a:accent2>
        <a:srgbClr val="0074A4"/>
      </a:accent2>
      <a:accent3>
        <a:srgbClr val="872268"/>
      </a:accent3>
      <a:accent4>
        <a:srgbClr val="AE6731"/>
      </a:accent4>
      <a:accent5>
        <a:srgbClr val="CA4814"/>
      </a:accent5>
      <a:accent6>
        <a:srgbClr val="E5C99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演示</Application>
  <PresentationFormat>宽屏</PresentationFormat>
  <Paragraphs>84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黑体</vt:lpstr>
      <vt:lpstr>Century Gothic</vt:lpstr>
      <vt:lpstr>Calibri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PPT模版</dc:title>
  <dc:creator>user</dc:creator>
  <dc:description>www.51pptmoban.com</dc:description>
  <cp:lastModifiedBy>WPS_1603682185</cp:lastModifiedBy>
  <cp:revision>387</cp:revision>
  <dcterms:created xsi:type="dcterms:W3CDTF">2017-07-06T03:28:00Z</dcterms:created>
  <dcterms:modified xsi:type="dcterms:W3CDTF">2022-12-16T23:01:15Z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72AB1536DD3C4C72A01173A7183DA1F2</vt:lpwstr>
  </property>
  <property fmtid="{D5CDD505-2E9C-101B-9397-08002B2CF9AE}" pid="3" name="KSOProductBuildVer">
    <vt:lpwstr>2052-11.1.0.12980</vt:lpwstr>
  </property>
</Properties>
</file>