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2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23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2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88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89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7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0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8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1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8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2894-724D-4C4D-AF51-BA899C3151B8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B5B2B6-80A3-4741-9064-8A1434D8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8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E262-9CAC-4E3C-9CEE-C0279A88C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8000" dirty="0"/>
              <a:t>C++</a:t>
            </a:r>
            <a:r>
              <a:rPr lang="zh-CN" altLang="en-US" sz="8000" dirty="0"/>
              <a:t>大作业实验报告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5AA4DE-CCB8-4398-B244-C36528EEC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作者：</a:t>
            </a:r>
            <a:r>
              <a:rPr lang="en-US" altLang="zh-CN" dirty="0"/>
              <a:t>920106970136</a:t>
            </a:r>
            <a:r>
              <a:rPr lang="zh-CN" altLang="en-US" dirty="0"/>
              <a:t>王韬</a:t>
            </a:r>
          </a:p>
        </p:txBody>
      </p:sp>
    </p:spTree>
    <p:extLst>
      <p:ext uri="{BB962C8B-B14F-4D97-AF65-F5344CB8AC3E}">
        <p14:creationId xmlns:p14="http://schemas.microsoft.com/office/powerpoint/2010/main" val="135290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5A5B-16CD-4B1F-B925-2A897521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还存在的问题：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0BBD9-2237-420A-976F-62EC2F1F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网络链接不甚稳定，未经严格调试。</a:t>
            </a:r>
            <a:endParaRPr lang="en-US" altLang="zh-CN" dirty="0"/>
          </a:p>
          <a:p>
            <a:r>
              <a:rPr lang="en-US" altLang="zh-CN" dirty="0"/>
              <a:t>2.ai</a:t>
            </a:r>
            <a:r>
              <a:rPr lang="zh-CN" altLang="en-US" dirty="0"/>
              <a:t>算法过于粗糙。</a:t>
            </a:r>
          </a:p>
        </p:txBody>
      </p:sp>
    </p:spTree>
    <p:extLst>
      <p:ext uri="{BB962C8B-B14F-4D97-AF65-F5344CB8AC3E}">
        <p14:creationId xmlns:p14="http://schemas.microsoft.com/office/powerpoint/2010/main" val="106335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78542-91A3-4AD5-BA6A-4CBDFBF0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主要功能：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55FA9-0926-4AAC-8290-58654E94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02972"/>
            <a:ext cx="8946541" cy="4245428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/>
              <a:t>该程序主要功能为模拟六子棋下棋。主要分为人人，人机，机机下棋与联网下棋四个功能。</a:t>
            </a:r>
            <a:endParaRPr lang="en-US" altLang="zh-CN" sz="2800" dirty="0"/>
          </a:p>
          <a:p>
            <a:pPr lvl="1"/>
            <a:r>
              <a:rPr lang="en-US" altLang="zh-CN" sz="2800" dirty="0"/>
              <a:t>1.</a:t>
            </a:r>
            <a:r>
              <a:rPr lang="zh-CN" altLang="en-US" sz="2800" dirty="0"/>
              <a:t>人人下棋：</a:t>
            </a:r>
            <a:endParaRPr lang="en-US" altLang="zh-CN" sz="2800" dirty="0"/>
          </a:p>
          <a:p>
            <a:pPr lvl="1"/>
            <a:r>
              <a:rPr lang="zh-CN" altLang="en-US" sz="2800" dirty="0"/>
              <a:t>在人人下棋中，我们可以模拟现实中下棋的功能，以点击代替实际下棋，并判断是否有六子连珠以判断输赢。同时，我们可以设定是否开启禁手，并在开启禁手时，通过对黑方的禁手限制来判断是否判负。同时，你还可以求助人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2912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DFFC-9713-4BB6-9C45-96909B7B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二：人机下棋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260D7-F5F1-4774-9A27-76C28709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303"/>
            <a:ext cx="8596668" cy="516912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在人机下棋中，我们可以选择黑方或白方，与人机来一局精彩而刺激的对决。</a:t>
            </a:r>
            <a:endParaRPr lang="en-US" altLang="zh-CN" sz="2800" dirty="0"/>
          </a:p>
          <a:p>
            <a:r>
              <a:rPr lang="zh-CN" altLang="en-US" sz="2800" dirty="0"/>
              <a:t>其中，人机方运用的是类霍夫曼树算法</a:t>
            </a:r>
            <a:r>
              <a:rPr lang="en-US" altLang="zh-CN" sz="2800" dirty="0"/>
              <a:t>——</a:t>
            </a:r>
            <a:r>
              <a:rPr lang="zh-CN" altLang="en-US" sz="2800" dirty="0"/>
              <a:t>即利用给棋盘根据之前所下棋的形势，给棋盘的不同点赋予不同的加权值，从而在决策中获得对当前局面最优的下子方式。（在数学证明中可以得知：在决策中防守要大于进攻，且黑子白子可以对称思考策略</a:t>
            </a:r>
            <a:r>
              <a:rPr lang="en-US" altLang="zh-CN" sz="2800" dirty="0"/>
              <a:t>——</a:t>
            </a:r>
            <a:r>
              <a:rPr lang="zh-CN" altLang="en-US" sz="2800" dirty="0"/>
              <a:t>即对于一个点，黑白子的决策是正相关</a:t>
            </a:r>
            <a:r>
              <a:rPr lang="zh-CN" altLang="en-US" sz="2800"/>
              <a:t>的。于是基于脚本对几百张五子棋决赛谱基于六子棋的分析与微调，作者终于获权值。）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333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BEFE-D6FF-42E4-A8E0-137A0A5B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三：机机下棋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AA177-E79E-4553-BB8E-91BB6A07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在机机下棋中，我们可以观赏黑白方之间一场精彩刺激的对决。</a:t>
            </a:r>
          </a:p>
        </p:txBody>
      </p:sp>
    </p:spTree>
    <p:extLst>
      <p:ext uri="{BB962C8B-B14F-4D97-AF65-F5344CB8AC3E}">
        <p14:creationId xmlns:p14="http://schemas.microsoft.com/office/powerpoint/2010/main" val="21634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3CBD8-9605-4FAE-B157-F8E4B9C1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四：联网下棋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B0629-88F6-4F1E-8823-BDDAD334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在联网下棋中，我们可以链接网络，与不同地区的小伙伴来一场精彩刺激的对决。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4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8ABAE-EC77-49BA-B513-BC7FF436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类的设计：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9194F5-FA42-4339-90BB-1F094C83F5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748" y="1383695"/>
            <a:ext cx="7887262" cy="49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8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B1629-CE60-4E09-B1DC-8616F58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6" y="452718"/>
            <a:ext cx="9404723" cy="1400530"/>
          </a:xfrm>
        </p:spPr>
        <p:txBody>
          <a:bodyPr/>
          <a:lstStyle/>
          <a:p>
            <a:r>
              <a:rPr lang="zh-CN" altLang="en-US" dirty="0"/>
              <a:t>二：详细信息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8622F-4F90-4608-A95B-29462013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4686"/>
            <a:ext cx="8946541" cy="50437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类：</a:t>
            </a:r>
          </a:p>
          <a:p>
            <a:pPr indent="304800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清除棋盘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isWin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 err="1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判断输赢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isHeQi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判断和棋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getWeight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获取棋子权值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startgame1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开始黑方人机游戏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startgame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开始其他游戏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isjinshou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 err="1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判断禁手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updateqipan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迭代棋盘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renleichaozuo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 err="1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输入人类操作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clearscore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清理分数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playEVE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sz="1800" kern="0" dirty="0" err="1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clickx</a:t>
            </a:r>
            <a:r>
              <a:rPr lang="en-US" altLang="zh-CN" sz="18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 err="1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sz="1800" kern="0" dirty="0" err="1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click_Y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机机对弈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void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AIcaozuo</a:t>
            </a:r>
            <a:r>
              <a:rPr lang="en-US" altLang="zh-CN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 err="1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clickX</a:t>
            </a:r>
            <a:r>
              <a:rPr lang="en-US" altLang="zh-CN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 err="1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 err="1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click_Y</a:t>
            </a:r>
            <a:r>
              <a:rPr lang="en-US" altLang="zh-CN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模拟</a:t>
            </a:r>
            <a:r>
              <a:rPr lang="en-US" altLang="zh-CN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ai</a:t>
            </a:r>
            <a:r>
              <a:rPr lang="zh-CN" altLang="zh-CN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操作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84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DBCA-2743-4B6B-8BBA-03C547AE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BD57D-AA92-4CC3-BB8E-717F31CC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 fontScale="85000" lnSpcReduction="20000"/>
          </a:bodyPr>
          <a:lstStyle/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mainwindow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类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27813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MainWindow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8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QWidget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parent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构建主页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~</a:t>
            </a:r>
            <a:r>
              <a:rPr lang="en-US" altLang="zh-CN" sz="1800" b="1" i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MainWindow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i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paintEvent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8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QPaintEvent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绘图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i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mouseReleaseEvent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8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QMouseEvent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获取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i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mouseMoveEvent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8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QMouseEvent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获取鼠标位置并计算格子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en-US" altLang="zh-CN" sz="1800" b="1" kern="0" dirty="0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__game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加载游戏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en-US" altLang="zh-CN" sz="1800" b="1" kern="0" dirty="0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92E6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开始新游戏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start_EVE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开始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eve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游戏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isEnd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判断是否游戏结束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renleixiaqi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从鼠标获取人类下棋操作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AIxiaqi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模拟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ai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下棋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flag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eve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下棋传递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on_pushButton_clicked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进行人人下棋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on_pushButton_2_clicked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进行人机下棋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on_pushButton_3_clicked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进行机机下棋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C0C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67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进行联网下棋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35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DE9A434-CFAA-4B24-81BA-5EF4CF0F46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657405"/>
            <a:ext cx="6301725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zhuye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类：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Arial Unicode MS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cs typeface="宋体" panose="02010600030101010101" pitchFamily="2" charset="-122"/>
              </a:rPr>
              <a:t>	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  <a:cs typeface="宋体" panose="02010600030101010101" pitchFamily="2" charset="-122"/>
              </a:rPr>
              <a:t>zhuye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宋体" panose="02010600030101010101" pitchFamily="2" charset="-122"/>
              </a:rPr>
              <a:t>QWidget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宋体" panose="02010600030101010101" pitchFamily="2" charset="-122"/>
              </a:rPr>
              <a:t>*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  <a:cs typeface="宋体" panose="02010600030101010101" pitchFamily="2" charset="-122"/>
              </a:rPr>
              <a:t>parent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宋体" panose="02010600030101010101" pitchFamily="2" charset="-122"/>
              </a:rPr>
              <a:t>=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cs typeface="宋体" panose="02010600030101010101" pitchFamily="2" charset="-122"/>
              </a:rPr>
              <a:t>nullptr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宋体" panose="02010600030101010101" pitchFamily="2" charset="-122"/>
              </a:rPr>
              <a:t>)//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宋体" panose="02010600030101010101" pitchFamily="2" charset="-122"/>
              </a:rPr>
              <a:t>构建主页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paintEvent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QPaintEvent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event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绘图建立主页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signal1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进行人人下棋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signal2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进行人机下棋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signal3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进行机机下棋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signal4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进行联网下棋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Netgame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Netgame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server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构建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mousePressEvent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QMouseEvent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event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获取鼠标信息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slotNewConnection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链接网络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上传数据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7813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slotRecv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();//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接受数据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4794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726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宋体</vt:lpstr>
      <vt:lpstr>Arial</vt:lpstr>
      <vt:lpstr>Times New Roman</vt:lpstr>
      <vt:lpstr>Trebuchet MS</vt:lpstr>
      <vt:lpstr>Wingdings 3</vt:lpstr>
      <vt:lpstr>平面</vt:lpstr>
      <vt:lpstr>C++大作业实验报告</vt:lpstr>
      <vt:lpstr>1.主要功能： </vt:lpstr>
      <vt:lpstr>二：人机下棋</vt:lpstr>
      <vt:lpstr>三：机机下棋</vt:lpstr>
      <vt:lpstr>四：联网下棋</vt:lpstr>
      <vt:lpstr>类的设计：</vt:lpstr>
      <vt:lpstr>二：详细信息</vt:lpstr>
      <vt:lpstr>PowerPoint 演示文稿</vt:lpstr>
      <vt:lpstr>PowerPoint 演示文稿</vt:lpstr>
      <vt:lpstr>还存在的问题：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11</cp:revision>
  <dcterms:created xsi:type="dcterms:W3CDTF">2021-06-03T12:18:42Z</dcterms:created>
  <dcterms:modified xsi:type="dcterms:W3CDTF">2021-06-03T14:57:05Z</dcterms:modified>
</cp:coreProperties>
</file>