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60150" y="2106167"/>
            <a:ext cx="1308000" cy="597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7299801" y="2106167"/>
            <a:ext cx="1666500" cy="597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337801" y="2106167"/>
            <a:ext cx="1308000" cy="597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42431" y="1149098"/>
            <a:ext cx="1308000" cy="597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560922"/>
            <a:ext cx="1308000" cy="597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11" name="Google Shape;56;p13"/>
          <p:cNvSpPr/>
          <p:nvPr/>
        </p:nvSpPr>
        <p:spPr>
          <a:xfrm>
            <a:off x="2441363" y="3560922"/>
            <a:ext cx="1308000" cy="597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000" dirty="0"/>
              <a:t>Infrastructure as code compliance </a:t>
            </a:r>
            <a:r>
              <a:rPr lang="fr-FR" sz="1000" dirty="0" smtClean="0"/>
              <a:t>scanning</a:t>
            </a:r>
            <a:endParaRPr sz="1000" dirty="0"/>
          </a:p>
        </p:txBody>
      </p:sp>
      <p:sp>
        <p:nvSpPr>
          <p:cNvPr id="12" name="Google Shape;56;p13"/>
          <p:cNvSpPr/>
          <p:nvPr/>
        </p:nvSpPr>
        <p:spPr>
          <a:xfrm>
            <a:off x="7479051" y="3560922"/>
            <a:ext cx="1308000" cy="597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Post-deployment compliance scanning</a:t>
            </a:r>
            <a:endParaRPr sz="1000" dirty="0"/>
          </a:p>
        </p:txBody>
      </p:sp>
      <p:sp>
        <p:nvSpPr>
          <p:cNvPr id="66" name="Google Shape;56;p13"/>
          <p:cNvSpPr/>
          <p:nvPr/>
        </p:nvSpPr>
        <p:spPr>
          <a:xfrm>
            <a:off x="3371721" y="2106167"/>
            <a:ext cx="1308000" cy="597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AMI or container image scanning</a:t>
            </a:r>
            <a:endParaRPr sz="1000" dirty="0"/>
          </a:p>
        </p:txBody>
      </p:sp>
      <p:cxnSp>
        <p:nvCxnSpPr>
          <p:cNvPr id="98" name="Straight Arrow Connector 97"/>
          <p:cNvCxnSpPr>
            <a:stCxn id="54" idx="3"/>
            <a:endCxn id="66" idx="1"/>
          </p:cNvCxnSpPr>
          <p:nvPr/>
        </p:nvCxnSpPr>
        <p:spPr>
          <a:xfrm>
            <a:off x="2768150" y="2404967"/>
            <a:ext cx="60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6" idx="3"/>
            <a:endCxn id="56" idx="1"/>
          </p:cNvCxnSpPr>
          <p:nvPr/>
        </p:nvCxnSpPr>
        <p:spPr>
          <a:xfrm>
            <a:off x="4679721" y="2404967"/>
            <a:ext cx="65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6" idx="3"/>
            <a:endCxn id="55" idx="1"/>
          </p:cNvCxnSpPr>
          <p:nvPr/>
        </p:nvCxnSpPr>
        <p:spPr>
          <a:xfrm>
            <a:off x="6645801" y="2404967"/>
            <a:ext cx="6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8" idx="3"/>
            <a:endCxn id="11" idx="1"/>
          </p:cNvCxnSpPr>
          <p:nvPr/>
        </p:nvCxnSpPr>
        <p:spPr>
          <a:xfrm>
            <a:off x="1606375" y="3859722"/>
            <a:ext cx="83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57" idx="3"/>
            <a:endCxn id="54" idx="0"/>
          </p:cNvCxnSpPr>
          <p:nvPr/>
        </p:nvCxnSpPr>
        <p:spPr>
          <a:xfrm>
            <a:off x="1450431" y="1447898"/>
            <a:ext cx="663719" cy="658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1" idx="3"/>
            <a:endCxn id="56" idx="2"/>
          </p:cNvCxnSpPr>
          <p:nvPr/>
        </p:nvCxnSpPr>
        <p:spPr>
          <a:xfrm flipV="1">
            <a:off x="3749363" y="2703767"/>
            <a:ext cx="2242438" cy="1155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5" idx="2"/>
            <a:endCxn id="12" idx="0"/>
          </p:cNvCxnSpPr>
          <p:nvPr/>
        </p:nvCxnSpPr>
        <p:spPr>
          <a:xfrm>
            <a:off x="8133051" y="2703767"/>
            <a:ext cx="0" cy="85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Minh Tu (FHM.AKAT)</dc:creator>
  <cp:lastModifiedBy>Pham Minh Tu (FHM.AKAT)</cp:lastModifiedBy>
  <cp:revision>4</cp:revision>
  <dcterms:modified xsi:type="dcterms:W3CDTF">2023-03-31T04:41:09Z</dcterms:modified>
</cp:coreProperties>
</file>