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0602-65D5-40E8-AC62-7BEB3A6524D9}" v="157" dt="2022-01-20T12:51:5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Fast </a:t>
            </a:r>
            <a:r>
              <a:rPr lang="ru-RU" dirty="0" err="1">
                <a:cs typeface="Calibri Light"/>
              </a:rPr>
              <a:t>Api</a:t>
            </a:r>
            <a:br>
              <a:rPr lang="ru-RU" dirty="0">
                <a:cs typeface="Calibri Light"/>
              </a:rPr>
            </a:b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BCB82-20BE-4A99-904A-DD8D2785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/>
                <a:cs typeface="Calibri Light"/>
              </a:rPr>
              <a:t>Что такое </a:t>
            </a:r>
            <a:r>
              <a:rPr lang="ru-RU" dirty="0" err="1">
                <a:latin typeface="Times"/>
                <a:cs typeface="Calibri Light"/>
              </a:rPr>
              <a:t>FastAPI</a:t>
            </a:r>
            <a:r>
              <a:rPr lang="ru-RU" dirty="0">
                <a:latin typeface="Times"/>
                <a:cs typeface="Calibri Light"/>
              </a:rPr>
              <a:t>?</a:t>
            </a:r>
            <a:endParaRPr lang="ru-RU" dirty="0">
              <a:latin typeface="Time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25823-DAF8-4F96-8F86-B155441A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— относительно новый веб-фреймворк, написанный на языке программирования Python для создания REST (а если сильно постараться то и </a:t>
            </a:r>
            <a:r>
              <a:rPr lang="ru-RU" dirty="0" err="1">
                <a:latin typeface="Times"/>
                <a:ea typeface="+mn-lt"/>
                <a:cs typeface="+mn-lt"/>
              </a:rPr>
              <a:t>GraphQL</a:t>
            </a:r>
            <a:r>
              <a:rPr lang="ru-RU" dirty="0">
                <a:latin typeface="Times"/>
                <a:ea typeface="+mn-lt"/>
                <a:cs typeface="+mn-lt"/>
              </a:rPr>
              <a:t>) API, основанный на новых возможностях Python 3.6+</a:t>
            </a:r>
            <a:endParaRPr lang="ru-RU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5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FDE87-CE0B-4321-BE1E-B9E2BBED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/>
                <a:cs typeface="Times"/>
              </a:rPr>
              <a:t>Что такое </a:t>
            </a:r>
            <a:r>
              <a:rPr lang="ru-RU" dirty="0" err="1">
                <a:latin typeface="Times"/>
                <a:cs typeface="Times"/>
              </a:rPr>
              <a:t>FastAPI</a:t>
            </a:r>
            <a:r>
              <a:rPr lang="ru-RU" dirty="0">
                <a:latin typeface="Times"/>
                <a:cs typeface="Times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85C07-0345-480D-ACA4-62F03D83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"/>
              <a:ea typeface="+mn-lt"/>
              <a:cs typeface="+mn-lt"/>
            </a:endParaRPr>
          </a:p>
          <a:p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построен на базе </a:t>
            </a:r>
            <a:r>
              <a:rPr lang="ru-RU" dirty="0" err="1">
                <a:latin typeface="Times"/>
                <a:ea typeface="+mn-lt"/>
                <a:cs typeface="+mn-lt"/>
              </a:rPr>
              <a:t>Starlette</a:t>
            </a:r>
            <a:r>
              <a:rPr lang="ru-RU" dirty="0">
                <a:latin typeface="Times"/>
                <a:ea typeface="+mn-lt"/>
                <a:cs typeface="+mn-lt"/>
              </a:rPr>
              <a:t> и </a:t>
            </a:r>
            <a:r>
              <a:rPr lang="ru-RU" dirty="0" err="1">
                <a:latin typeface="Times"/>
                <a:ea typeface="+mn-lt"/>
                <a:cs typeface="+mn-lt"/>
              </a:rPr>
              <a:t>Pydantic</a:t>
            </a:r>
            <a:r>
              <a:rPr lang="ru-RU" dirty="0">
                <a:latin typeface="Times"/>
                <a:ea typeface="+mn-lt"/>
                <a:cs typeface="+mn-lt"/>
              </a:rPr>
              <a:t>:</a:t>
            </a:r>
            <a:endParaRPr lang="ru-RU">
              <a:latin typeface="Times"/>
              <a:cs typeface="Calibri" panose="020F0502020204030204"/>
            </a:endParaRPr>
          </a:p>
          <a:p>
            <a:endParaRPr lang="ru-RU" b="1" dirty="0">
              <a:latin typeface="Times"/>
              <a:ea typeface="+mn-lt"/>
              <a:cs typeface="+mn-lt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 </a:t>
            </a:r>
            <a:r>
              <a:rPr lang="ru-RU" dirty="0" err="1">
                <a:latin typeface="Times"/>
                <a:ea typeface="+mn-lt"/>
                <a:cs typeface="+mn-lt"/>
              </a:rPr>
              <a:t>Starlette</a:t>
            </a:r>
            <a:r>
              <a:rPr lang="ru-RU" dirty="0">
                <a:latin typeface="Times"/>
                <a:ea typeface="+mn-lt"/>
                <a:cs typeface="+mn-lt"/>
              </a:rPr>
              <a:t> — ASGI микро-фреймворк для написания веб-приложений.</a:t>
            </a:r>
          </a:p>
          <a:p>
            <a:endParaRPr lang="ru-RU" dirty="0">
              <a:latin typeface="Times"/>
              <a:cs typeface="Calibri" panose="020F0502020204030204"/>
            </a:endParaRPr>
          </a:p>
          <a:p>
            <a:r>
              <a:rPr lang="ru-RU" b="1" dirty="0">
                <a:latin typeface="Times"/>
                <a:ea typeface="+mn-lt"/>
                <a:cs typeface="+mn-lt"/>
              </a:rPr>
              <a:t> </a:t>
            </a:r>
            <a:r>
              <a:rPr lang="ru-RU" dirty="0" err="1">
                <a:latin typeface="Times"/>
                <a:ea typeface="+mn-lt"/>
                <a:cs typeface="+mn-lt"/>
              </a:rPr>
              <a:t>Pydantic</a:t>
            </a:r>
            <a:r>
              <a:rPr lang="ru-RU" dirty="0">
                <a:latin typeface="Times"/>
                <a:ea typeface="+mn-lt"/>
                <a:cs typeface="+mn-lt"/>
              </a:rPr>
              <a:t> — библиотека для </a:t>
            </a:r>
            <a:r>
              <a:rPr lang="ru-RU" dirty="0" err="1">
                <a:latin typeface="Times"/>
                <a:ea typeface="+mn-lt"/>
                <a:cs typeface="+mn-lt"/>
              </a:rPr>
              <a:t>парсинга</a:t>
            </a:r>
            <a:r>
              <a:rPr lang="ru-RU" dirty="0">
                <a:latin typeface="Times"/>
                <a:ea typeface="+mn-lt"/>
                <a:cs typeface="+mn-lt"/>
              </a:rPr>
              <a:t> и валидации данных основанная на Python </a:t>
            </a:r>
            <a:r>
              <a:rPr lang="ru-RU" dirty="0" err="1">
                <a:latin typeface="Times"/>
                <a:ea typeface="+mn-lt"/>
                <a:cs typeface="+mn-lt"/>
              </a:rPr>
              <a:t>type-hints</a:t>
            </a:r>
            <a:r>
              <a:rPr lang="ru-RU" dirty="0">
                <a:latin typeface="Times"/>
                <a:ea typeface="+mn-lt"/>
                <a:cs typeface="+mn-lt"/>
              </a:rPr>
              <a:t>.</a:t>
            </a:r>
            <a:endParaRPr lang="ru-RU" dirty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659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96C7-B11E-44A1-937E-104E9ACF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/>
                <a:cs typeface="Times"/>
              </a:rPr>
              <a:t>Когда использовать </a:t>
            </a:r>
            <a:r>
              <a:rPr lang="ru-RU" dirty="0" err="1">
                <a:latin typeface="Times"/>
                <a:cs typeface="Times"/>
              </a:rPr>
              <a:t>FastAPI</a:t>
            </a:r>
            <a:r>
              <a:rPr lang="ru-RU" dirty="0">
                <a:latin typeface="Times"/>
                <a:cs typeface="Times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648DC-F9D0-4DC0-A483-4DBFC004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"/>
                <a:ea typeface="+mn-lt"/>
                <a:cs typeface="+mn-lt"/>
              </a:rPr>
              <a:t>Когда в вашем проекте нужна производительность и она должна быть выше, чем у других фреймворков — например, </a:t>
            </a:r>
            <a:r>
              <a:rPr lang="ru-RU" dirty="0" err="1">
                <a:latin typeface="Times"/>
                <a:ea typeface="+mn-lt"/>
                <a:cs typeface="+mn-lt"/>
              </a:rPr>
              <a:t>Django</a:t>
            </a:r>
            <a:r>
              <a:rPr lang="ru-RU" dirty="0">
                <a:latin typeface="Times"/>
                <a:ea typeface="+mn-lt"/>
                <a:cs typeface="+mn-lt"/>
              </a:rPr>
              <a:t>.</a:t>
            </a:r>
          </a:p>
          <a:p>
            <a:endParaRPr lang="ru-RU" dirty="0">
              <a:latin typeface="Times"/>
              <a:cs typeface="Calibri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Когда в вашем проекте нужна асинхронность.</a:t>
            </a:r>
          </a:p>
          <a:p>
            <a:endParaRPr lang="ru-RU" dirty="0">
              <a:latin typeface="Times"/>
              <a:cs typeface="Calibri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Если в проекте используются запросы к другим сервисам (использование асинхронных </a:t>
            </a:r>
            <a:r>
              <a:rPr lang="ru-RU" dirty="0" err="1">
                <a:latin typeface="Times"/>
                <a:ea typeface="+mn-lt"/>
                <a:cs typeface="+mn-lt"/>
              </a:rPr>
              <a:t>http</a:t>
            </a:r>
            <a:r>
              <a:rPr lang="ru-RU" dirty="0">
                <a:latin typeface="Times"/>
                <a:ea typeface="+mn-lt"/>
                <a:cs typeface="+mn-lt"/>
              </a:rPr>
              <a:t>-запросов).</a:t>
            </a:r>
            <a:endParaRPr lang="ru-RU" dirty="0">
              <a:latin typeface="Time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7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9575C-ECFE-4777-862F-B9CB1A64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/>
                <a:cs typeface="Times"/>
              </a:rPr>
              <a:t>Возможности </a:t>
            </a:r>
            <a:r>
              <a:rPr lang="ru-RU" dirty="0" err="1">
                <a:latin typeface="Times"/>
                <a:cs typeface="Times"/>
              </a:rPr>
              <a:t>FastAPI</a:t>
            </a:r>
            <a:endParaRPr lang="ru-RU">
              <a:latin typeface="Times"/>
              <a:cs typeface="Times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24B35-2F21-45D1-B567-C3B988C6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1" dirty="0">
                <a:latin typeface="Times"/>
                <a:ea typeface="+mn-lt"/>
                <a:cs typeface="+mn-lt"/>
              </a:rPr>
              <a:t>Высокая производительность</a:t>
            </a:r>
            <a:r>
              <a:rPr lang="ru-RU" dirty="0">
                <a:latin typeface="Times"/>
                <a:ea typeface="+mn-lt"/>
                <a:cs typeface="+mn-lt"/>
              </a:rPr>
              <a:t> </a:t>
            </a:r>
            <a:r>
              <a:rPr lang="ru-RU" b="1" dirty="0">
                <a:latin typeface="Times"/>
                <a:ea typeface="+mn-lt"/>
                <a:cs typeface="+mn-lt"/>
              </a:rPr>
              <a:t>:</a:t>
            </a:r>
            <a:r>
              <a:rPr lang="ru-RU" dirty="0">
                <a:latin typeface="Times"/>
                <a:ea typeface="+mn-lt"/>
                <a:cs typeface="+mn-lt"/>
              </a:rPr>
              <a:t> как следует из названия, </a:t>
            </a:r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работает быстро. Он считается одним из самых быстрых фреймворков Python, доступных в настоящее время.</a:t>
            </a:r>
          </a:p>
          <a:p>
            <a:endParaRPr lang="ru-RU" dirty="0">
              <a:latin typeface="Times"/>
              <a:cs typeface="Calibri"/>
            </a:endParaRPr>
          </a:p>
          <a:p>
            <a:r>
              <a:rPr lang="ru-RU" b="1" dirty="0">
                <a:latin typeface="Times"/>
                <a:ea typeface="+mn-lt"/>
                <a:cs typeface="+mn-lt"/>
              </a:rPr>
              <a:t>Интуитивно понятный :</a:t>
            </a:r>
            <a:r>
              <a:rPr lang="ru-RU" dirty="0">
                <a:latin typeface="Times"/>
                <a:ea typeface="+mn-lt"/>
                <a:cs typeface="+mn-lt"/>
              </a:rPr>
              <a:t> </a:t>
            </a:r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был разработан, чтобы его было легко использовать и изучать. Он предлагает отличную поддержку редактора и документацию.</a:t>
            </a:r>
          </a:p>
          <a:p>
            <a:endParaRPr lang="ru-RU" dirty="0">
              <a:latin typeface="Times"/>
              <a:ea typeface="+mn-lt"/>
              <a:cs typeface="+mn-lt"/>
            </a:endParaRPr>
          </a:p>
          <a:p>
            <a:r>
              <a:rPr lang="ru-RU" b="1" dirty="0">
                <a:latin typeface="Times"/>
                <a:ea typeface="+mn-lt"/>
                <a:cs typeface="+mn-lt"/>
              </a:rPr>
              <a:t>Совместимость :</a:t>
            </a:r>
            <a:r>
              <a:rPr lang="ru-RU" dirty="0">
                <a:latin typeface="Times"/>
                <a:ea typeface="+mn-lt"/>
                <a:cs typeface="+mn-lt"/>
              </a:rPr>
              <a:t> он хорошо работает с открытыми стандартами для APIS, </a:t>
            </a:r>
            <a:r>
              <a:rPr lang="ru-RU" err="1">
                <a:latin typeface="Times"/>
                <a:ea typeface="+mn-lt"/>
                <a:cs typeface="+mn-lt"/>
              </a:rPr>
              <a:t>OpenAPI</a:t>
            </a:r>
            <a:r>
              <a:rPr lang="ru-RU" dirty="0">
                <a:latin typeface="Times"/>
                <a:ea typeface="+mn-lt"/>
                <a:cs typeface="+mn-lt"/>
              </a:rPr>
              <a:t> (ранее известного как </a:t>
            </a:r>
            <a:r>
              <a:rPr lang="ru-RU" err="1">
                <a:latin typeface="Times"/>
                <a:ea typeface="+mn-lt"/>
                <a:cs typeface="+mn-lt"/>
              </a:rPr>
              <a:t>Swagger</a:t>
            </a:r>
            <a:r>
              <a:rPr lang="ru-RU" dirty="0">
                <a:latin typeface="Times"/>
                <a:ea typeface="+mn-lt"/>
                <a:cs typeface="+mn-lt"/>
              </a:rPr>
              <a:t>) и схемы JSON.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36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1603-3513-453C-A008-DBEA9E97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"/>
                <a:cs typeface="Calibri Light"/>
              </a:rPr>
              <a:t>Приемущества</a:t>
            </a:r>
            <a:endParaRPr lang="ru-RU">
              <a:latin typeface="Times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4E9EA-89C0-4B2F-B205-4D80BAB2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"/>
                <a:ea typeface="+mn-lt"/>
                <a:cs typeface="+mn-lt"/>
              </a:rPr>
              <a:t>Проверка данных : он проверяет ваш тип данных даже во вложенных запросах JSON.</a:t>
            </a:r>
            <a:endParaRPr lang="ru-RU">
              <a:latin typeface="Times"/>
              <a:cs typeface="Calibri" panose="020F0502020204030204"/>
            </a:endParaRPr>
          </a:p>
          <a:p>
            <a:endParaRPr lang="ru-RU" dirty="0">
              <a:latin typeface="Times"/>
              <a:ea typeface="+mn-lt"/>
              <a:cs typeface="+mn-lt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Обработка исключений : с </a:t>
            </a:r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легко выполнять обработку исключений.</a:t>
            </a:r>
            <a:endParaRPr lang="ru-RU">
              <a:latin typeface="Times"/>
              <a:ea typeface="+mn-lt"/>
              <a:cs typeface="+mn-lt"/>
            </a:endParaRPr>
          </a:p>
          <a:p>
            <a:endParaRPr lang="ru-RU" dirty="0">
              <a:latin typeface="Times"/>
              <a:cs typeface="Calibri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Поддержка асинхронного кода : он поддерживает асинхронный код с использованием </a:t>
            </a:r>
            <a:r>
              <a:rPr lang="ru-RU" dirty="0" err="1">
                <a:latin typeface="Times"/>
                <a:ea typeface="+mn-lt"/>
                <a:cs typeface="+mn-lt"/>
              </a:rPr>
              <a:t>async</a:t>
            </a:r>
            <a:r>
              <a:rPr lang="ru-RU" dirty="0">
                <a:latin typeface="Times"/>
                <a:ea typeface="+mn-lt"/>
                <a:cs typeface="+mn-lt"/>
              </a:rPr>
              <a:t>/</a:t>
            </a:r>
            <a:r>
              <a:rPr lang="ru-RU" dirty="0" err="1">
                <a:latin typeface="Times"/>
                <a:ea typeface="+mn-lt"/>
                <a:cs typeface="+mn-lt"/>
              </a:rPr>
              <a:t>awaitключевых</a:t>
            </a:r>
            <a:r>
              <a:rPr lang="ru-RU" dirty="0">
                <a:latin typeface="Times"/>
                <a:ea typeface="+mn-lt"/>
                <a:cs typeface="+mn-lt"/>
              </a:rPr>
              <a:t> слов Python.</a:t>
            </a:r>
            <a:endParaRPr lang="ru-RU">
              <a:latin typeface="Times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40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3B2E2-7F7D-4005-9CA1-95D5DFEC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/>
                <a:cs typeface="Calibri Light"/>
              </a:rPr>
              <a:t>Недостатки</a:t>
            </a:r>
            <a:endParaRPr lang="ru-RU" dirty="0">
              <a:latin typeface="Time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95319-0919-42DD-A42E-5E23871B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"/>
                <a:ea typeface="+mn-lt"/>
                <a:cs typeface="+mn-lt"/>
              </a:rPr>
              <a:t>Проверка запроса: </a:t>
            </a:r>
            <a:r>
              <a:rPr lang="ru-RU" dirty="0" err="1">
                <a:latin typeface="Times"/>
                <a:ea typeface="+mn-lt"/>
                <a:cs typeface="+mn-lt"/>
              </a:rPr>
              <a:t>FastAPI</a:t>
            </a:r>
            <a:r>
              <a:rPr lang="ru-RU" dirty="0">
                <a:latin typeface="Times"/>
                <a:ea typeface="+mn-lt"/>
                <a:cs typeface="+mn-lt"/>
              </a:rPr>
              <a:t> использует </a:t>
            </a:r>
            <a:r>
              <a:rPr lang="ru-RU" dirty="0" err="1">
                <a:latin typeface="Times"/>
                <a:ea typeface="+mn-lt"/>
                <a:cs typeface="+mn-lt"/>
              </a:rPr>
              <a:t>Pydantic</a:t>
            </a:r>
            <a:r>
              <a:rPr lang="ru-RU" dirty="0">
                <a:latin typeface="Times"/>
                <a:ea typeface="+mn-lt"/>
                <a:cs typeface="+mn-lt"/>
              </a:rPr>
              <a:t> для проверки запроса. Этот процесс не всегда интуитивно понятен и иногда требует написания собственного валидатора.</a:t>
            </a:r>
            <a:endParaRPr lang="ru-RU">
              <a:latin typeface="Times"/>
              <a:ea typeface="+mn-lt"/>
              <a:cs typeface="+mn-lt"/>
            </a:endParaRPr>
          </a:p>
          <a:p>
            <a:endParaRPr lang="ru-RU" dirty="0">
              <a:latin typeface="Times"/>
              <a:ea typeface="+mn-lt"/>
              <a:cs typeface="+mn-lt"/>
            </a:endParaRPr>
          </a:p>
          <a:p>
            <a:r>
              <a:rPr lang="ru-RU" dirty="0">
                <a:latin typeface="Times"/>
                <a:ea typeface="+mn-lt"/>
                <a:cs typeface="+mn-lt"/>
              </a:rPr>
              <a:t>Меньшее сообщество: поскольку фреймворк все еще довольно новый, сообщество меньше по сравнению с другими фреймворками.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176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Fast Api </vt:lpstr>
      <vt:lpstr>Что такое FastAPI?</vt:lpstr>
      <vt:lpstr>Что такое FastAPI?</vt:lpstr>
      <vt:lpstr>Когда использовать FastAPI?</vt:lpstr>
      <vt:lpstr>Возможности FastAPI </vt:lpstr>
      <vt:lpstr>Приемущества</vt:lpstr>
      <vt:lpstr>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Api</dc:title>
  <dc:creator/>
  <cp:lastModifiedBy/>
  <cp:revision>59</cp:revision>
  <dcterms:created xsi:type="dcterms:W3CDTF">2012-07-30T23:42:41Z</dcterms:created>
  <dcterms:modified xsi:type="dcterms:W3CDTF">2022-01-20T12:59:26Z</dcterms:modified>
</cp:coreProperties>
</file>