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878C0-464A-4C2D-8B40-C46E4B5E9526}" v="109" dt="2022-01-20T12:10:23.525"/>
    <p1510:client id="{DC5EBFD0-82EA-4128-AB22-76389AB311A8}" v="82" dt="2022-01-20T11:50:50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latin typeface="Times"/>
                <a:cs typeface="Calibri Light"/>
              </a:rPr>
              <a:t>ORM</a:t>
            </a:r>
            <a:br>
              <a:rPr lang="ru-RU">
                <a:latin typeface="Times"/>
                <a:cs typeface="Calibri Light"/>
              </a:rPr>
            </a:b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latin typeface="Times"/>
                <a:cs typeface="Calibri"/>
              </a:rPr>
              <a:t>Obect</a:t>
            </a:r>
            <a:r>
              <a:rPr lang="ru-RU">
                <a:latin typeface="Times"/>
                <a:cs typeface="Calibri"/>
              </a:rPr>
              <a:t> </a:t>
            </a:r>
            <a:r>
              <a:rPr lang="ru-RU" err="1">
                <a:latin typeface="Times"/>
                <a:cs typeface="Calibri"/>
              </a:rPr>
              <a:t>Relation</a:t>
            </a:r>
            <a:r>
              <a:rPr lang="ru-RU">
                <a:latin typeface="Times"/>
                <a:cs typeface="Calibri"/>
              </a:rPr>
              <a:t> </a:t>
            </a:r>
            <a:r>
              <a:rPr lang="ru-RU" err="1">
                <a:latin typeface="Times"/>
                <a:cs typeface="Calibri"/>
              </a:rPr>
              <a:t>Mapping</a:t>
            </a:r>
            <a:r>
              <a:rPr lang="ru-RU">
                <a:latin typeface="Times"/>
                <a:cs typeface="Calibri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AB5F3-E45E-40C0-A16D-EA383D40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 new r"/>
                <a:cs typeface="Calibri"/>
              </a:rPr>
              <a:t>Определение </a:t>
            </a:r>
            <a:endParaRPr lang="ru-RU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1056A-5DB7-4645-9DDE-627E356A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"/>
                <a:ea typeface="+mn-lt"/>
                <a:cs typeface="+mn-lt"/>
              </a:rPr>
              <a:t>ORM (англ. Object-</a:t>
            </a:r>
            <a:r>
              <a:rPr lang="ru-RU" err="1">
                <a:latin typeface="Times"/>
                <a:ea typeface="+mn-lt"/>
                <a:cs typeface="+mn-lt"/>
              </a:rPr>
              <a:t>relational</a:t>
            </a:r>
            <a:r>
              <a:rPr lang="ru-RU">
                <a:latin typeface="Times"/>
                <a:ea typeface="+mn-lt"/>
                <a:cs typeface="+mn-lt"/>
              </a:rPr>
              <a:t> </a:t>
            </a:r>
            <a:r>
              <a:rPr lang="ru-RU" err="1">
                <a:latin typeface="Times"/>
                <a:ea typeface="+mn-lt"/>
                <a:cs typeface="+mn-lt"/>
              </a:rPr>
              <a:t>mapping</a:t>
            </a:r>
            <a:r>
              <a:rPr lang="ru-RU">
                <a:latin typeface="Times"/>
                <a:ea typeface="+mn-lt"/>
                <a:cs typeface="+mn-lt"/>
              </a:rPr>
              <a:t>), (русск. Объектно-реляционная проекция) —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 </a:t>
            </a:r>
            <a:endParaRPr lang="ru-RU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5483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55F34-E0A0-435F-BF69-3939D4E0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latin typeface="Times"/>
                <a:cs typeface="Calibri Light"/>
              </a:rPr>
              <a:t>Приемущества</a:t>
            </a:r>
            <a:endParaRPr lang="ru-RU" err="1">
              <a:latin typeface="Time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6BA4C-4A0D-4AF7-9CD4-32ED9AA5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>
                <a:latin typeface="Times"/>
                <a:ea typeface="+mn-lt"/>
                <a:cs typeface="+mn-lt"/>
              </a:rPr>
              <a:t>Существует явное описание схемы БД в терминах языка программирования; описание это существует и изменяется в одном месте.</a:t>
            </a: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>
                <a:latin typeface="Times"/>
                <a:ea typeface="+mn-lt"/>
                <a:cs typeface="+mn-lt"/>
              </a:rPr>
              <a:t>Возможность оперировать элементами языка программирования, т.е. классами, объектами, атрибутами, методами, а не элементами реляционной модели данных</a:t>
            </a:r>
            <a:endParaRPr lang="ru-RU">
              <a:latin typeface="Times"/>
              <a:cs typeface="Calibri"/>
            </a:endParaRP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>
                <a:latin typeface="Times"/>
                <a:ea typeface="+mn-lt"/>
                <a:cs typeface="+mn-lt"/>
              </a:rPr>
              <a:t>Не нужно создавать новые SQL-запросы при переносе на другую систему управления базами данных, поскольку за это отвечает низкоуровневый драйвер ORM.</a:t>
            </a: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00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D4D3A-03B2-470F-A88E-78866226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"/>
                <a:ea typeface="+mj-lt"/>
                <a:cs typeface="+mj-lt"/>
              </a:rPr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E6E4C-F719-462B-9B2E-09A08E7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>
                <a:latin typeface="Times"/>
                <a:ea typeface="+mn-lt"/>
                <a:cs typeface="+mn-lt"/>
              </a:rPr>
              <a:t>Недостатки реализаций, которые могут иметь определенные ограничения и выдвигать определенные требования, например, требование собственной схемы базы данных и ограничение на средства создания базы данных. Также может отсутствовать возможность написать в явном виде SQL-запрос.</a:t>
            </a: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>
                <a:latin typeface="Times"/>
                <a:ea typeface="+mn-lt"/>
                <a:cs typeface="+mn-lt"/>
              </a:rPr>
              <a:t>Дополнительная нагрузка на программиста, которому, в случае использования ORM необходимо изучать этот некий «дополнительный слой» между программной и базой данных, который к тому же создает дополнительный уровень абстракции — объекты ORM. В связи с этим могут возникнуть вопросы соответствия особенностям ООП и соответствующим реляционным операциям. </a:t>
            </a: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>
                <a:latin typeface="Times"/>
                <a:ea typeface="+mn-lt"/>
                <a:cs typeface="+mn-lt"/>
              </a:rPr>
              <a:t>Появление трудно поддающихся отладке ошибок в программе, если присутствуют ошибки в реализации ORM, например, ошибки в реализации кэширования ORM.</a:t>
            </a:r>
          </a:p>
          <a:p>
            <a:endParaRPr lang="ru-RU">
              <a:ea typeface="+mn-lt"/>
              <a:cs typeface="+mn-lt"/>
            </a:endParaRPr>
          </a:p>
          <a:p>
            <a:pPr marL="0" indent="0">
              <a:buNone/>
            </a:pP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3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A5D9B-5A93-42AB-8D1E-1CEAB4F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"/>
                <a:cs typeface="Calibri Light"/>
              </a:rPr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B896C-F68C-421B-A7C0-EF21F19A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"/>
                <a:ea typeface="+mn-lt"/>
                <a:cs typeface="+mn-lt"/>
              </a:rPr>
              <a:t>ORM фреймворк добавляет слой абстракции, ускоряющий процесс разработки и снижающий сложность создания конечного продукта. Однако, ничто не проходит даром – приложение начинает потреблять больше памяти и нагрузка на процессор также увеличивается.</a:t>
            </a:r>
          </a:p>
          <a:p>
            <a:endParaRPr lang="ru-RU">
              <a:latin typeface="Times"/>
              <a:cs typeface="Calibri"/>
            </a:endParaRPr>
          </a:p>
          <a:p>
            <a:r>
              <a:rPr lang="ru-RU">
                <a:latin typeface="Times"/>
                <a:cs typeface="Calibri"/>
              </a:rPr>
              <a:t>Снижение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90687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AB73B-03B0-4BDF-B656-A93E2591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"/>
                <a:cs typeface="Times"/>
              </a:rPr>
              <a:t>Список ORM-библиотек</a:t>
            </a:r>
          </a:p>
          <a:p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53C26-2F53-42C3-8ADE-C39D4A8F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err="1">
                <a:latin typeface="Times"/>
                <a:ea typeface="+mn-lt"/>
                <a:cs typeface="+mn-lt"/>
              </a:rPr>
              <a:t>Django</a:t>
            </a:r>
            <a:r>
              <a:rPr lang="ru-RU">
                <a:latin typeface="Times"/>
                <a:ea typeface="+mn-lt"/>
                <a:cs typeface="+mn-lt"/>
              </a:rPr>
              <a:t>, ORM включенная в </a:t>
            </a:r>
            <a:r>
              <a:rPr lang="ru-RU" err="1">
                <a:latin typeface="Times"/>
                <a:ea typeface="+mn-lt"/>
                <a:cs typeface="+mn-lt"/>
              </a:rPr>
              <a:t>Django</a:t>
            </a:r>
            <a:r>
              <a:rPr lang="ru-RU">
                <a:latin typeface="Times"/>
                <a:ea typeface="+mn-lt"/>
                <a:cs typeface="+mn-lt"/>
              </a:rPr>
              <a:t> фреймворк, с открытым исходным кодом</a:t>
            </a:r>
            <a:endParaRPr lang="ru-RU">
              <a:latin typeface="Times"/>
              <a:cs typeface="Calibri" panose="020F0502020204030204"/>
            </a:endParaRP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 err="1">
                <a:latin typeface="Times"/>
                <a:ea typeface="+mn-lt"/>
                <a:cs typeface="+mn-lt"/>
              </a:rPr>
              <a:t>Peewee</a:t>
            </a:r>
            <a:r>
              <a:rPr lang="ru-RU">
                <a:latin typeface="Times"/>
                <a:ea typeface="+mn-lt"/>
                <a:cs typeface="+mn-lt"/>
              </a:rPr>
              <a:t> ORM, небольшая, выразительная ORM, встроенная поддержка для </a:t>
            </a:r>
            <a:r>
              <a:rPr lang="ru-RU" err="1">
                <a:latin typeface="Times"/>
                <a:ea typeface="+mn-lt"/>
                <a:cs typeface="+mn-lt"/>
              </a:rPr>
              <a:t>SQLite</a:t>
            </a:r>
            <a:r>
              <a:rPr lang="ru-RU">
                <a:latin typeface="Times"/>
                <a:ea typeface="+mn-lt"/>
                <a:cs typeface="+mn-lt"/>
              </a:rPr>
              <a:t>, MySQL и </a:t>
            </a:r>
            <a:r>
              <a:rPr lang="ru-RU" err="1">
                <a:latin typeface="Times"/>
                <a:ea typeface="+mn-lt"/>
                <a:cs typeface="+mn-lt"/>
              </a:rPr>
              <a:t>PostgreSQL</a:t>
            </a:r>
            <a:r>
              <a:rPr lang="ru-RU">
                <a:latin typeface="Times"/>
                <a:ea typeface="+mn-lt"/>
                <a:cs typeface="+mn-lt"/>
              </a:rPr>
              <a:t> и специальное расширение для H-Store, с открытым исходным кодом</a:t>
            </a:r>
            <a:endParaRPr lang="ru-RU">
              <a:latin typeface="Times"/>
              <a:cs typeface="Times"/>
            </a:endParaRP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 err="1">
                <a:latin typeface="Times"/>
                <a:ea typeface="+mn-lt"/>
                <a:cs typeface="+mn-lt"/>
              </a:rPr>
              <a:t>SQLAlchemy</a:t>
            </a:r>
            <a:r>
              <a:rPr lang="ru-RU">
                <a:latin typeface="Times"/>
                <a:ea typeface="+mn-lt"/>
                <a:cs typeface="+mn-lt"/>
              </a:rPr>
              <a:t>, с открытым исходным кодом</a:t>
            </a:r>
            <a:endParaRPr lang="ru-RU">
              <a:latin typeface="Times"/>
              <a:cs typeface="Calibri"/>
            </a:endParaRP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 err="1">
                <a:latin typeface="Times"/>
                <a:ea typeface="+mn-lt"/>
                <a:cs typeface="+mn-lt"/>
              </a:rPr>
              <a:t>SQLObject</a:t>
            </a:r>
            <a:r>
              <a:rPr lang="ru-RU">
                <a:latin typeface="Times"/>
                <a:ea typeface="+mn-lt"/>
                <a:cs typeface="+mn-lt"/>
              </a:rPr>
              <a:t>, с открытым исходным кодом</a:t>
            </a:r>
            <a:endParaRPr lang="ru-RU">
              <a:latin typeface="Times"/>
              <a:cs typeface="Calibri"/>
            </a:endParaRPr>
          </a:p>
          <a:p>
            <a:endParaRPr lang="ru-RU">
              <a:latin typeface="Times"/>
              <a:ea typeface="+mn-lt"/>
              <a:cs typeface="+mn-lt"/>
            </a:endParaRPr>
          </a:p>
          <a:p>
            <a:r>
              <a:rPr lang="ru-RU">
                <a:latin typeface="Times"/>
                <a:ea typeface="+mn-lt"/>
                <a:cs typeface="+mn-lt"/>
              </a:rPr>
              <a:t>Storm, с открытым исходным кодом (LGPL 2.1) разработанная в </a:t>
            </a:r>
            <a:r>
              <a:rPr lang="ru-RU" err="1">
                <a:latin typeface="Times"/>
                <a:ea typeface="+mn-lt"/>
                <a:cs typeface="+mn-lt"/>
              </a:rPr>
              <a:t>Canonical</a:t>
            </a:r>
            <a:r>
              <a:rPr lang="ru-RU">
                <a:latin typeface="Times"/>
                <a:ea typeface="+mn-lt"/>
                <a:cs typeface="+mn-lt"/>
              </a:rPr>
              <a:t> Ltd.</a:t>
            </a:r>
            <a:endParaRPr lang="ru-RU">
              <a:latin typeface="Times"/>
            </a:endParaRPr>
          </a:p>
          <a:p>
            <a:pPr marL="0" indent="0">
              <a:buNone/>
            </a:pPr>
            <a:endParaRPr lang="ru-RU">
              <a:cs typeface="Calibri"/>
            </a:endParaRP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8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71080-49D5-4659-9195-F1A5F0E5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"/>
                <a:cs typeface="Times"/>
              </a:rPr>
              <a:t>Список ORM-библиотек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61F53-A2EC-4A90-ABE2-F16A7687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err="1">
                <a:latin typeface="Times"/>
                <a:cs typeface="Calibri"/>
              </a:rPr>
              <a:t>Tryton</a:t>
            </a:r>
            <a:r>
              <a:rPr lang="ru-RU">
                <a:latin typeface="Times"/>
                <a:cs typeface="Calibri"/>
              </a:rPr>
              <a:t>, с открытым исходным кодом</a:t>
            </a:r>
            <a:endParaRPr lang="ru-RU">
              <a:latin typeface="Times"/>
              <a:ea typeface="+mn-lt"/>
              <a:cs typeface="+mn-lt"/>
            </a:endParaRPr>
          </a:p>
          <a:p>
            <a:endParaRPr lang="ru-RU">
              <a:latin typeface="Times"/>
              <a:cs typeface="Calibri"/>
            </a:endParaRPr>
          </a:p>
          <a:p>
            <a:r>
              <a:rPr lang="ru-RU">
                <a:latin typeface="Times"/>
                <a:cs typeface="Calibri"/>
              </a:rPr>
              <a:t>web2py, средства из ORM обрабатываются DAL в web2py, с открытым исходным кодом</a:t>
            </a:r>
            <a:endParaRPr lang="ru-RU">
              <a:latin typeface="Times"/>
              <a:ea typeface="+mn-lt"/>
              <a:cs typeface="+mn-lt"/>
            </a:endParaRPr>
          </a:p>
          <a:p>
            <a:endParaRPr lang="ru-RU">
              <a:latin typeface="Times"/>
              <a:cs typeface="Calibri"/>
            </a:endParaRPr>
          </a:p>
          <a:p>
            <a:r>
              <a:rPr lang="ru-RU" err="1">
                <a:latin typeface="Times"/>
                <a:cs typeface="Calibri"/>
              </a:rPr>
              <a:t>PonyORM</a:t>
            </a:r>
            <a:r>
              <a:rPr lang="ru-RU">
                <a:latin typeface="Times"/>
                <a:cs typeface="Calibri"/>
              </a:rPr>
              <a:t>, ORM с открытым исходным кодом, предоставляет уникальный "</a:t>
            </a:r>
            <a:r>
              <a:rPr lang="ru-RU" err="1">
                <a:latin typeface="Times"/>
                <a:cs typeface="Calibri"/>
              </a:rPr>
              <a:t>pythonic</a:t>
            </a:r>
            <a:r>
              <a:rPr lang="ru-RU">
                <a:latin typeface="Times"/>
                <a:cs typeface="Calibri"/>
              </a:rPr>
              <a:t>" интерфейс для работы с данными</a:t>
            </a:r>
            <a:endParaRPr lang="ru-RU">
              <a:latin typeface="Times"/>
              <a:ea typeface="+mn-lt"/>
              <a:cs typeface="+mn-lt"/>
            </a:endParaRPr>
          </a:p>
          <a:p>
            <a:endParaRPr lang="ru-RU">
              <a:latin typeface="Times"/>
              <a:cs typeface="Calibri"/>
            </a:endParaRPr>
          </a:p>
          <a:p>
            <a:r>
              <a:rPr lang="ru-RU" err="1">
                <a:latin typeface="Times"/>
                <a:cs typeface="Calibri"/>
              </a:rPr>
              <a:t>Orator</a:t>
            </a:r>
            <a:r>
              <a:rPr lang="ru-RU">
                <a:latin typeface="Times"/>
                <a:cs typeface="Calibri"/>
              </a:rPr>
              <a:t>, </a:t>
            </a:r>
            <a:r>
              <a:rPr lang="ru-RU" err="1">
                <a:latin typeface="Times"/>
                <a:cs typeface="Calibri"/>
              </a:rPr>
              <a:t>ActiveRecord</a:t>
            </a:r>
            <a:r>
              <a:rPr lang="ru-RU">
                <a:latin typeface="Times"/>
                <a:cs typeface="Calibri"/>
              </a:rPr>
              <a:t> ORM, которая очень похожа на ORM </a:t>
            </a:r>
            <a:r>
              <a:rPr lang="ru-RU" err="1">
                <a:latin typeface="Times"/>
                <a:cs typeface="Calibri"/>
              </a:rPr>
              <a:t>Eloquent</a:t>
            </a:r>
            <a:r>
              <a:rPr lang="ru-RU">
                <a:latin typeface="Times"/>
                <a:cs typeface="Calibri"/>
              </a:rPr>
              <a:t> из мира PHP</a:t>
            </a:r>
            <a:endParaRPr lang="ru-RU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58230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ORM </vt:lpstr>
      <vt:lpstr>Определение </vt:lpstr>
      <vt:lpstr>Приемущества</vt:lpstr>
      <vt:lpstr>Недостатки</vt:lpstr>
      <vt:lpstr>Недостатки</vt:lpstr>
      <vt:lpstr>Список ORM-библиотек </vt:lpstr>
      <vt:lpstr>Список ORM-библиотек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2022-01-20T11:26:17Z</dcterms:created>
  <dcterms:modified xsi:type="dcterms:W3CDTF">2022-01-20T12:59:13Z</dcterms:modified>
</cp:coreProperties>
</file>