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663"/>
    <a:srgbClr val="5E2154"/>
    <a:srgbClr val="E03A00"/>
    <a:srgbClr val="FFC61E"/>
    <a:srgbClr val="002868"/>
    <a:srgbClr val="007A3D"/>
    <a:srgbClr val="DA1C3F"/>
    <a:srgbClr val="111114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FF78-03FA-45DA-A8B9-0D0198C74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9A705-302B-47D2-912D-CDEB35B0B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413C2-E7DD-4C98-B971-A12F3154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C8B2-B0D9-4985-9B7D-B27A262D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48492-481A-4F71-8E91-0E4299B8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9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10D7-2399-46D2-B59E-372976A0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73171-EED8-4609-A271-4AE3F61AA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F1220-597E-4B07-BE64-D6EDB814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C766-A2AC-4B61-8005-795ABE68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8770-A813-4F59-BF3E-9555C888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C2877-923A-4036-9322-DEC41673D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1BB37-03C0-4C13-B08F-F905519B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E50F-667B-4B4D-B86E-E8EFE32D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3077-853C-453B-85C8-2DF0ABBF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9B63-806B-405F-9436-820FEE19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D723-34E9-44F1-A185-5BDE1E6E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5711-5C7D-4F70-92EC-9A2D7F5F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341B-2D58-4996-AE3D-22A2BA0E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1476-5E15-4D29-943F-B5CCF5F0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39010-514E-4DBD-9B67-2D37B6FC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24B0-A209-4E24-990C-AEDA04CB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9D508-ACF7-46CF-ACD8-8DEB0403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D6978-425C-46DE-8761-4A789284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2DFE-0E41-4800-B6D9-1FAA8C43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7CA8-77CE-4752-A2CB-9A97FC64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2761-D7B0-400D-8091-2BEF5856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62DA-EFEE-42EB-A2AA-57FF9FBCA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9356-E637-4264-A231-6962A1351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7FBE-AE03-4055-BCEC-EA3EE355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0D47C-C12C-482E-AF58-FE1DF6DC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6641F-B87C-4B00-85E6-96AFC42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1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2866-3791-4AAD-83D9-7FA1FF42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CFEFA-66B2-415D-92DC-F85D4F51B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DCFF4-0EDA-47A9-8C05-90F463FA4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4B062-9CB7-4A26-93B7-655206EB9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76732-95C9-40EA-A07D-BDD04727E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45D06-0FEC-4A00-8222-84FE6911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4DB19-0AF5-4B78-ADA1-772B7DAA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D0CBF-B265-4479-8F21-5E1CFC7D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A3B6-E8C7-464A-9C39-8F6353F7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02C40-11EC-4784-987A-9EBB87D1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43304-3502-44C4-8DDE-1043A37F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A0842-1873-47D7-BD23-06FAB11B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0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70F12-41F7-4CC9-9456-4E864E93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03D53-CB4D-4766-B3A1-B32A1D32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B9C4F-5194-43FE-AD5A-0EA07F8E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AA22-091B-4F76-976F-71059EE5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7125-E4ED-4112-A376-13BE87B8B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39240-2111-4CEE-A09B-062153B1B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051BE-CC72-4B19-9217-45F72BE8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24997-F0B4-4CBA-8DF9-CEB98924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9870A-62EF-474F-9B71-0BB5D9DD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8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8DD2-23E9-40E8-A0EF-8F8CFDE5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CAC80-7B40-4234-9581-8F2272056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1E7E-20CF-4D85-8DEF-20D980859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5261F-93F4-4C29-B254-B6F8E8CF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4E4F9-F9EE-4CEE-A5C8-0D8555EE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DC05B-0E79-4B0E-A2F5-714E806E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448BA-1133-4E51-8D6C-172456E6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62057-E968-4477-89A8-1BA8D0EC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8F1A-9E8E-4488-8E1E-0B2853F08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5748-7583-476C-A01D-71A59B6EB51C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7D60B-1612-4817-9EA7-D0DB2F0F3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5DB8-FCEC-4F5D-831C-610B703FE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3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Open+Sans" TargetMode="External"/><Relationship Id="rId2" Type="http://schemas.openxmlformats.org/officeDocument/2006/relationships/hyperlink" Target="https://fonts.google.com/specimen/Righteou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tupleco/" TargetMode="External"/><Relationship Id="rId2" Type="http://schemas.openxmlformats.org/officeDocument/2006/relationships/hyperlink" Target="https://github.com/tupleco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atternico.com/#5Tn2ZygDom388J96" TargetMode="External"/><Relationship Id="rId4" Type="http://schemas.openxmlformats.org/officeDocument/2006/relationships/hyperlink" Target="http://patternico.com/#8pv9llt7czSmKwU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247F-5E46-4B75-8A2C-7DFD28D90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&lt;Tuple&gt;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D0EB7-7E40-4C37-BCD7-C95108172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812" y="3602038"/>
            <a:ext cx="4808376" cy="615399"/>
          </a:xfrm>
          <a:prstGeom prst="snip2DiagRect">
            <a:avLst/>
          </a:prstGeom>
          <a:solidFill>
            <a:schemeClr val="tx2"/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Brand Standards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E3573-4D87-4ED4-A430-EA28D1712A4C}"/>
              </a:ext>
            </a:extLst>
          </p:cNvPr>
          <p:cNvSpPr txBox="1"/>
          <p:nvPr/>
        </p:nvSpPr>
        <p:spPr>
          <a:xfrm>
            <a:off x="7736149" y="6326155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Copyright © 2019, The Tuple Company</a:t>
            </a:r>
          </a:p>
        </p:txBody>
      </p:sp>
    </p:spTree>
    <p:extLst>
      <p:ext uri="{BB962C8B-B14F-4D97-AF65-F5344CB8AC3E}">
        <p14:creationId xmlns:p14="http://schemas.microsoft.com/office/powerpoint/2010/main" val="323528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14C6-9FF2-4497-83A7-22D619B6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C99A63-5604-40A9-9BA8-C28D50195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624870"/>
              </p:ext>
            </p:extLst>
          </p:nvPr>
        </p:nvGraphicFramePr>
        <p:xfrm>
          <a:off x="838199" y="1531429"/>
          <a:ext cx="10515600" cy="46722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634556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110152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7919428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702010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862601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287798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54497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939725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93052353"/>
                    </a:ext>
                  </a:extLst>
                </a:gridCol>
              </a:tblGrid>
              <a:tr h="2228808"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Licorice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11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Granite Grey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66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Crimson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C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Coquelicot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3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Deep Lemon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Dartmouth Green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Royal Blue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8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Japanese Violet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2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11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#111114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#686663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#D81C3F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#E03A00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#FFC61E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#007A3D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#002868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#5E2154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107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RGB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17, 17, 20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104, 102, 99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216, 28, 63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224, 58, 0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255, 198, 30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0, 122, 61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0, 40, 104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94, 33, 84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04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HSB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240, 15, 8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36, 5, 41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349, 87, 85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16, 100, 88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45, 88, 100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150, 100, 48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217, 100, 41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310, 65, 37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656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CMYK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15, 15, 0, 92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0, 1, 4, 59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0, 87, 71, 15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0, 74, 100, 12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0, 22, 88, 0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100, 0, 50, 52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100, 62, 0, 59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0, 64, 10, 63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60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Pantone®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Black 3 2X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Cool Grey 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Warm Red 2X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476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49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D6B6-1829-4CD1-AA31-EE5C9873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5053-24DA-4E3C-A500-33AAA8AF8E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Headings: </a:t>
            </a:r>
            <a:r>
              <a:rPr lang="en-US" dirty="0">
                <a:latin typeface="+mj-lt"/>
              </a:rPr>
              <a:t>Righteous</a:t>
            </a:r>
          </a:p>
          <a:p>
            <a:pPr marL="0" indent="0" algn="ctr">
              <a:buNone/>
            </a:pPr>
            <a:r>
              <a:rPr lang="en-US" sz="1600" dirty="0">
                <a:hlinkClick r:id="rId2"/>
              </a:rPr>
              <a:t>https://fonts.google.com/specimen/Righteous</a:t>
            </a:r>
            <a:endParaRPr lang="en-US" sz="1600" dirty="0"/>
          </a:p>
          <a:p>
            <a:pPr marL="0" indent="0">
              <a:buNone/>
            </a:pPr>
            <a:r>
              <a:rPr lang="en-US" dirty="0">
                <a:latin typeface="+mj-lt"/>
              </a:rPr>
              <a:t>ABCČĆDĐEFGHIJKLMNOPQRSŠTUVWXYZŽabcčćdđefghijklmnopqrsštuvwxyzž1234567890‘?’“!”(%)[#]{@}/&amp;\&lt;-+÷×=&gt;®©$€£¥¢:;,.*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3257E-B8C9-400E-94D8-D7260A963A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Everything Else: Open Sans</a:t>
            </a:r>
          </a:p>
          <a:p>
            <a:pPr marL="0" indent="0" algn="ctr">
              <a:buNone/>
            </a:pPr>
            <a:r>
              <a:rPr lang="en-US" sz="1600" dirty="0">
                <a:hlinkClick r:id="rId3"/>
              </a:rPr>
              <a:t>https://fonts.google.com/specimen/Open+Sans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ABCČĆDĐEFGHIJKLMNOPQRSŠTUVWXYZŽabcčćdđefghijklmnopqrsštuvwxyzž1234567890‘?’“!”(%)[#]{@}/&amp;\&lt;-+÷×=&gt;®©$€£¥¢:;,.*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0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A0C6-AC7C-40E1-9578-3468D427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3F5EC256-C880-4FBD-8083-A30743529D4E}"/>
              </a:ext>
            </a:extLst>
          </p:cNvPr>
          <p:cNvSpPr/>
          <p:nvPr/>
        </p:nvSpPr>
        <p:spPr>
          <a:xfrm>
            <a:off x="3264159" y="2981392"/>
            <a:ext cx="5663682" cy="914400"/>
          </a:xfrm>
          <a:prstGeom prst="snip2Diag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Angled Boxes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AECB2-3F54-4A90-AF90-520B742317C2}"/>
              </a:ext>
            </a:extLst>
          </p:cNvPr>
          <p:cNvSpPr/>
          <p:nvPr/>
        </p:nvSpPr>
        <p:spPr>
          <a:xfrm>
            <a:off x="3264159" y="1690688"/>
            <a:ext cx="5663682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Rectangles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222EA7B-17B6-4F49-8610-2839A2576F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6758" y="4272096"/>
            <a:ext cx="12700" cy="9144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ADE811-F33E-44CF-B986-8E64FDDF9C24}"/>
              </a:ext>
            </a:extLst>
          </p:cNvPr>
          <p:cNvSpPr txBox="1"/>
          <p:nvPr/>
        </p:nvSpPr>
        <p:spPr>
          <a:xfrm>
            <a:off x="5543574" y="454463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Brackets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F87F7D1-BCE4-424F-BB8F-97AF3BDA3E7C}"/>
              </a:ext>
            </a:extLst>
          </p:cNvPr>
          <p:cNvCxnSpPr>
            <a:cxnSpLocks/>
          </p:cNvCxnSpPr>
          <p:nvPr/>
        </p:nvCxnSpPr>
        <p:spPr>
          <a:xfrm flipV="1">
            <a:off x="8660228" y="4272096"/>
            <a:ext cx="12700" cy="9144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94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A241-A3AC-4F44-90D9-6DB432D2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1402-65AA-4C69-8E18-07511754E2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https://github.com/tupleco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https://www.linkedin.com/company/tupleco/</a:t>
            </a:r>
            <a:endParaRPr lang="en-US" dirty="0"/>
          </a:p>
          <a:p>
            <a:r>
              <a:rPr lang="en-US" dirty="0"/>
              <a:t>Pattern Generator: </a:t>
            </a:r>
            <a:r>
              <a:rPr lang="en-US" dirty="0">
                <a:hlinkClick r:id="rId4"/>
              </a:rPr>
              <a:t>http://patternico.com/#8pv9llt7czSmKwU6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http://patternico.com/#5Tn2ZygDom388J96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94E57-30BC-4F73-A6A0-3393B31C78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ple">
      <a:dk1>
        <a:srgbClr val="111114"/>
      </a:dk1>
      <a:lt1>
        <a:srgbClr val="FFFFFF"/>
      </a:lt1>
      <a:dk2>
        <a:srgbClr val="686663"/>
      </a:dk2>
      <a:lt2>
        <a:srgbClr val="FFFFFF"/>
      </a:lt2>
      <a:accent1>
        <a:srgbClr val="D81C3F"/>
      </a:accent1>
      <a:accent2>
        <a:srgbClr val="E03A00"/>
      </a:accent2>
      <a:accent3>
        <a:srgbClr val="FFC61E"/>
      </a:accent3>
      <a:accent4>
        <a:srgbClr val="007A3D"/>
      </a:accent4>
      <a:accent5>
        <a:srgbClr val="002868"/>
      </a:accent5>
      <a:accent6>
        <a:srgbClr val="5E2154"/>
      </a:accent6>
      <a:hlink>
        <a:srgbClr val="0563C1"/>
      </a:hlink>
      <a:folHlink>
        <a:srgbClr val="954F72"/>
      </a:folHlink>
    </a:clrScheme>
    <a:fontScheme name="Tuple">
      <a:majorFont>
        <a:latin typeface="Righteou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288</Words>
  <Application>Microsoft Macintosh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Open Sans</vt:lpstr>
      <vt:lpstr>Righteous</vt:lpstr>
      <vt:lpstr>Office Theme</vt:lpstr>
      <vt:lpstr>&lt;Tuple&gt;</vt:lpstr>
      <vt:lpstr>Colors</vt:lpstr>
      <vt:lpstr>Fonts</vt:lpstr>
      <vt:lpstr>Shapes</vt:lpstr>
      <vt:lpstr>Other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&lt;Tuple&gt;</dc:title>
  <dc:creator>Colby Ford</dc:creator>
  <cp:lastModifiedBy>Colby Ford</cp:lastModifiedBy>
  <cp:revision>12</cp:revision>
  <dcterms:created xsi:type="dcterms:W3CDTF">2019-07-12T15:00:07Z</dcterms:created>
  <dcterms:modified xsi:type="dcterms:W3CDTF">2019-08-17T02:34:20Z</dcterms:modified>
</cp:coreProperties>
</file>