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663"/>
    <a:srgbClr val="5E2154"/>
    <a:srgbClr val="E03A00"/>
    <a:srgbClr val="FFC61E"/>
    <a:srgbClr val="002868"/>
    <a:srgbClr val="007A3D"/>
    <a:srgbClr val="DA1C3F"/>
    <a:srgbClr val="111114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F78-03FA-45DA-A8B9-0D0198C7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A705-302B-47D2-912D-CDEB35B0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13C2-E7DD-4C98-B971-A12F315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C8B2-B0D9-4985-9B7D-B27A262D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492-481A-4F71-8E91-0E4299B8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0D7-2399-46D2-B59E-372976A0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3171-EED8-4609-A271-4AE3F61A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1220-597E-4B07-BE64-D6EDB81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766-A2AC-4B61-8005-795ABE6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8770-A813-4F59-BF3E-9555C88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C2877-923A-4036-9322-DEC4167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BB37-03C0-4C13-B08F-F905519B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E50F-667B-4B4D-B86E-E8EFE32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077-853C-453B-85C8-2DF0ABBF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9B63-806B-405F-9436-820FEE1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723-34E9-44F1-A185-5BDE1E6E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5711-5C7D-4F70-92EC-9A2D7F5F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341B-2D58-4996-AE3D-22A2BA0E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476-5E15-4D29-943F-B5CCF5F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9010-514E-4DBD-9B67-2D37B6F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24B0-A209-4E24-990C-AEDA04C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D508-ACF7-46CF-ACD8-8DEB040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6978-425C-46DE-8761-4A78928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2DFE-0E41-4800-B6D9-1FAA8C4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7CA8-77CE-4752-A2CB-9A97FC6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2761-D7B0-400D-8091-2BEF585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62DA-EFEE-42EB-A2AA-57FF9FBC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9356-E637-4264-A231-6962A135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FBE-AE03-4055-BCEC-EA3EE355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D47C-C12C-482E-AF58-FE1DF6D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641F-B87C-4B00-85E6-96AFC42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66-3791-4AAD-83D9-7FA1FF4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FEFA-66B2-415D-92DC-F85D4F51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DCFF4-0EDA-47A9-8C05-90F463F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4B062-9CB7-4A26-93B7-655206EB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6732-95C9-40EA-A07D-BDD04727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D06-0FEC-4A00-8222-84FE6911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B19-0AF5-4B78-ADA1-772B7DA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0CBF-B265-4479-8F21-5E1CFC7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A3B6-E8C7-464A-9C39-8F6353F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2C40-11EC-4784-987A-9EBB87D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43304-3502-44C4-8DDE-1043A37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0842-1873-47D7-BD23-06FAB11B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0F12-41F7-4CC9-9456-4E864E9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3D53-CB4D-4766-B3A1-B32A1D32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C4F-5194-43FE-AD5A-0EA07F8E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A22-091B-4F76-976F-71059EE5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7125-E4ED-4112-A376-13BE87B8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9240-2111-4CEE-A09B-062153B1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51BE-CC72-4B19-9217-45F72BE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4997-F0B4-4CBA-8DF9-CEB9892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870A-62EF-474F-9B71-0BB5D9D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DD2-23E9-40E8-A0EF-8F8CFDE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AC80-7B40-4234-9581-8F227205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1E7E-20CF-4D85-8DEF-20D98085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261F-93F4-4C29-B254-B6F8E8C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E4F9-F9EE-4CEE-A5C8-0D8555E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C05B-0E79-4B0E-A2F5-714E806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448BA-1133-4E51-8D6C-172456E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2057-E968-4477-89A8-1BA8D0EC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8F1A-9E8E-4488-8E1E-0B2853F0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748-7583-476C-A01D-71A59B6EB51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D60B-1612-4817-9EA7-D0DB2F0F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5DB8-FCEC-4F5D-831C-610B703F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pen+Sans" TargetMode="External"/><Relationship Id="rId2" Type="http://schemas.openxmlformats.org/officeDocument/2006/relationships/hyperlink" Target="https://fonts.google.com/specimen/Righteo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tupleco/" TargetMode="External"/><Relationship Id="rId2" Type="http://schemas.openxmlformats.org/officeDocument/2006/relationships/hyperlink" Target="https://github.com/tuplec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atternico.com/#5Tn2ZygDom388J96" TargetMode="External"/><Relationship Id="rId4" Type="http://schemas.openxmlformats.org/officeDocument/2006/relationships/hyperlink" Target="http://patternico.com/#8pv9llt7czSmKwU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by@tupleco.com" TargetMode="External"/><Relationship Id="rId2" Type="http://schemas.openxmlformats.org/officeDocument/2006/relationships/hyperlink" Target="tel:1828773800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7F-5E46-4B75-8A2C-7DFD28D90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&lt;Tuple&gt;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0EB7-7E40-4C37-BCD7-C9510817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812" y="3602038"/>
            <a:ext cx="4808376" cy="615399"/>
          </a:xfrm>
          <a:prstGeom prst="snip2DiagRect">
            <a:avLst/>
          </a:prstGeom>
          <a:noFill/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Brand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3573-4D87-4ED4-A430-EA28D1712A4C}"/>
              </a:ext>
            </a:extLst>
          </p:cNvPr>
          <p:cNvSpPr txBox="1"/>
          <p:nvPr/>
        </p:nvSpPr>
        <p:spPr>
          <a:xfrm>
            <a:off x="8931043" y="6397407"/>
            <a:ext cx="326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© 2019 Tuple, LLC</a:t>
            </a:r>
          </a:p>
        </p:txBody>
      </p:sp>
    </p:spTree>
    <p:extLst>
      <p:ext uri="{BB962C8B-B14F-4D97-AF65-F5344CB8AC3E}">
        <p14:creationId xmlns:p14="http://schemas.microsoft.com/office/powerpoint/2010/main" val="32352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14C6-9FF2-4497-83A7-22D619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99A63-5604-40A9-9BA8-C28D50195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24870"/>
              </p:ext>
            </p:extLst>
          </p:nvPr>
        </p:nvGraphicFramePr>
        <p:xfrm>
          <a:off x="838199" y="1531429"/>
          <a:ext cx="10515600" cy="4672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3455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110152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1942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02010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862601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87798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5449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39725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3052353"/>
                    </a:ext>
                  </a:extLst>
                </a:gridCol>
              </a:tblGrid>
              <a:tr h="2228808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Licorice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11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Granite Grey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6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Crimson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C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Coquelicot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3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Deep Lemon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Dartmouth Green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Royal Blue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8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Japanese Violet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2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#111114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#686663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#D81C3F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#E03A00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#FFC61E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#007A3D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#002868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#5E2154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07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17, 17, 20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104, 102, 99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216, 28, 63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224, 58, 0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255, 198, 30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0, 122, 61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0, 40, 104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94, 33, 84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HSB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240, 15, 8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36, 5, 41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349, 87, 85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16, 100, 88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45, 88, 100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150, 100, 48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217, 100, 41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310, 65, 37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5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CMYK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15, 15, 0, 92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0, 1, 4, 59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0, 87, 71, 15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0, 74, 100, 12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0, 22, 88, 0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100, 0, 50, 52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100, 62, 0, 59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0, 64, 10, 63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6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Pantone®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Black 3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 Grey 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 Red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47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6B6-1829-4CD1-AA31-EE5C987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5053-24DA-4E3C-A500-33AAA8AF8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Headings: </a:t>
            </a:r>
            <a:r>
              <a:rPr lang="en-US" dirty="0">
                <a:latin typeface="+mj-lt"/>
              </a:rPr>
              <a:t>Righteous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https://fonts.google.com/specimen/Righteous</a:t>
            </a:r>
            <a:endParaRPr lang="en-US" sz="1600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ABCČĆDĐEFGHIJKLMNOPQRSŠTUVWXYZŽabcčćdđefghijklmnopqrsštuvwxyzž1234567890‘?’“!”(%)[#]{@}/&amp;\&lt;-+÷×=&gt;®©$€£¥¢:;,.*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257E-B8C9-400E-94D8-D7260A963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Else: Open Sans</a:t>
            </a:r>
          </a:p>
          <a:p>
            <a:pPr marL="0" indent="0" algn="ctr">
              <a:buNone/>
            </a:pPr>
            <a:r>
              <a:rPr lang="en-US" sz="1600" dirty="0">
                <a:hlinkClick r:id="rId3"/>
              </a:rPr>
              <a:t>https://fonts.google.com/specimen/Open+Sans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ABCČĆDĐEFGHIJKLMNOPQRSŠTUVWXYZŽabcčćdđefghijklmnopqrsštuvwxyzž1234567890‘?’“!”(%)[#]{@}/&amp;\&lt;-+÷×=&gt;®©$€£¥¢:;,.*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A0C6-AC7C-40E1-9578-3468D42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F5EC256-C880-4FBD-8083-A30743529D4E}"/>
              </a:ext>
            </a:extLst>
          </p:cNvPr>
          <p:cNvSpPr/>
          <p:nvPr/>
        </p:nvSpPr>
        <p:spPr>
          <a:xfrm>
            <a:off x="3264159" y="2981392"/>
            <a:ext cx="5663682" cy="914400"/>
          </a:xfrm>
          <a:prstGeom prst="snip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Angled Boxes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AECB2-3F54-4A90-AF90-520B742317C2}"/>
              </a:ext>
            </a:extLst>
          </p:cNvPr>
          <p:cNvSpPr/>
          <p:nvPr/>
        </p:nvSpPr>
        <p:spPr>
          <a:xfrm>
            <a:off x="3264159" y="1690688"/>
            <a:ext cx="5663682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Rectangles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222EA7B-17B6-4F49-8610-2839A2576F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675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DE811-F33E-44CF-B986-8E64FDDF9C24}"/>
              </a:ext>
            </a:extLst>
          </p:cNvPr>
          <p:cNvSpPr txBox="1"/>
          <p:nvPr/>
        </p:nvSpPr>
        <p:spPr>
          <a:xfrm>
            <a:off x="5543574" y="454463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87F7D1-BCE4-424F-BB8F-97AF3BDA3E7C}"/>
              </a:ext>
            </a:extLst>
          </p:cNvPr>
          <p:cNvCxnSpPr>
            <a:cxnSpLocks/>
          </p:cNvCxnSpPr>
          <p:nvPr/>
        </p:nvCxnSpPr>
        <p:spPr>
          <a:xfrm flipV="1">
            <a:off x="866022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241-A3AC-4F44-90D9-6DB432D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1402-65AA-4C69-8E18-07511754E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https://github.com/tupleco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https://www.linkedin.com/company/tupleco/</a:t>
            </a:r>
            <a:endParaRPr lang="en-US" dirty="0"/>
          </a:p>
          <a:p>
            <a:r>
              <a:rPr lang="en-US" dirty="0"/>
              <a:t>Pattern Generator: </a:t>
            </a:r>
            <a:r>
              <a:rPr lang="en-US" dirty="0">
                <a:hlinkClick r:id="rId4"/>
              </a:rPr>
              <a:t>http://patternico.com/#8pv9llt7czSmKwU6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http://patternico.com/#5Tn2ZygDom388J96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4E57-30BC-4F73-A6A0-3393B31C7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CD29-286A-4B4E-B22A-4F378DC2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3DB3-AE09-C945-A4A1-242B90F9F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Colby T. Ford, Ph.D.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Founder, </a:t>
            </a:r>
            <a:r>
              <a:rPr lang="en-US" dirty="0">
                <a:latin typeface="Righteous" panose="0201050600000002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&lt;Tuple&gt;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(828) 773-8009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colby@tupleco.com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BC29-0950-2047-9282-D32EC3F1E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E231A-2D2F-430C-BB6E-623DA1D93D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3BD01C59-C2F6-4295-A4A7-948AE6840ED1}"/>
              </a:ext>
            </a:extLst>
          </p:cNvPr>
          <p:cNvSpPr/>
          <p:nvPr/>
        </p:nvSpPr>
        <p:spPr>
          <a:xfrm>
            <a:off x="3541691" y="2717525"/>
            <a:ext cx="5090502" cy="1410045"/>
          </a:xfrm>
          <a:custGeom>
            <a:avLst/>
            <a:gdLst>
              <a:gd name="connsiteX0" fmla="*/ 610884 w 5090501"/>
              <a:gd name="connsiteY0" fmla="*/ 227782 h 1410044"/>
              <a:gd name="connsiteX1" fmla="*/ 304737 w 5090501"/>
              <a:gd name="connsiteY1" fmla="*/ 535339 h 1410044"/>
              <a:gd name="connsiteX2" fmla="*/ 609450 w 5090501"/>
              <a:gd name="connsiteY2" fmla="*/ 811851 h 1410044"/>
              <a:gd name="connsiteX3" fmla="*/ 460774 w 5090501"/>
              <a:gd name="connsiteY3" fmla="*/ 977472 h 1410044"/>
              <a:gd name="connsiteX4" fmla="*/ 0 w 5090501"/>
              <a:gd name="connsiteY4" fmla="*/ 544445 h 1410044"/>
              <a:gd name="connsiteX5" fmla="*/ 450259 w 5090501"/>
              <a:gd name="connsiteY5" fmla="*/ 76238 h 1410044"/>
              <a:gd name="connsiteX6" fmla="*/ 610884 w 5090501"/>
              <a:gd name="connsiteY6" fmla="*/ 227782 h 1410044"/>
              <a:gd name="connsiteX7" fmla="*/ 1234435 w 5090501"/>
              <a:gd name="connsiteY7" fmla="*/ 261456 h 1410044"/>
              <a:gd name="connsiteX8" fmla="*/ 1234435 w 5090501"/>
              <a:gd name="connsiteY8" fmla="*/ 1118022 h 1410044"/>
              <a:gd name="connsiteX9" fmla="*/ 1020992 w 5090501"/>
              <a:gd name="connsiteY9" fmla="*/ 1118022 h 1410044"/>
              <a:gd name="connsiteX10" fmla="*/ 1020992 w 5090501"/>
              <a:gd name="connsiteY10" fmla="*/ 261456 h 1410044"/>
              <a:gd name="connsiteX11" fmla="*/ 699072 w 5090501"/>
              <a:gd name="connsiteY11" fmla="*/ 261456 h 1410044"/>
              <a:gd name="connsiteX12" fmla="*/ 699072 w 5090501"/>
              <a:gd name="connsiteY12" fmla="*/ 47081 h 1410044"/>
              <a:gd name="connsiteX13" fmla="*/ 1555614 w 5090501"/>
              <a:gd name="connsiteY13" fmla="*/ 47081 h 1410044"/>
              <a:gd name="connsiteX14" fmla="*/ 1555614 w 5090501"/>
              <a:gd name="connsiteY14" fmla="*/ 261456 h 1410044"/>
              <a:gd name="connsiteX15" fmla="*/ 1234435 w 5090501"/>
              <a:gd name="connsiteY15" fmla="*/ 261456 h 1410044"/>
              <a:gd name="connsiteX16" fmla="*/ 2192764 w 5090501"/>
              <a:gd name="connsiteY16" fmla="*/ 1118022 h 1410044"/>
              <a:gd name="connsiteX17" fmla="*/ 2125368 w 5090501"/>
              <a:gd name="connsiteY17" fmla="*/ 1024577 h 1410044"/>
              <a:gd name="connsiteX18" fmla="*/ 2125368 w 5090501"/>
              <a:gd name="connsiteY18" fmla="*/ 1024577 h 1410044"/>
              <a:gd name="connsiteX19" fmla="*/ 2072814 w 5090501"/>
              <a:gd name="connsiteY19" fmla="*/ 1066878 h 1410044"/>
              <a:gd name="connsiteX20" fmla="*/ 2072814 w 5090501"/>
              <a:gd name="connsiteY20" fmla="*/ 1066878 h 1410044"/>
              <a:gd name="connsiteX21" fmla="*/ 2072814 w 5090501"/>
              <a:gd name="connsiteY21" fmla="*/ 1066878 h 1410044"/>
              <a:gd name="connsiteX22" fmla="*/ 2014237 w 5090501"/>
              <a:gd name="connsiteY22" fmla="*/ 1101269 h 1410044"/>
              <a:gd name="connsiteX23" fmla="*/ 2014237 w 5090501"/>
              <a:gd name="connsiteY23" fmla="*/ 1101269 h 1410044"/>
              <a:gd name="connsiteX24" fmla="*/ 2014237 w 5090501"/>
              <a:gd name="connsiteY24" fmla="*/ 1101269 h 1410044"/>
              <a:gd name="connsiteX25" fmla="*/ 1951144 w 5090501"/>
              <a:gd name="connsiteY25" fmla="*/ 1124475 h 1410044"/>
              <a:gd name="connsiteX26" fmla="*/ 1951144 w 5090501"/>
              <a:gd name="connsiteY26" fmla="*/ 1124475 h 1410044"/>
              <a:gd name="connsiteX27" fmla="*/ 1951144 w 5090501"/>
              <a:gd name="connsiteY27" fmla="*/ 1124475 h 1410044"/>
              <a:gd name="connsiteX28" fmla="*/ 1884920 w 5090501"/>
              <a:gd name="connsiteY28" fmla="*/ 1133055 h 1410044"/>
              <a:gd name="connsiteX29" fmla="*/ 1884920 w 5090501"/>
              <a:gd name="connsiteY29" fmla="*/ 1133055 h 1410044"/>
              <a:gd name="connsiteX30" fmla="*/ 1884920 w 5090501"/>
              <a:gd name="connsiteY30" fmla="*/ 1133055 h 1410044"/>
              <a:gd name="connsiteX31" fmla="*/ 1746066 w 5090501"/>
              <a:gd name="connsiteY31" fmla="*/ 1106766 h 1410044"/>
              <a:gd name="connsiteX32" fmla="*/ 1746066 w 5090501"/>
              <a:gd name="connsiteY32" fmla="*/ 1106766 h 1410044"/>
              <a:gd name="connsiteX33" fmla="*/ 1746066 w 5090501"/>
              <a:gd name="connsiteY33" fmla="*/ 1106766 h 1410044"/>
              <a:gd name="connsiteX34" fmla="*/ 1632044 w 5090501"/>
              <a:gd name="connsiteY34" fmla="*/ 1032463 h 1410044"/>
              <a:gd name="connsiteX35" fmla="*/ 1632044 w 5090501"/>
              <a:gd name="connsiteY35" fmla="*/ 1032463 h 1410044"/>
              <a:gd name="connsiteX36" fmla="*/ 1632044 w 5090501"/>
              <a:gd name="connsiteY36" fmla="*/ 1032463 h 1410044"/>
              <a:gd name="connsiteX37" fmla="*/ 1555112 w 5090501"/>
              <a:gd name="connsiteY37" fmla="*/ 915358 h 1410044"/>
              <a:gd name="connsiteX38" fmla="*/ 1555112 w 5090501"/>
              <a:gd name="connsiteY38" fmla="*/ 915358 h 1410044"/>
              <a:gd name="connsiteX39" fmla="*/ 1555112 w 5090501"/>
              <a:gd name="connsiteY39" fmla="*/ 915358 h 1410044"/>
              <a:gd name="connsiteX40" fmla="*/ 1527151 w 5090501"/>
              <a:gd name="connsiteY40" fmla="*/ 760253 h 1410044"/>
              <a:gd name="connsiteX41" fmla="*/ 1527151 w 5090501"/>
              <a:gd name="connsiteY41" fmla="*/ 760253 h 1410044"/>
              <a:gd name="connsiteX42" fmla="*/ 1527151 w 5090501"/>
              <a:gd name="connsiteY42" fmla="*/ 318120 h 1410044"/>
              <a:gd name="connsiteX43" fmla="*/ 1730293 w 5090501"/>
              <a:gd name="connsiteY43" fmla="*/ 318120 h 1410044"/>
              <a:gd name="connsiteX44" fmla="*/ 1730293 w 5090501"/>
              <a:gd name="connsiteY44" fmla="*/ 760253 h 1410044"/>
              <a:gd name="connsiteX45" fmla="*/ 1730293 w 5090501"/>
              <a:gd name="connsiteY45" fmla="*/ 760253 h 1410044"/>
              <a:gd name="connsiteX46" fmla="*/ 1742720 w 5090501"/>
              <a:gd name="connsiteY46" fmla="*/ 832428 h 1410044"/>
              <a:gd name="connsiteX47" fmla="*/ 1742720 w 5090501"/>
              <a:gd name="connsiteY47" fmla="*/ 832428 h 1410044"/>
              <a:gd name="connsiteX48" fmla="*/ 1742720 w 5090501"/>
              <a:gd name="connsiteY48" fmla="*/ 832428 h 1410044"/>
              <a:gd name="connsiteX49" fmla="*/ 1775940 w 5090501"/>
              <a:gd name="connsiteY49" fmla="*/ 885723 h 1410044"/>
              <a:gd name="connsiteX50" fmla="*/ 1775940 w 5090501"/>
              <a:gd name="connsiteY50" fmla="*/ 885723 h 1410044"/>
              <a:gd name="connsiteX51" fmla="*/ 1775940 w 5090501"/>
              <a:gd name="connsiteY51" fmla="*/ 885723 h 1410044"/>
              <a:gd name="connsiteX52" fmla="*/ 1824933 w 5090501"/>
              <a:gd name="connsiteY52" fmla="*/ 918704 h 1410044"/>
              <a:gd name="connsiteX53" fmla="*/ 1824933 w 5090501"/>
              <a:gd name="connsiteY53" fmla="*/ 918704 h 1410044"/>
              <a:gd name="connsiteX54" fmla="*/ 1824933 w 5090501"/>
              <a:gd name="connsiteY54" fmla="*/ 918704 h 1410044"/>
              <a:gd name="connsiteX55" fmla="*/ 1884920 w 5090501"/>
              <a:gd name="connsiteY55" fmla="*/ 929697 h 1410044"/>
              <a:gd name="connsiteX56" fmla="*/ 1884920 w 5090501"/>
              <a:gd name="connsiteY56" fmla="*/ 929697 h 1410044"/>
              <a:gd name="connsiteX57" fmla="*/ 1884920 w 5090501"/>
              <a:gd name="connsiteY57" fmla="*/ 929697 h 1410044"/>
              <a:gd name="connsiteX58" fmla="*/ 1944428 w 5090501"/>
              <a:gd name="connsiteY58" fmla="*/ 915358 h 1410044"/>
              <a:gd name="connsiteX59" fmla="*/ 1944428 w 5090501"/>
              <a:gd name="connsiteY59" fmla="*/ 915358 h 1410044"/>
              <a:gd name="connsiteX60" fmla="*/ 1944428 w 5090501"/>
              <a:gd name="connsiteY60" fmla="*/ 915358 h 1410044"/>
              <a:gd name="connsiteX61" fmla="*/ 1993206 w 5090501"/>
              <a:gd name="connsiteY61" fmla="*/ 876881 h 1410044"/>
              <a:gd name="connsiteX62" fmla="*/ 1993206 w 5090501"/>
              <a:gd name="connsiteY62" fmla="*/ 876881 h 1410044"/>
              <a:gd name="connsiteX63" fmla="*/ 1993206 w 5090501"/>
              <a:gd name="connsiteY63" fmla="*/ 876881 h 1410044"/>
              <a:gd name="connsiteX64" fmla="*/ 2026163 w 5090501"/>
              <a:gd name="connsiteY64" fmla="*/ 822630 h 1410044"/>
              <a:gd name="connsiteX65" fmla="*/ 2026163 w 5090501"/>
              <a:gd name="connsiteY65" fmla="*/ 822630 h 1410044"/>
              <a:gd name="connsiteX66" fmla="*/ 2026163 w 5090501"/>
              <a:gd name="connsiteY66" fmla="*/ 822630 h 1410044"/>
              <a:gd name="connsiteX67" fmla="*/ 2038113 w 5090501"/>
              <a:gd name="connsiteY67" fmla="*/ 760253 h 1410044"/>
              <a:gd name="connsiteX68" fmla="*/ 2038113 w 5090501"/>
              <a:gd name="connsiteY68" fmla="*/ 760253 h 1410044"/>
              <a:gd name="connsiteX69" fmla="*/ 2038113 w 5090501"/>
              <a:gd name="connsiteY69" fmla="*/ 318120 h 1410044"/>
              <a:gd name="connsiteX70" fmla="*/ 2241972 w 5090501"/>
              <a:gd name="connsiteY70" fmla="*/ 318120 h 1410044"/>
              <a:gd name="connsiteX71" fmla="*/ 2241972 w 5090501"/>
              <a:gd name="connsiteY71" fmla="*/ 1118046 h 1410044"/>
              <a:gd name="connsiteX72" fmla="*/ 2192764 w 5090501"/>
              <a:gd name="connsiteY72" fmla="*/ 1118046 h 1410044"/>
              <a:gd name="connsiteX73" fmla="*/ 2602657 w 5090501"/>
              <a:gd name="connsiteY73" fmla="*/ 1064249 h 1410044"/>
              <a:gd name="connsiteX74" fmla="*/ 2602657 w 5090501"/>
              <a:gd name="connsiteY74" fmla="*/ 1422735 h 1410044"/>
              <a:gd name="connsiteX75" fmla="*/ 2397340 w 5090501"/>
              <a:gd name="connsiteY75" fmla="*/ 1422735 h 1410044"/>
              <a:gd name="connsiteX76" fmla="*/ 2397340 w 5090501"/>
              <a:gd name="connsiteY76" fmla="*/ 318097 h 1410044"/>
              <a:gd name="connsiteX77" fmla="*/ 2446572 w 5090501"/>
              <a:gd name="connsiteY77" fmla="*/ 318097 h 1410044"/>
              <a:gd name="connsiteX78" fmla="*/ 2528068 w 5090501"/>
              <a:gd name="connsiteY78" fmla="*/ 414410 h 1410044"/>
              <a:gd name="connsiteX79" fmla="*/ 2528068 w 5090501"/>
              <a:gd name="connsiteY79" fmla="*/ 414410 h 1410044"/>
              <a:gd name="connsiteX80" fmla="*/ 2588532 w 5090501"/>
              <a:gd name="connsiteY80" fmla="*/ 365178 h 1410044"/>
              <a:gd name="connsiteX81" fmla="*/ 2588532 w 5090501"/>
              <a:gd name="connsiteY81" fmla="*/ 365178 h 1410044"/>
              <a:gd name="connsiteX82" fmla="*/ 2588532 w 5090501"/>
              <a:gd name="connsiteY82" fmla="*/ 365178 h 1410044"/>
              <a:gd name="connsiteX83" fmla="*/ 2656883 w 5090501"/>
              <a:gd name="connsiteY83" fmla="*/ 325242 h 1410044"/>
              <a:gd name="connsiteX84" fmla="*/ 2656883 w 5090501"/>
              <a:gd name="connsiteY84" fmla="*/ 325242 h 1410044"/>
              <a:gd name="connsiteX85" fmla="*/ 2656883 w 5090501"/>
              <a:gd name="connsiteY85" fmla="*/ 325242 h 1410044"/>
              <a:gd name="connsiteX86" fmla="*/ 2730493 w 5090501"/>
              <a:gd name="connsiteY86" fmla="*/ 298714 h 1410044"/>
              <a:gd name="connsiteX87" fmla="*/ 2730493 w 5090501"/>
              <a:gd name="connsiteY87" fmla="*/ 298714 h 1410044"/>
              <a:gd name="connsiteX88" fmla="*/ 2730493 w 5090501"/>
              <a:gd name="connsiteY88" fmla="*/ 298714 h 1410044"/>
              <a:gd name="connsiteX89" fmla="*/ 2807448 w 5090501"/>
              <a:gd name="connsiteY89" fmla="*/ 288940 h 1410044"/>
              <a:gd name="connsiteX90" fmla="*/ 2807448 w 5090501"/>
              <a:gd name="connsiteY90" fmla="*/ 288940 h 1410044"/>
              <a:gd name="connsiteX91" fmla="*/ 2807448 w 5090501"/>
              <a:gd name="connsiteY91" fmla="*/ 288940 h 1410044"/>
              <a:gd name="connsiteX92" fmla="*/ 2966137 w 5090501"/>
              <a:gd name="connsiteY92" fmla="*/ 319292 h 1410044"/>
              <a:gd name="connsiteX93" fmla="*/ 2966137 w 5090501"/>
              <a:gd name="connsiteY93" fmla="*/ 319292 h 1410044"/>
              <a:gd name="connsiteX94" fmla="*/ 2966137 w 5090501"/>
              <a:gd name="connsiteY94" fmla="*/ 319292 h 1410044"/>
              <a:gd name="connsiteX95" fmla="*/ 3095909 w 5090501"/>
              <a:gd name="connsiteY95" fmla="*/ 404850 h 1410044"/>
              <a:gd name="connsiteX96" fmla="*/ 3095909 w 5090501"/>
              <a:gd name="connsiteY96" fmla="*/ 404850 h 1410044"/>
              <a:gd name="connsiteX97" fmla="*/ 3095909 w 5090501"/>
              <a:gd name="connsiteY97" fmla="*/ 404850 h 1410044"/>
              <a:gd name="connsiteX98" fmla="*/ 3183882 w 5090501"/>
              <a:gd name="connsiteY98" fmla="*/ 537968 h 1410044"/>
              <a:gd name="connsiteX99" fmla="*/ 3183882 w 5090501"/>
              <a:gd name="connsiteY99" fmla="*/ 537968 h 1410044"/>
              <a:gd name="connsiteX100" fmla="*/ 3183882 w 5090501"/>
              <a:gd name="connsiteY100" fmla="*/ 537968 h 1410044"/>
              <a:gd name="connsiteX101" fmla="*/ 3215907 w 5090501"/>
              <a:gd name="connsiteY101" fmla="*/ 710973 h 1410044"/>
              <a:gd name="connsiteX102" fmla="*/ 3215907 w 5090501"/>
              <a:gd name="connsiteY102" fmla="*/ 710973 h 1410044"/>
              <a:gd name="connsiteX103" fmla="*/ 3215907 w 5090501"/>
              <a:gd name="connsiteY103" fmla="*/ 710973 h 1410044"/>
              <a:gd name="connsiteX104" fmla="*/ 3183882 w 5090501"/>
              <a:gd name="connsiteY104" fmla="*/ 888328 h 1410044"/>
              <a:gd name="connsiteX105" fmla="*/ 3183882 w 5090501"/>
              <a:gd name="connsiteY105" fmla="*/ 888328 h 1410044"/>
              <a:gd name="connsiteX106" fmla="*/ 3183882 w 5090501"/>
              <a:gd name="connsiteY106" fmla="*/ 888328 h 1410044"/>
              <a:gd name="connsiteX107" fmla="*/ 3095909 w 5090501"/>
              <a:gd name="connsiteY107" fmla="*/ 1021924 h 1410044"/>
              <a:gd name="connsiteX108" fmla="*/ 3095909 w 5090501"/>
              <a:gd name="connsiteY108" fmla="*/ 1021924 h 1410044"/>
              <a:gd name="connsiteX109" fmla="*/ 3095909 w 5090501"/>
              <a:gd name="connsiteY109" fmla="*/ 1021924 h 1410044"/>
              <a:gd name="connsiteX110" fmla="*/ 2966137 w 5090501"/>
              <a:gd name="connsiteY110" fmla="*/ 1106073 h 1410044"/>
              <a:gd name="connsiteX111" fmla="*/ 2966137 w 5090501"/>
              <a:gd name="connsiteY111" fmla="*/ 1106073 h 1410044"/>
              <a:gd name="connsiteX112" fmla="*/ 2966137 w 5090501"/>
              <a:gd name="connsiteY112" fmla="*/ 1106073 h 1410044"/>
              <a:gd name="connsiteX113" fmla="*/ 2807448 w 5090501"/>
              <a:gd name="connsiteY113" fmla="*/ 1135206 h 1410044"/>
              <a:gd name="connsiteX114" fmla="*/ 2807448 w 5090501"/>
              <a:gd name="connsiteY114" fmla="*/ 1135206 h 1410044"/>
              <a:gd name="connsiteX115" fmla="*/ 2807448 w 5090501"/>
              <a:gd name="connsiteY115" fmla="*/ 1135206 h 1410044"/>
              <a:gd name="connsiteX116" fmla="*/ 2753938 w 5090501"/>
              <a:gd name="connsiteY116" fmla="*/ 1129231 h 1410044"/>
              <a:gd name="connsiteX117" fmla="*/ 2753938 w 5090501"/>
              <a:gd name="connsiteY117" fmla="*/ 1129231 h 1410044"/>
              <a:gd name="connsiteX118" fmla="*/ 2753938 w 5090501"/>
              <a:gd name="connsiteY118" fmla="*/ 1129231 h 1410044"/>
              <a:gd name="connsiteX119" fmla="*/ 2701575 w 5090501"/>
              <a:gd name="connsiteY119" fmla="*/ 1113218 h 1410044"/>
              <a:gd name="connsiteX120" fmla="*/ 2701575 w 5090501"/>
              <a:gd name="connsiteY120" fmla="*/ 1113218 h 1410044"/>
              <a:gd name="connsiteX121" fmla="*/ 2701575 w 5090501"/>
              <a:gd name="connsiteY121" fmla="*/ 1113218 h 1410044"/>
              <a:gd name="connsiteX122" fmla="*/ 2650933 w 5090501"/>
              <a:gd name="connsiteY122" fmla="*/ 1090299 h 1410044"/>
              <a:gd name="connsiteX123" fmla="*/ 2650933 w 5090501"/>
              <a:gd name="connsiteY123" fmla="*/ 1090299 h 1410044"/>
              <a:gd name="connsiteX124" fmla="*/ 2650933 w 5090501"/>
              <a:gd name="connsiteY124" fmla="*/ 1090299 h 1410044"/>
              <a:gd name="connsiteX125" fmla="*/ 2602657 w 5090501"/>
              <a:gd name="connsiteY125" fmla="*/ 1064249 h 1410044"/>
              <a:gd name="connsiteX126" fmla="*/ 2602657 w 5090501"/>
              <a:gd name="connsiteY126" fmla="*/ 1064249 h 1410044"/>
              <a:gd name="connsiteX127" fmla="*/ 3011307 w 5090501"/>
              <a:gd name="connsiteY127" fmla="*/ 710997 h 1410044"/>
              <a:gd name="connsiteX128" fmla="*/ 3011307 w 5090501"/>
              <a:gd name="connsiteY128" fmla="*/ 710997 h 1410044"/>
              <a:gd name="connsiteX129" fmla="*/ 3011307 w 5090501"/>
              <a:gd name="connsiteY129" fmla="*/ 710997 h 1410044"/>
              <a:gd name="connsiteX130" fmla="*/ 2995055 w 5090501"/>
              <a:gd name="connsiteY130" fmla="*/ 619942 h 1410044"/>
              <a:gd name="connsiteX131" fmla="*/ 2995055 w 5090501"/>
              <a:gd name="connsiteY131" fmla="*/ 619942 h 1410044"/>
              <a:gd name="connsiteX132" fmla="*/ 2995055 w 5090501"/>
              <a:gd name="connsiteY132" fmla="*/ 619942 h 1410044"/>
              <a:gd name="connsiteX133" fmla="*/ 2951559 w 5090501"/>
              <a:gd name="connsiteY133" fmla="*/ 551590 h 1410044"/>
              <a:gd name="connsiteX134" fmla="*/ 2951559 w 5090501"/>
              <a:gd name="connsiteY134" fmla="*/ 551590 h 1410044"/>
              <a:gd name="connsiteX135" fmla="*/ 2951559 w 5090501"/>
              <a:gd name="connsiteY135" fmla="*/ 551590 h 1410044"/>
              <a:gd name="connsiteX136" fmla="*/ 2886530 w 5090501"/>
              <a:gd name="connsiteY136" fmla="*/ 508596 h 1410044"/>
              <a:gd name="connsiteX137" fmla="*/ 2886530 w 5090501"/>
              <a:gd name="connsiteY137" fmla="*/ 508596 h 1410044"/>
              <a:gd name="connsiteX138" fmla="*/ 2886530 w 5090501"/>
              <a:gd name="connsiteY138" fmla="*/ 508596 h 1410044"/>
              <a:gd name="connsiteX139" fmla="*/ 2807424 w 5090501"/>
              <a:gd name="connsiteY139" fmla="*/ 493516 h 1410044"/>
              <a:gd name="connsiteX140" fmla="*/ 2807424 w 5090501"/>
              <a:gd name="connsiteY140" fmla="*/ 493516 h 1410044"/>
              <a:gd name="connsiteX141" fmla="*/ 2807424 w 5090501"/>
              <a:gd name="connsiteY141" fmla="*/ 493516 h 1410044"/>
              <a:gd name="connsiteX142" fmla="*/ 2728557 w 5090501"/>
              <a:gd name="connsiteY142" fmla="*/ 508596 h 1410044"/>
              <a:gd name="connsiteX143" fmla="*/ 2728557 w 5090501"/>
              <a:gd name="connsiteY143" fmla="*/ 508596 h 1410044"/>
              <a:gd name="connsiteX144" fmla="*/ 2728557 w 5090501"/>
              <a:gd name="connsiteY144" fmla="*/ 508596 h 1410044"/>
              <a:gd name="connsiteX145" fmla="*/ 2664029 w 5090501"/>
              <a:gd name="connsiteY145" fmla="*/ 551590 h 1410044"/>
              <a:gd name="connsiteX146" fmla="*/ 2664029 w 5090501"/>
              <a:gd name="connsiteY146" fmla="*/ 551590 h 1410044"/>
              <a:gd name="connsiteX147" fmla="*/ 2664029 w 5090501"/>
              <a:gd name="connsiteY147" fmla="*/ 551590 h 1410044"/>
              <a:gd name="connsiteX148" fmla="*/ 2620294 w 5090501"/>
              <a:gd name="connsiteY148" fmla="*/ 619942 h 1410044"/>
              <a:gd name="connsiteX149" fmla="*/ 2620294 w 5090501"/>
              <a:gd name="connsiteY149" fmla="*/ 619942 h 1410044"/>
              <a:gd name="connsiteX150" fmla="*/ 2620294 w 5090501"/>
              <a:gd name="connsiteY150" fmla="*/ 619942 h 1410044"/>
              <a:gd name="connsiteX151" fmla="*/ 2604282 w 5090501"/>
              <a:gd name="connsiteY151" fmla="*/ 710997 h 1410044"/>
              <a:gd name="connsiteX152" fmla="*/ 2604282 w 5090501"/>
              <a:gd name="connsiteY152" fmla="*/ 710997 h 1410044"/>
              <a:gd name="connsiteX153" fmla="*/ 2604282 w 5090501"/>
              <a:gd name="connsiteY153" fmla="*/ 710997 h 1410044"/>
              <a:gd name="connsiteX154" fmla="*/ 2620294 w 5090501"/>
              <a:gd name="connsiteY154" fmla="*/ 799926 h 1410044"/>
              <a:gd name="connsiteX155" fmla="*/ 2620294 w 5090501"/>
              <a:gd name="connsiteY155" fmla="*/ 799926 h 1410044"/>
              <a:gd name="connsiteX156" fmla="*/ 2620294 w 5090501"/>
              <a:gd name="connsiteY156" fmla="*/ 799926 h 1410044"/>
              <a:gd name="connsiteX157" fmla="*/ 2664029 w 5090501"/>
              <a:gd name="connsiteY157" fmla="*/ 868516 h 1410044"/>
              <a:gd name="connsiteX158" fmla="*/ 2664029 w 5090501"/>
              <a:gd name="connsiteY158" fmla="*/ 868516 h 1410044"/>
              <a:gd name="connsiteX159" fmla="*/ 2664029 w 5090501"/>
              <a:gd name="connsiteY159" fmla="*/ 868516 h 1410044"/>
              <a:gd name="connsiteX160" fmla="*/ 2728557 w 5090501"/>
              <a:gd name="connsiteY160" fmla="*/ 912729 h 1410044"/>
              <a:gd name="connsiteX161" fmla="*/ 2728557 w 5090501"/>
              <a:gd name="connsiteY161" fmla="*/ 912729 h 1410044"/>
              <a:gd name="connsiteX162" fmla="*/ 2728557 w 5090501"/>
              <a:gd name="connsiteY162" fmla="*/ 912729 h 1410044"/>
              <a:gd name="connsiteX163" fmla="*/ 2807424 w 5090501"/>
              <a:gd name="connsiteY163" fmla="*/ 928264 h 1410044"/>
              <a:gd name="connsiteX164" fmla="*/ 2807424 w 5090501"/>
              <a:gd name="connsiteY164" fmla="*/ 928264 h 1410044"/>
              <a:gd name="connsiteX165" fmla="*/ 2807424 w 5090501"/>
              <a:gd name="connsiteY165" fmla="*/ 928264 h 1410044"/>
              <a:gd name="connsiteX166" fmla="*/ 2886530 w 5090501"/>
              <a:gd name="connsiteY166" fmla="*/ 912729 h 1410044"/>
              <a:gd name="connsiteX167" fmla="*/ 2886530 w 5090501"/>
              <a:gd name="connsiteY167" fmla="*/ 912729 h 1410044"/>
              <a:gd name="connsiteX168" fmla="*/ 2886530 w 5090501"/>
              <a:gd name="connsiteY168" fmla="*/ 912729 h 1410044"/>
              <a:gd name="connsiteX169" fmla="*/ 2951559 w 5090501"/>
              <a:gd name="connsiteY169" fmla="*/ 868516 h 1410044"/>
              <a:gd name="connsiteX170" fmla="*/ 2951559 w 5090501"/>
              <a:gd name="connsiteY170" fmla="*/ 868516 h 1410044"/>
              <a:gd name="connsiteX171" fmla="*/ 2951559 w 5090501"/>
              <a:gd name="connsiteY171" fmla="*/ 868516 h 1410044"/>
              <a:gd name="connsiteX172" fmla="*/ 2995055 w 5090501"/>
              <a:gd name="connsiteY172" fmla="*/ 799926 h 1410044"/>
              <a:gd name="connsiteX173" fmla="*/ 2995055 w 5090501"/>
              <a:gd name="connsiteY173" fmla="*/ 799926 h 1410044"/>
              <a:gd name="connsiteX174" fmla="*/ 2995055 w 5090501"/>
              <a:gd name="connsiteY174" fmla="*/ 799926 h 1410044"/>
              <a:gd name="connsiteX175" fmla="*/ 3011307 w 5090501"/>
              <a:gd name="connsiteY175" fmla="*/ 710997 h 1410044"/>
              <a:gd name="connsiteX176" fmla="*/ 3533955 w 5090501"/>
              <a:gd name="connsiteY176" fmla="*/ 0 h 1410044"/>
              <a:gd name="connsiteX177" fmla="*/ 3533955 w 5090501"/>
              <a:gd name="connsiteY177" fmla="*/ 1118022 h 1410044"/>
              <a:gd name="connsiteX178" fmla="*/ 3328662 w 5090501"/>
              <a:gd name="connsiteY178" fmla="*/ 1118022 h 1410044"/>
              <a:gd name="connsiteX179" fmla="*/ 3328662 w 5090501"/>
              <a:gd name="connsiteY179" fmla="*/ 0 h 1410044"/>
              <a:gd name="connsiteX180" fmla="*/ 3533955 w 5090501"/>
              <a:gd name="connsiteY180" fmla="*/ 0 h 1410044"/>
              <a:gd name="connsiteX181" fmla="*/ 4389805 w 5090501"/>
              <a:gd name="connsiteY181" fmla="*/ 461515 h 1410044"/>
              <a:gd name="connsiteX182" fmla="*/ 4007420 w 5090501"/>
              <a:gd name="connsiteY182" fmla="*/ 922289 h 1410044"/>
              <a:gd name="connsiteX183" fmla="*/ 4007420 w 5090501"/>
              <a:gd name="connsiteY183" fmla="*/ 922289 h 1410044"/>
              <a:gd name="connsiteX184" fmla="*/ 4031319 w 5090501"/>
              <a:gd name="connsiteY184" fmla="*/ 927308 h 1410044"/>
              <a:gd name="connsiteX185" fmla="*/ 4031319 w 5090501"/>
              <a:gd name="connsiteY185" fmla="*/ 927308 h 1410044"/>
              <a:gd name="connsiteX186" fmla="*/ 4031319 w 5090501"/>
              <a:gd name="connsiteY186" fmla="*/ 927308 h 1410044"/>
              <a:gd name="connsiteX187" fmla="*/ 4055218 w 5090501"/>
              <a:gd name="connsiteY187" fmla="*/ 928264 h 1410044"/>
              <a:gd name="connsiteX188" fmla="*/ 4055218 w 5090501"/>
              <a:gd name="connsiteY188" fmla="*/ 928264 h 1410044"/>
              <a:gd name="connsiteX189" fmla="*/ 4055218 w 5090501"/>
              <a:gd name="connsiteY189" fmla="*/ 928264 h 1410044"/>
              <a:gd name="connsiteX190" fmla="*/ 4112815 w 5090501"/>
              <a:gd name="connsiteY190" fmla="*/ 920114 h 1410044"/>
              <a:gd name="connsiteX191" fmla="*/ 4112815 w 5090501"/>
              <a:gd name="connsiteY191" fmla="*/ 920114 h 1410044"/>
              <a:gd name="connsiteX192" fmla="*/ 4112815 w 5090501"/>
              <a:gd name="connsiteY192" fmla="*/ 920114 h 1410044"/>
              <a:gd name="connsiteX193" fmla="*/ 4164676 w 5090501"/>
              <a:gd name="connsiteY193" fmla="*/ 896478 h 1410044"/>
              <a:gd name="connsiteX194" fmla="*/ 4164676 w 5090501"/>
              <a:gd name="connsiteY194" fmla="*/ 896478 h 1410044"/>
              <a:gd name="connsiteX195" fmla="*/ 4164676 w 5090501"/>
              <a:gd name="connsiteY195" fmla="*/ 896478 h 1410044"/>
              <a:gd name="connsiteX196" fmla="*/ 4207957 w 5090501"/>
              <a:gd name="connsiteY196" fmla="*/ 859195 h 1410044"/>
              <a:gd name="connsiteX197" fmla="*/ 4207957 w 5090501"/>
              <a:gd name="connsiteY197" fmla="*/ 859195 h 1410044"/>
              <a:gd name="connsiteX198" fmla="*/ 4207957 w 5090501"/>
              <a:gd name="connsiteY198" fmla="*/ 859195 h 1410044"/>
              <a:gd name="connsiteX199" fmla="*/ 4239002 w 5090501"/>
              <a:gd name="connsiteY199" fmla="*/ 810178 h 1410044"/>
              <a:gd name="connsiteX200" fmla="*/ 4239002 w 5090501"/>
              <a:gd name="connsiteY200" fmla="*/ 810178 h 1410044"/>
              <a:gd name="connsiteX201" fmla="*/ 4388371 w 5090501"/>
              <a:gd name="connsiteY201" fmla="*/ 960503 h 1410044"/>
              <a:gd name="connsiteX202" fmla="*/ 4388371 w 5090501"/>
              <a:gd name="connsiteY202" fmla="*/ 960503 h 1410044"/>
              <a:gd name="connsiteX203" fmla="*/ 4323150 w 5090501"/>
              <a:gd name="connsiteY203" fmla="*/ 1032917 h 1410044"/>
              <a:gd name="connsiteX204" fmla="*/ 4323150 w 5090501"/>
              <a:gd name="connsiteY204" fmla="*/ 1032917 h 1410044"/>
              <a:gd name="connsiteX205" fmla="*/ 4323150 w 5090501"/>
              <a:gd name="connsiteY205" fmla="*/ 1032917 h 1410044"/>
              <a:gd name="connsiteX206" fmla="*/ 4243041 w 5090501"/>
              <a:gd name="connsiteY206" fmla="*/ 1087384 h 1410044"/>
              <a:gd name="connsiteX207" fmla="*/ 4243041 w 5090501"/>
              <a:gd name="connsiteY207" fmla="*/ 1087384 h 1410044"/>
              <a:gd name="connsiteX208" fmla="*/ 4243041 w 5090501"/>
              <a:gd name="connsiteY208" fmla="*/ 1087384 h 1410044"/>
              <a:gd name="connsiteX209" fmla="*/ 4152726 w 5090501"/>
              <a:gd name="connsiteY209" fmla="*/ 1121344 h 1410044"/>
              <a:gd name="connsiteX210" fmla="*/ 4152726 w 5090501"/>
              <a:gd name="connsiteY210" fmla="*/ 1121344 h 1410044"/>
              <a:gd name="connsiteX211" fmla="*/ 4152726 w 5090501"/>
              <a:gd name="connsiteY211" fmla="*/ 1121344 h 1410044"/>
              <a:gd name="connsiteX212" fmla="*/ 4055218 w 5090501"/>
              <a:gd name="connsiteY212" fmla="*/ 1133031 h 1410044"/>
              <a:gd name="connsiteX213" fmla="*/ 4055218 w 5090501"/>
              <a:gd name="connsiteY213" fmla="*/ 1133031 h 1410044"/>
              <a:gd name="connsiteX214" fmla="*/ 4055218 w 5090501"/>
              <a:gd name="connsiteY214" fmla="*/ 1133031 h 1410044"/>
              <a:gd name="connsiteX215" fmla="*/ 3896504 w 5090501"/>
              <a:gd name="connsiteY215" fmla="*/ 1101508 h 1410044"/>
              <a:gd name="connsiteX216" fmla="*/ 3896504 w 5090501"/>
              <a:gd name="connsiteY216" fmla="*/ 1101508 h 1410044"/>
              <a:gd name="connsiteX217" fmla="*/ 3896504 w 5090501"/>
              <a:gd name="connsiteY217" fmla="*/ 1101508 h 1410044"/>
              <a:gd name="connsiteX218" fmla="*/ 3766732 w 5090501"/>
              <a:gd name="connsiteY218" fmla="*/ 1014276 h 1410044"/>
              <a:gd name="connsiteX219" fmla="*/ 3766732 w 5090501"/>
              <a:gd name="connsiteY219" fmla="*/ 1014276 h 1410044"/>
              <a:gd name="connsiteX220" fmla="*/ 3766732 w 5090501"/>
              <a:gd name="connsiteY220" fmla="*/ 1014276 h 1410044"/>
              <a:gd name="connsiteX221" fmla="*/ 3678784 w 5090501"/>
              <a:gd name="connsiteY221" fmla="*/ 880919 h 1410044"/>
              <a:gd name="connsiteX222" fmla="*/ 3678784 w 5090501"/>
              <a:gd name="connsiteY222" fmla="*/ 880919 h 1410044"/>
              <a:gd name="connsiteX223" fmla="*/ 3678784 w 5090501"/>
              <a:gd name="connsiteY223" fmla="*/ 880919 h 1410044"/>
              <a:gd name="connsiteX224" fmla="*/ 3646759 w 5090501"/>
              <a:gd name="connsiteY224" fmla="*/ 710997 h 1410044"/>
              <a:gd name="connsiteX225" fmla="*/ 3646759 w 5090501"/>
              <a:gd name="connsiteY225" fmla="*/ 710997 h 1410044"/>
              <a:gd name="connsiteX226" fmla="*/ 3646759 w 5090501"/>
              <a:gd name="connsiteY226" fmla="*/ 710997 h 1410044"/>
              <a:gd name="connsiteX227" fmla="*/ 3678784 w 5090501"/>
              <a:gd name="connsiteY227" fmla="*/ 537729 h 1410044"/>
              <a:gd name="connsiteX228" fmla="*/ 3678784 w 5090501"/>
              <a:gd name="connsiteY228" fmla="*/ 537729 h 1410044"/>
              <a:gd name="connsiteX229" fmla="*/ 3678784 w 5090501"/>
              <a:gd name="connsiteY229" fmla="*/ 537729 h 1410044"/>
              <a:gd name="connsiteX230" fmla="*/ 3766732 w 5090501"/>
              <a:gd name="connsiteY230" fmla="*/ 403894 h 1410044"/>
              <a:gd name="connsiteX231" fmla="*/ 3766732 w 5090501"/>
              <a:gd name="connsiteY231" fmla="*/ 403894 h 1410044"/>
              <a:gd name="connsiteX232" fmla="*/ 3766732 w 5090501"/>
              <a:gd name="connsiteY232" fmla="*/ 403894 h 1410044"/>
              <a:gd name="connsiteX233" fmla="*/ 3896504 w 5090501"/>
              <a:gd name="connsiteY233" fmla="*/ 318097 h 1410044"/>
              <a:gd name="connsiteX234" fmla="*/ 3896504 w 5090501"/>
              <a:gd name="connsiteY234" fmla="*/ 318097 h 1410044"/>
              <a:gd name="connsiteX235" fmla="*/ 3896504 w 5090501"/>
              <a:gd name="connsiteY235" fmla="*/ 318097 h 1410044"/>
              <a:gd name="connsiteX236" fmla="*/ 4055218 w 5090501"/>
              <a:gd name="connsiteY236" fmla="*/ 287530 h 1410044"/>
              <a:gd name="connsiteX237" fmla="*/ 4055218 w 5090501"/>
              <a:gd name="connsiteY237" fmla="*/ 287530 h 1410044"/>
              <a:gd name="connsiteX238" fmla="*/ 4055218 w 5090501"/>
              <a:gd name="connsiteY238" fmla="*/ 287530 h 1410044"/>
              <a:gd name="connsiteX239" fmla="*/ 4153204 w 5090501"/>
              <a:gd name="connsiteY239" fmla="*/ 299479 h 1410044"/>
              <a:gd name="connsiteX240" fmla="*/ 4153204 w 5090501"/>
              <a:gd name="connsiteY240" fmla="*/ 299479 h 1410044"/>
              <a:gd name="connsiteX241" fmla="*/ 4153204 w 5090501"/>
              <a:gd name="connsiteY241" fmla="*/ 299479 h 1410044"/>
              <a:gd name="connsiteX242" fmla="*/ 4243806 w 5090501"/>
              <a:gd name="connsiteY242" fmla="*/ 333870 h 1410044"/>
              <a:gd name="connsiteX243" fmla="*/ 4243806 w 5090501"/>
              <a:gd name="connsiteY243" fmla="*/ 333870 h 1410044"/>
              <a:gd name="connsiteX244" fmla="*/ 4243806 w 5090501"/>
              <a:gd name="connsiteY244" fmla="*/ 333870 h 1410044"/>
              <a:gd name="connsiteX245" fmla="*/ 4324083 w 5090501"/>
              <a:gd name="connsiteY245" fmla="*/ 388599 h 1410044"/>
              <a:gd name="connsiteX246" fmla="*/ 4324083 w 5090501"/>
              <a:gd name="connsiteY246" fmla="*/ 388599 h 1410044"/>
              <a:gd name="connsiteX247" fmla="*/ 4324083 w 5090501"/>
              <a:gd name="connsiteY247" fmla="*/ 388599 h 1410044"/>
              <a:gd name="connsiteX248" fmla="*/ 4389805 w 5090501"/>
              <a:gd name="connsiteY248" fmla="*/ 461515 h 1410044"/>
              <a:gd name="connsiteX249" fmla="*/ 4389805 w 5090501"/>
              <a:gd name="connsiteY249" fmla="*/ 461515 h 1410044"/>
              <a:gd name="connsiteX250" fmla="*/ 3874517 w 5090501"/>
              <a:gd name="connsiteY250" fmla="*/ 817109 h 1410044"/>
              <a:gd name="connsiteX251" fmla="*/ 4112098 w 5090501"/>
              <a:gd name="connsiteY251" fmla="*/ 501880 h 1410044"/>
              <a:gd name="connsiteX252" fmla="*/ 4112098 w 5090501"/>
              <a:gd name="connsiteY252" fmla="*/ 501880 h 1410044"/>
              <a:gd name="connsiteX253" fmla="*/ 4084136 w 5090501"/>
              <a:gd name="connsiteY253" fmla="*/ 495213 h 1410044"/>
              <a:gd name="connsiteX254" fmla="*/ 4084136 w 5090501"/>
              <a:gd name="connsiteY254" fmla="*/ 495213 h 1410044"/>
              <a:gd name="connsiteX255" fmla="*/ 4084136 w 5090501"/>
              <a:gd name="connsiteY255" fmla="*/ 495213 h 1410044"/>
              <a:gd name="connsiteX256" fmla="*/ 4055194 w 5090501"/>
              <a:gd name="connsiteY256" fmla="*/ 493540 h 1410044"/>
              <a:gd name="connsiteX257" fmla="*/ 4055194 w 5090501"/>
              <a:gd name="connsiteY257" fmla="*/ 493540 h 1410044"/>
              <a:gd name="connsiteX258" fmla="*/ 4055194 w 5090501"/>
              <a:gd name="connsiteY258" fmla="*/ 493540 h 1410044"/>
              <a:gd name="connsiteX259" fmla="*/ 3976590 w 5090501"/>
              <a:gd name="connsiteY259" fmla="*/ 509074 h 1410044"/>
              <a:gd name="connsiteX260" fmla="*/ 3976590 w 5090501"/>
              <a:gd name="connsiteY260" fmla="*/ 509074 h 1410044"/>
              <a:gd name="connsiteX261" fmla="*/ 3976590 w 5090501"/>
              <a:gd name="connsiteY261" fmla="*/ 509074 h 1410044"/>
              <a:gd name="connsiteX262" fmla="*/ 3912278 w 5090501"/>
              <a:gd name="connsiteY262" fmla="*/ 552570 h 1410044"/>
              <a:gd name="connsiteX263" fmla="*/ 3912278 w 5090501"/>
              <a:gd name="connsiteY263" fmla="*/ 552570 h 1410044"/>
              <a:gd name="connsiteX264" fmla="*/ 3912278 w 5090501"/>
              <a:gd name="connsiteY264" fmla="*/ 552570 h 1410044"/>
              <a:gd name="connsiteX265" fmla="*/ 3869283 w 5090501"/>
              <a:gd name="connsiteY265" fmla="*/ 620898 h 1410044"/>
              <a:gd name="connsiteX266" fmla="*/ 3869283 w 5090501"/>
              <a:gd name="connsiteY266" fmla="*/ 620898 h 1410044"/>
              <a:gd name="connsiteX267" fmla="*/ 3869283 w 5090501"/>
              <a:gd name="connsiteY267" fmla="*/ 620898 h 1410044"/>
              <a:gd name="connsiteX268" fmla="*/ 3853749 w 5090501"/>
              <a:gd name="connsiteY268" fmla="*/ 710997 h 1410044"/>
              <a:gd name="connsiteX269" fmla="*/ 3853749 w 5090501"/>
              <a:gd name="connsiteY269" fmla="*/ 710997 h 1410044"/>
              <a:gd name="connsiteX270" fmla="*/ 3853749 w 5090501"/>
              <a:gd name="connsiteY270" fmla="*/ 710997 h 1410044"/>
              <a:gd name="connsiteX271" fmla="*/ 3854681 w 5090501"/>
              <a:gd name="connsiteY271" fmla="*/ 736354 h 1410044"/>
              <a:gd name="connsiteX272" fmla="*/ 3854681 w 5090501"/>
              <a:gd name="connsiteY272" fmla="*/ 736354 h 1410044"/>
              <a:gd name="connsiteX273" fmla="*/ 3854681 w 5090501"/>
              <a:gd name="connsiteY273" fmla="*/ 736354 h 1410044"/>
              <a:gd name="connsiteX274" fmla="*/ 3858505 w 5090501"/>
              <a:gd name="connsiteY274" fmla="*/ 765033 h 1410044"/>
              <a:gd name="connsiteX275" fmla="*/ 3858505 w 5090501"/>
              <a:gd name="connsiteY275" fmla="*/ 765033 h 1410044"/>
              <a:gd name="connsiteX276" fmla="*/ 3858505 w 5090501"/>
              <a:gd name="connsiteY276" fmla="*/ 765033 h 1410044"/>
              <a:gd name="connsiteX277" fmla="*/ 3864981 w 5090501"/>
              <a:gd name="connsiteY277" fmla="*/ 793234 h 1410044"/>
              <a:gd name="connsiteX278" fmla="*/ 3864981 w 5090501"/>
              <a:gd name="connsiteY278" fmla="*/ 793234 h 1410044"/>
              <a:gd name="connsiteX279" fmla="*/ 3864981 w 5090501"/>
              <a:gd name="connsiteY279" fmla="*/ 793234 h 1410044"/>
              <a:gd name="connsiteX280" fmla="*/ 3874517 w 5090501"/>
              <a:gd name="connsiteY280" fmla="*/ 817109 h 1410044"/>
              <a:gd name="connsiteX281" fmla="*/ 3874517 w 5090501"/>
              <a:gd name="connsiteY281" fmla="*/ 817109 h 1410044"/>
              <a:gd name="connsiteX282" fmla="*/ 4795396 w 5090501"/>
              <a:gd name="connsiteY282" fmla="*/ 535339 h 1410044"/>
              <a:gd name="connsiteX283" fmla="*/ 4489225 w 5090501"/>
              <a:gd name="connsiteY283" fmla="*/ 227782 h 1410044"/>
              <a:gd name="connsiteX284" fmla="*/ 4649851 w 5090501"/>
              <a:gd name="connsiteY284" fmla="*/ 76238 h 1410044"/>
              <a:gd name="connsiteX285" fmla="*/ 5100109 w 5090501"/>
              <a:gd name="connsiteY285" fmla="*/ 544445 h 1410044"/>
              <a:gd name="connsiteX286" fmla="*/ 4639311 w 5090501"/>
              <a:gd name="connsiteY286" fmla="*/ 977472 h 1410044"/>
              <a:gd name="connsiteX287" fmla="*/ 4490683 w 5090501"/>
              <a:gd name="connsiteY287" fmla="*/ 811851 h 1410044"/>
              <a:gd name="connsiteX288" fmla="*/ 4795396 w 5090501"/>
              <a:gd name="connsiteY288" fmla="*/ 535339 h 14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5090501" h="1410044">
                <a:moveTo>
                  <a:pt x="610884" y="227782"/>
                </a:moveTo>
                <a:lnTo>
                  <a:pt x="304737" y="535339"/>
                </a:lnTo>
                <a:lnTo>
                  <a:pt x="609450" y="811851"/>
                </a:lnTo>
                <a:lnTo>
                  <a:pt x="460774" y="977472"/>
                </a:lnTo>
                <a:lnTo>
                  <a:pt x="0" y="544445"/>
                </a:lnTo>
                <a:lnTo>
                  <a:pt x="450259" y="76238"/>
                </a:lnTo>
                <a:lnTo>
                  <a:pt x="610884" y="227782"/>
                </a:lnTo>
                <a:close/>
                <a:moveTo>
                  <a:pt x="1234435" y="261456"/>
                </a:moveTo>
                <a:lnTo>
                  <a:pt x="1234435" y="1118022"/>
                </a:lnTo>
                <a:lnTo>
                  <a:pt x="1020992" y="1118022"/>
                </a:lnTo>
                <a:lnTo>
                  <a:pt x="1020992" y="261456"/>
                </a:lnTo>
                <a:lnTo>
                  <a:pt x="699072" y="261456"/>
                </a:lnTo>
                <a:lnTo>
                  <a:pt x="699072" y="47081"/>
                </a:lnTo>
                <a:lnTo>
                  <a:pt x="1555614" y="47081"/>
                </a:lnTo>
                <a:lnTo>
                  <a:pt x="1555614" y="261456"/>
                </a:lnTo>
                <a:lnTo>
                  <a:pt x="1234435" y="261456"/>
                </a:lnTo>
                <a:close/>
                <a:moveTo>
                  <a:pt x="2192764" y="1118022"/>
                </a:moveTo>
                <a:lnTo>
                  <a:pt x="2125368" y="1024577"/>
                </a:lnTo>
                <a:lnTo>
                  <a:pt x="2125368" y="1024577"/>
                </a:lnTo>
                <a:cubicBezTo>
                  <a:pt x="2108950" y="1039538"/>
                  <a:pt x="2091431" y="1053662"/>
                  <a:pt x="2072814" y="1066878"/>
                </a:cubicBezTo>
                <a:lnTo>
                  <a:pt x="2072814" y="1066878"/>
                </a:lnTo>
                <a:lnTo>
                  <a:pt x="2072814" y="1066878"/>
                </a:lnTo>
                <a:cubicBezTo>
                  <a:pt x="2054149" y="1080094"/>
                  <a:pt x="2034623" y="1091566"/>
                  <a:pt x="2014237" y="1101269"/>
                </a:cubicBezTo>
                <a:lnTo>
                  <a:pt x="2014237" y="1101269"/>
                </a:lnTo>
                <a:lnTo>
                  <a:pt x="2014237" y="1101269"/>
                </a:lnTo>
                <a:cubicBezTo>
                  <a:pt x="1993828" y="1110996"/>
                  <a:pt x="1972844" y="1118715"/>
                  <a:pt x="1951144" y="1124475"/>
                </a:cubicBezTo>
                <a:lnTo>
                  <a:pt x="1951144" y="1124475"/>
                </a:lnTo>
                <a:lnTo>
                  <a:pt x="1951144" y="1124475"/>
                </a:lnTo>
                <a:cubicBezTo>
                  <a:pt x="1929467" y="1130211"/>
                  <a:pt x="1907409" y="1133055"/>
                  <a:pt x="1884920" y="1133055"/>
                </a:cubicBezTo>
                <a:lnTo>
                  <a:pt x="1884920" y="1133055"/>
                </a:lnTo>
                <a:lnTo>
                  <a:pt x="1884920" y="1133055"/>
                </a:lnTo>
                <a:cubicBezTo>
                  <a:pt x="1835688" y="1133055"/>
                  <a:pt x="1789419" y="1124308"/>
                  <a:pt x="1746066" y="1106766"/>
                </a:cubicBezTo>
                <a:lnTo>
                  <a:pt x="1746066" y="1106766"/>
                </a:lnTo>
                <a:lnTo>
                  <a:pt x="1746066" y="1106766"/>
                </a:lnTo>
                <a:cubicBezTo>
                  <a:pt x="1702737" y="1089391"/>
                  <a:pt x="1664738" y="1064608"/>
                  <a:pt x="1632044" y="1032463"/>
                </a:cubicBezTo>
                <a:lnTo>
                  <a:pt x="1632044" y="1032463"/>
                </a:lnTo>
                <a:lnTo>
                  <a:pt x="1632044" y="1032463"/>
                </a:lnTo>
                <a:cubicBezTo>
                  <a:pt x="1599565" y="1000415"/>
                  <a:pt x="1573897" y="961388"/>
                  <a:pt x="1555112" y="915358"/>
                </a:cubicBezTo>
                <a:lnTo>
                  <a:pt x="1555112" y="915358"/>
                </a:lnTo>
                <a:lnTo>
                  <a:pt x="1555112" y="915358"/>
                </a:lnTo>
                <a:cubicBezTo>
                  <a:pt x="1536447" y="869137"/>
                  <a:pt x="1527151" y="817444"/>
                  <a:pt x="1527151" y="760253"/>
                </a:cubicBezTo>
                <a:lnTo>
                  <a:pt x="1527151" y="760253"/>
                </a:lnTo>
                <a:lnTo>
                  <a:pt x="1527151" y="318120"/>
                </a:lnTo>
                <a:lnTo>
                  <a:pt x="1730293" y="318120"/>
                </a:lnTo>
                <a:lnTo>
                  <a:pt x="1730293" y="760253"/>
                </a:lnTo>
                <a:lnTo>
                  <a:pt x="1730293" y="760253"/>
                </a:lnTo>
                <a:cubicBezTo>
                  <a:pt x="1730293" y="787187"/>
                  <a:pt x="1734427" y="811230"/>
                  <a:pt x="1742720" y="832428"/>
                </a:cubicBezTo>
                <a:lnTo>
                  <a:pt x="1742720" y="832428"/>
                </a:lnTo>
                <a:lnTo>
                  <a:pt x="1742720" y="832428"/>
                </a:lnTo>
                <a:cubicBezTo>
                  <a:pt x="1750846" y="853483"/>
                  <a:pt x="1761911" y="871240"/>
                  <a:pt x="1775940" y="885723"/>
                </a:cubicBezTo>
                <a:lnTo>
                  <a:pt x="1775940" y="885723"/>
                </a:lnTo>
                <a:lnTo>
                  <a:pt x="1775940" y="885723"/>
                </a:lnTo>
                <a:cubicBezTo>
                  <a:pt x="1789801" y="900230"/>
                  <a:pt x="1806148" y="911200"/>
                  <a:pt x="1824933" y="918704"/>
                </a:cubicBezTo>
                <a:lnTo>
                  <a:pt x="1824933" y="918704"/>
                </a:lnTo>
                <a:lnTo>
                  <a:pt x="1824933" y="918704"/>
                </a:lnTo>
                <a:cubicBezTo>
                  <a:pt x="1843574" y="926041"/>
                  <a:pt x="1863578" y="929697"/>
                  <a:pt x="1884920" y="929697"/>
                </a:cubicBezTo>
                <a:lnTo>
                  <a:pt x="1884920" y="929697"/>
                </a:lnTo>
                <a:lnTo>
                  <a:pt x="1884920" y="929697"/>
                </a:lnTo>
                <a:cubicBezTo>
                  <a:pt x="1905807" y="929697"/>
                  <a:pt x="1925644" y="924942"/>
                  <a:pt x="1944428" y="915358"/>
                </a:cubicBezTo>
                <a:lnTo>
                  <a:pt x="1944428" y="915358"/>
                </a:lnTo>
                <a:lnTo>
                  <a:pt x="1944428" y="915358"/>
                </a:lnTo>
                <a:cubicBezTo>
                  <a:pt x="1963070" y="905655"/>
                  <a:pt x="1979345" y="892821"/>
                  <a:pt x="1993206" y="876881"/>
                </a:cubicBezTo>
                <a:lnTo>
                  <a:pt x="1993206" y="876881"/>
                </a:lnTo>
                <a:lnTo>
                  <a:pt x="1993206" y="876881"/>
                </a:lnTo>
                <a:cubicBezTo>
                  <a:pt x="2007211" y="860940"/>
                  <a:pt x="2018205" y="842872"/>
                  <a:pt x="2026163" y="822630"/>
                </a:cubicBezTo>
                <a:lnTo>
                  <a:pt x="2026163" y="822630"/>
                </a:lnTo>
                <a:lnTo>
                  <a:pt x="2026163" y="822630"/>
                </a:lnTo>
                <a:cubicBezTo>
                  <a:pt x="2034145" y="802387"/>
                  <a:pt x="2038113" y="781595"/>
                  <a:pt x="2038113" y="760253"/>
                </a:cubicBezTo>
                <a:lnTo>
                  <a:pt x="2038113" y="760253"/>
                </a:lnTo>
                <a:lnTo>
                  <a:pt x="2038113" y="318120"/>
                </a:lnTo>
                <a:lnTo>
                  <a:pt x="2241972" y="318120"/>
                </a:lnTo>
                <a:lnTo>
                  <a:pt x="2241972" y="1118046"/>
                </a:lnTo>
                <a:lnTo>
                  <a:pt x="2192764" y="1118046"/>
                </a:lnTo>
                <a:close/>
                <a:moveTo>
                  <a:pt x="2602657" y="1064249"/>
                </a:moveTo>
                <a:lnTo>
                  <a:pt x="2602657" y="1422735"/>
                </a:lnTo>
                <a:lnTo>
                  <a:pt x="2397340" y="1422735"/>
                </a:lnTo>
                <a:lnTo>
                  <a:pt x="2397340" y="318097"/>
                </a:lnTo>
                <a:lnTo>
                  <a:pt x="2446572" y="318097"/>
                </a:lnTo>
                <a:lnTo>
                  <a:pt x="2528068" y="414410"/>
                </a:lnTo>
                <a:lnTo>
                  <a:pt x="2528068" y="414410"/>
                </a:lnTo>
                <a:cubicBezTo>
                  <a:pt x="2546422" y="397035"/>
                  <a:pt x="2566545" y="380640"/>
                  <a:pt x="2588532" y="365178"/>
                </a:cubicBezTo>
                <a:lnTo>
                  <a:pt x="2588532" y="365178"/>
                </a:lnTo>
                <a:lnTo>
                  <a:pt x="2588532" y="365178"/>
                </a:lnTo>
                <a:cubicBezTo>
                  <a:pt x="2610352" y="349715"/>
                  <a:pt x="2633128" y="336403"/>
                  <a:pt x="2656883" y="325242"/>
                </a:cubicBezTo>
                <a:lnTo>
                  <a:pt x="2656883" y="325242"/>
                </a:lnTo>
                <a:lnTo>
                  <a:pt x="2656883" y="325242"/>
                </a:lnTo>
                <a:cubicBezTo>
                  <a:pt x="2680448" y="313914"/>
                  <a:pt x="2705016" y="305095"/>
                  <a:pt x="2730493" y="298714"/>
                </a:cubicBezTo>
                <a:lnTo>
                  <a:pt x="2730493" y="298714"/>
                </a:lnTo>
                <a:lnTo>
                  <a:pt x="2730493" y="298714"/>
                </a:lnTo>
                <a:cubicBezTo>
                  <a:pt x="2755826" y="292214"/>
                  <a:pt x="2781469" y="288940"/>
                  <a:pt x="2807448" y="288940"/>
                </a:cubicBezTo>
                <a:lnTo>
                  <a:pt x="2807448" y="288940"/>
                </a:lnTo>
                <a:lnTo>
                  <a:pt x="2807448" y="288940"/>
                </a:lnTo>
                <a:cubicBezTo>
                  <a:pt x="2863706" y="288940"/>
                  <a:pt x="2916595" y="299049"/>
                  <a:pt x="2966137" y="319292"/>
                </a:cubicBezTo>
                <a:lnTo>
                  <a:pt x="2966137" y="319292"/>
                </a:lnTo>
                <a:lnTo>
                  <a:pt x="2966137" y="319292"/>
                </a:lnTo>
                <a:cubicBezTo>
                  <a:pt x="3015704" y="339391"/>
                  <a:pt x="3058961" y="367902"/>
                  <a:pt x="3095909" y="404850"/>
                </a:cubicBezTo>
                <a:lnTo>
                  <a:pt x="3095909" y="404850"/>
                </a:lnTo>
                <a:lnTo>
                  <a:pt x="3095909" y="404850"/>
                </a:lnTo>
                <a:cubicBezTo>
                  <a:pt x="3133072" y="441655"/>
                  <a:pt x="3162373" y="486035"/>
                  <a:pt x="3183882" y="537968"/>
                </a:cubicBezTo>
                <a:lnTo>
                  <a:pt x="3183882" y="537968"/>
                </a:lnTo>
                <a:lnTo>
                  <a:pt x="3183882" y="537968"/>
                </a:lnTo>
                <a:cubicBezTo>
                  <a:pt x="3205248" y="590068"/>
                  <a:pt x="3215907" y="647736"/>
                  <a:pt x="3215907" y="710973"/>
                </a:cubicBezTo>
                <a:lnTo>
                  <a:pt x="3215907" y="710973"/>
                </a:lnTo>
                <a:lnTo>
                  <a:pt x="3215907" y="710973"/>
                </a:lnTo>
                <a:cubicBezTo>
                  <a:pt x="3215907" y="776624"/>
                  <a:pt x="3205248" y="835750"/>
                  <a:pt x="3183882" y="888328"/>
                </a:cubicBezTo>
                <a:lnTo>
                  <a:pt x="3183882" y="888328"/>
                </a:lnTo>
                <a:lnTo>
                  <a:pt x="3183882" y="888328"/>
                </a:lnTo>
                <a:cubicBezTo>
                  <a:pt x="3162397" y="940906"/>
                  <a:pt x="3133072" y="985430"/>
                  <a:pt x="3095909" y="1021924"/>
                </a:cubicBezTo>
                <a:lnTo>
                  <a:pt x="3095909" y="1021924"/>
                </a:lnTo>
                <a:lnTo>
                  <a:pt x="3095909" y="1021924"/>
                </a:lnTo>
                <a:cubicBezTo>
                  <a:pt x="3058961" y="1058561"/>
                  <a:pt x="3015728" y="1086595"/>
                  <a:pt x="2966137" y="1106073"/>
                </a:cubicBezTo>
                <a:lnTo>
                  <a:pt x="2966137" y="1106073"/>
                </a:lnTo>
                <a:lnTo>
                  <a:pt x="2966137" y="1106073"/>
                </a:lnTo>
                <a:cubicBezTo>
                  <a:pt x="2916619" y="1125479"/>
                  <a:pt x="2863706" y="1135206"/>
                  <a:pt x="2807448" y="1135206"/>
                </a:cubicBezTo>
                <a:lnTo>
                  <a:pt x="2807448" y="1135206"/>
                </a:lnTo>
                <a:lnTo>
                  <a:pt x="2807448" y="1135206"/>
                </a:lnTo>
                <a:cubicBezTo>
                  <a:pt x="2789452" y="1135206"/>
                  <a:pt x="2771599" y="1133246"/>
                  <a:pt x="2753938" y="1129231"/>
                </a:cubicBezTo>
                <a:lnTo>
                  <a:pt x="2753938" y="1129231"/>
                </a:lnTo>
                <a:lnTo>
                  <a:pt x="2753938" y="1129231"/>
                </a:lnTo>
                <a:cubicBezTo>
                  <a:pt x="2736252" y="1125264"/>
                  <a:pt x="2718782" y="1119910"/>
                  <a:pt x="2701575" y="1113218"/>
                </a:cubicBezTo>
                <a:lnTo>
                  <a:pt x="2701575" y="1113218"/>
                </a:lnTo>
                <a:lnTo>
                  <a:pt x="2701575" y="1113218"/>
                </a:lnTo>
                <a:cubicBezTo>
                  <a:pt x="2684535" y="1106383"/>
                  <a:pt x="2667638" y="1098759"/>
                  <a:pt x="2650933" y="1090299"/>
                </a:cubicBezTo>
                <a:lnTo>
                  <a:pt x="2650933" y="1090299"/>
                </a:lnTo>
                <a:lnTo>
                  <a:pt x="2650933" y="1090299"/>
                </a:lnTo>
                <a:cubicBezTo>
                  <a:pt x="2634179" y="1081863"/>
                  <a:pt x="2618095" y="1073164"/>
                  <a:pt x="2602657" y="1064249"/>
                </a:cubicBezTo>
                <a:lnTo>
                  <a:pt x="2602657" y="1064249"/>
                </a:lnTo>
                <a:close/>
                <a:moveTo>
                  <a:pt x="3011307" y="710997"/>
                </a:moveTo>
                <a:lnTo>
                  <a:pt x="3011307" y="710997"/>
                </a:lnTo>
                <a:lnTo>
                  <a:pt x="3011307" y="710997"/>
                </a:lnTo>
                <a:cubicBezTo>
                  <a:pt x="3011307" y="677061"/>
                  <a:pt x="3005882" y="646733"/>
                  <a:pt x="2995055" y="619942"/>
                </a:cubicBezTo>
                <a:lnTo>
                  <a:pt x="2995055" y="619942"/>
                </a:lnTo>
                <a:lnTo>
                  <a:pt x="2995055" y="619942"/>
                </a:lnTo>
                <a:cubicBezTo>
                  <a:pt x="2984372" y="593031"/>
                  <a:pt x="2969842" y="570232"/>
                  <a:pt x="2951559" y="551590"/>
                </a:cubicBezTo>
                <a:lnTo>
                  <a:pt x="2951559" y="551590"/>
                </a:lnTo>
                <a:lnTo>
                  <a:pt x="2951559" y="551590"/>
                </a:lnTo>
                <a:cubicBezTo>
                  <a:pt x="2933085" y="532806"/>
                  <a:pt x="2911409" y="518442"/>
                  <a:pt x="2886530" y="508596"/>
                </a:cubicBezTo>
                <a:lnTo>
                  <a:pt x="2886530" y="508596"/>
                </a:lnTo>
                <a:lnTo>
                  <a:pt x="2886530" y="508596"/>
                </a:lnTo>
                <a:cubicBezTo>
                  <a:pt x="2861698" y="498534"/>
                  <a:pt x="2835314" y="493516"/>
                  <a:pt x="2807424" y="493516"/>
                </a:cubicBezTo>
                <a:lnTo>
                  <a:pt x="2807424" y="493516"/>
                </a:lnTo>
                <a:lnTo>
                  <a:pt x="2807424" y="493516"/>
                </a:lnTo>
                <a:cubicBezTo>
                  <a:pt x="2779534" y="493516"/>
                  <a:pt x="2753245" y="498534"/>
                  <a:pt x="2728557" y="508596"/>
                </a:cubicBezTo>
                <a:lnTo>
                  <a:pt x="2728557" y="508596"/>
                </a:lnTo>
                <a:lnTo>
                  <a:pt x="2728557" y="508596"/>
                </a:lnTo>
                <a:cubicBezTo>
                  <a:pt x="2703869" y="518442"/>
                  <a:pt x="2682336" y="532806"/>
                  <a:pt x="2664029" y="551590"/>
                </a:cubicBezTo>
                <a:lnTo>
                  <a:pt x="2664029" y="551590"/>
                </a:lnTo>
                <a:lnTo>
                  <a:pt x="2664029" y="551590"/>
                </a:lnTo>
                <a:cubicBezTo>
                  <a:pt x="2645555" y="570232"/>
                  <a:pt x="2630953" y="593031"/>
                  <a:pt x="2620294" y="619942"/>
                </a:cubicBezTo>
                <a:lnTo>
                  <a:pt x="2620294" y="619942"/>
                </a:lnTo>
                <a:lnTo>
                  <a:pt x="2620294" y="619942"/>
                </a:lnTo>
                <a:cubicBezTo>
                  <a:pt x="2609635" y="646709"/>
                  <a:pt x="2604282" y="677061"/>
                  <a:pt x="2604282" y="710997"/>
                </a:cubicBezTo>
                <a:lnTo>
                  <a:pt x="2604282" y="710997"/>
                </a:lnTo>
                <a:lnTo>
                  <a:pt x="2604282" y="710997"/>
                </a:lnTo>
                <a:cubicBezTo>
                  <a:pt x="2604282" y="743356"/>
                  <a:pt x="2609635" y="772991"/>
                  <a:pt x="2620294" y="799926"/>
                </a:cubicBezTo>
                <a:lnTo>
                  <a:pt x="2620294" y="799926"/>
                </a:lnTo>
                <a:lnTo>
                  <a:pt x="2620294" y="799926"/>
                </a:lnTo>
                <a:cubicBezTo>
                  <a:pt x="2630953" y="826692"/>
                  <a:pt x="2645555" y="849540"/>
                  <a:pt x="2664029" y="868516"/>
                </a:cubicBezTo>
                <a:lnTo>
                  <a:pt x="2664029" y="868516"/>
                </a:lnTo>
                <a:lnTo>
                  <a:pt x="2664029" y="868516"/>
                </a:lnTo>
                <a:cubicBezTo>
                  <a:pt x="2682360" y="887468"/>
                  <a:pt x="2703869" y="902190"/>
                  <a:pt x="2728557" y="912729"/>
                </a:cubicBezTo>
                <a:lnTo>
                  <a:pt x="2728557" y="912729"/>
                </a:lnTo>
                <a:lnTo>
                  <a:pt x="2728557" y="912729"/>
                </a:lnTo>
                <a:cubicBezTo>
                  <a:pt x="2753245" y="923101"/>
                  <a:pt x="2779534" y="928264"/>
                  <a:pt x="2807424" y="928264"/>
                </a:cubicBezTo>
                <a:lnTo>
                  <a:pt x="2807424" y="928264"/>
                </a:lnTo>
                <a:lnTo>
                  <a:pt x="2807424" y="928264"/>
                </a:lnTo>
                <a:cubicBezTo>
                  <a:pt x="2835314" y="928264"/>
                  <a:pt x="2861698" y="923077"/>
                  <a:pt x="2886530" y="912729"/>
                </a:cubicBezTo>
                <a:lnTo>
                  <a:pt x="2886530" y="912729"/>
                </a:lnTo>
                <a:lnTo>
                  <a:pt x="2886530" y="912729"/>
                </a:lnTo>
                <a:cubicBezTo>
                  <a:pt x="2911409" y="902214"/>
                  <a:pt x="2933061" y="887468"/>
                  <a:pt x="2951559" y="868516"/>
                </a:cubicBezTo>
                <a:lnTo>
                  <a:pt x="2951559" y="868516"/>
                </a:lnTo>
                <a:lnTo>
                  <a:pt x="2951559" y="868516"/>
                </a:lnTo>
                <a:cubicBezTo>
                  <a:pt x="2969866" y="849540"/>
                  <a:pt x="2984372" y="826692"/>
                  <a:pt x="2995055" y="799926"/>
                </a:cubicBezTo>
                <a:lnTo>
                  <a:pt x="2995055" y="799926"/>
                </a:lnTo>
                <a:lnTo>
                  <a:pt x="2995055" y="799926"/>
                </a:lnTo>
                <a:cubicBezTo>
                  <a:pt x="3005905" y="772991"/>
                  <a:pt x="3011307" y="743333"/>
                  <a:pt x="3011307" y="710997"/>
                </a:cubicBezTo>
                <a:close/>
                <a:moveTo>
                  <a:pt x="3533955" y="0"/>
                </a:moveTo>
                <a:lnTo>
                  <a:pt x="3533955" y="1118022"/>
                </a:lnTo>
                <a:lnTo>
                  <a:pt x="3328662" y="1118022"/>
                </a:lnTo>
                <a:lnTo>
                  <a:pt x="3328662" y="0"/>
                </a:lnTo>
                <a:lnTo>
                  <a:pt x="3533955" y="0"/>
                </a:lnTo>
                <a:close/>
                <a:moveTo>
                  <a:pt x="4389805" y="461515"/>
                </a:moveTo>
                <a:lnTo>
                  <a:pt x="4007420" y="922289"/>
                </a:lnTo>
                <a:lnTo>
                  <a:pt x="4007420" y="922289"/>
                </a:lnTo>
                <a:cubicBezTo>
                  <a:pt x="4015402" y="924822"/>
                  <a:pt x="4023337" y="926519"/>
                  <a:pt x="4031319" y="927308"/>
                </a:cubicBezTo>
                <a:lnTo>
                  <a:pt x="4031319" y="927308"/>
                </a:lnTo>
                <a:lnTo>
                  <a:pt x="4031319" y="927308"/>
                </a:lnTo>
                <a:cubicBezTo>
                  <a:pt x="4039301" y="927929"/>
                  <a:pt x="4047236" y="928264"/>
                  <a:pt x="4055218" y="928264"/>
                </a:cubicBezTo>
                <a:lnTo>
                  <a:pt x="4055218" y="928264"/>
                </a:lnTo>
                <a:lnTo>
                  <a:pt x="4055218" y="928264"/>
                </a:lnTo>
                <a:cubicBezTo>
                  <a:pt x="4075150" y="928264"/>
                  <a:pt x="4094341" y="925563"/>
                  <a:pt x="4112815" y="920114"/>
                </a:cubicBezTo>
                <a:lnTo>
                  <a:pt x="4112815" y="920114"/>
                </a:lnTo>
                <a:lnTo>
                  <a:pt x="4112815" y="920114"/>
                </a:lnTo>
                <a:cubicBezTo>
                  <a:pt x="4131289" y="914569"/>
                  <a:pt x="4148568" y="906683"/>
                  <a:pt x="4164676" y="896478"/>
                </a:cubicBezTo>
                <a:lnTo>
                  <a:pt x="4164676" y="896478"/>
                </a:lnTo>
                <a:lnTo>
                  <a:pt x="4164676" y="896478"/>
                </a:lnTo>
                <a:cubicBezTo>
                  <a:pt x="4180927" y="886273"/>
                  <a:pt x="4195338" y="873869"/>
                  <a:pt x="4207957" y="859195"/>
                </a:cubicBezTo>
                <a:lnTo>
                  <a:pt x="4207957" y="859195"/>
                </a:lnTo>
                <a:lnTo>
                  <a:pt x="4207957" y="859195"/>
                </a:lnTo>
                <a:cubicBezTo>
                  <a:pt x="4220695" y="844545"/>
                  <a:pt x="4231067" y="828198"/>
                  <a:pt x="4239002" y="810178"/>
                </a:cubicBezTo>
                <a:lnTo>
                  <a:pt x="4239002" y="810178"/>
                </a:lnTo>
                <a:lnTo>
                  <a:pt x="4388371" y="960503"/>
                </a:lnTo>
                <a:lnTo>
                  <a:pt x="4388371" y="960503"/>
                </a:lnTo>
                <a:cubicBezTo>
                  <a:pt x="4369419" y="987270"/>
                  <a:pt x="4347671" y="1011408"/>
                  <a:pt x="4323150" y="1032917"/>
                </a:cubicBezTo>
                <a:lnTo>
                  <a:pt x="4323150" y="1032917"/>
                </a:lnTo>
                <a:lnTo>
                  <a:pt x="4323150" y="1032917"/>
                </a:lnTo>
                <a:cubicBezTo>
                  <a:pt x="4298415" y="1054283"/>
                  <a:pt x="4271768" y="1072423"/>
                  <a:pt x="4243041" y="1087384"/>
                </a:cubicBezTo>
                <a:lnTo>
                  <a:pt x="4243041" y="1087384"/>
                </a:lnTo>
                <a:lnTo>
                  <a:pt x="4243041" y="1087384"/>
                </a:lnTo>
                <a:cubicBezTo>
                  <a:pt x="4214529" y="1102368"/>
                  <a:pt x="4184416" y="1113696"/>
                  <a:pt x="4152726" y="1121344"/>
                </a:cubicBezTo>
                <a:lnTo>
                  <a:pt x="4152726" y="1121344"/>
                </a:lnTo>
                <a:lnTo>
                  <a:pt x="4152726" y="1121344"/>
                </a:lnTo>
                <a:cubicBezTo>
                  <a:pt x="4121179" y="1129135"/>
                  <a:pt x="4088677" y="1133031"/>
                  <a:pt x="4055218" y="1133031"/>
                </a:cubicBezTo>
                <a:lnTo>
                  <a:pt x="4055218" y="1133031"/>
                </a:lnTo>
                <a:lnTo>
                  <a:pt x="4055218" y="1133031"/>
                </a:lnTo>
                <a:cubicBezTo>
                  <a:pt x="3998960" y="1133031"/>
                  <a:pt x="3946095" y="1122539"/>
                  <a:pt x="3896504" y="1101508"/>
                </a:cubicBezTo>
                <a:lnTo>
                  <a:pt x="3896504" y="1101508"/>
                </a:lnTo>
                <a:lnTo>
                  <a:pt x="3896504" y="1101508"/>
                </a:lnTo>
                <a:cubicBezTo>
                  <a:pt x="3846985" y="1080620"/>
                  <a:pt x="3803704" y="1051535"/>
                  <a:pt x="3766732" y="1014276"/>
                </a:cubicBezTo>
                <a:lnTo>
                  <a:pt x="3766732" y="1014276"/>
                </a:lnTo>
                <a:lnTo>
                  <a:pt x="3766732" y="1014276"/>
                </a:lnTo>
                <a:cubicBezTo>
                  <a:pt x="3729617" y="976850"/>
                  <a:pt x="3700317" y="932374"/>
                  <a:pt x="3678784" y="880919"/>
                </a:cubicBezTo>
                <a:lnTo>
                  <a:pt x="3678784" y="880919"/>
                </a:lnTo>
                <a:lnTo>
                  <a:pt x="3678784" y="880919"/>
                </a:lnTo>
                <a:cubicBezTo>
                  <a:pt x="3657442" y="829321"/>
                  <a:pt x="3646759" y="772657"/>
                  <a:pt x="3646759" y="710997"/>
                </a:cubicBezTo>
                <a:lnTo>
                  <a:pt x="3646759" y="710997"/>
                </a:lnTo>
                <a:lnTo>
                  <a:pt x="3646759" y="710997"/>
                </a:lnTo>
                <a:cubicBezTo>
                  <a:pt x="3646759" y="647760"/>
                  <a:pt x="3657442" y="590020"/>
                  <a:pt x="3678784" y="537729"/>
                </a:cubicBezTo>
                <a:lnTo>
                  <a:pt x="3678784" y="537729"/>
                </a:lnTo>
                <a:lnTo>
                  <a:pt x="3678784" y="537729"/>
                </a:lnTo>
                <a:cubicBezTo>
                  <a:pt x="3700293" y="485486"/>
                  <a:pt x="3729617" y="440866"/>
                  <a:pt x="3766732" y="403894"/>
                </a:cubicBezTo>
                <a:lnTo>
                  <a:pt x="3766732" y="403894"/>
                </a:lnTo>
                <a:lnTo>
                  <a:pt x="3766732" y="403894"/>
                </a:lnTo>
                <a:cubicBezTo>
                  <a:pt x="3803704" y="367090"/>
                  <a:pt x="3846962" y="338506"/>
                  <a:pt x="3896504" y="318097"/>
                </a:cubicBezTo>
                <a:lnTo>
                  <a:pt x="3896504" y="318097"/>
                </a:lnTo>
                <a:lnTo>
                  <a:pt x="3896504" y="318097"/>
                </a:lnTo>
                <a:cubicBezTo>
                  <a:pt x="3946071" y="297687"/>
                  <a:pt x="3998960" y="287530"/>
                  <a:pt x="4055218" y="287530"/>
                </a:cubicBezTo>
                <a:lnTo>
                  <a:pt x="4055218" y="287530"/>
                </a:lnTo>
                <a:lnTo>
                  <a:pt x="4055218" y="287530"/>
                </a:lnTo>
                <a:cubicBezTo>
                  <a:pt x="4088677" y="287530"/>
                  <a:pt x="4121371" y="291497"/>
                  <a:pt x="4153204" y="299479"/>
                </a:cubicBezTo>
                <a:lnTo>
                  <a:pt x="4153204" y="299479"/>
                </a:lnTo>
                <a:lnTo>
                  <a:pt x="4153204" y="299479"/>
                </a:lnTo>
                <a:cubicBezTo>
                  <a:pt x="4185085" y="307438"/>
                  <a:pt x="4215294" y="318885"/>
                  <a:pt x="4243806" y="333870"/>
                </a:cubicBezTo>
                <a:lnTo>
                  <a:pt x="4243806" y="333870"/>
                </a:lnTo>
                <a:lnTo>
                  <a:pt x="4243806" y="333870"/>
                </a:lnTo>
                <a:cubicBezTo>
                  <a:pt x="4272461" y="348687"/>
                  <a:pt x="4299251" y="366922"/>
                  <a:pt x="4324083" y="388599"/>
                </a:cubicBezTo>
                <a:lnTo>
                  <a:pt x="4324083" y="388599"/>
                </a:lnTo>
                <a:lnTo>
                  <a:pt x="4324083" y="388599"/>
                </a:lnTo>
                <a:cubicBezTo>
                  <a:pt x="4349105" y="410299"/>
                  <a:pt x="4370997" y="434581"/>
                  <a:pt x="4389805" y="461515"/>
                </a:cubicBezTo>
                <a:lnTo>
                  <a:pt x="4389805" y="461515"/>
                </a:lnTo>
                <a:close/>
                <a:moveTo>
                  <a:pt x="3874517" y="817109"/>
                </a:moveTo>
                <a:lnTo>
                  <a:pt x="4112098" y="501880"/>
                </a:lnTo>
                <a:lnTo>
                  <a:pt x="4112098" y="501880"/>
                </a:lnTo>
                <a:cubicBezTo>
                  <a:pt x="4102658" y="498391"/>
                  <a:pt x="4093337" y="496168"/>
                  <a:pt x="4084136" y="495213"/>
                </a:cubicBezTo>
                <a:lnTo>
                  <a:pt x="4084136" y="495213"/>
                </a:lnTo>
                <a:lnTo>
                  <a:pt x="4084136" y="495213"/>
                </a:lnTo>
                <a:cubicBezTo>
                  <a:pt x="4074887" y="494089"/>
                  <a:pt x="4065232" y="493540"/>
                  <a:pt x="4055194" y="493540"/>
                </a:cubicBezTo>
                <a:lnTo>
                  <a:pt x="4055194" y="493540"/>
                </a:lnTo>
                <a:lnTo>
                  <a:pt x="4055194" y="493540"/>
                </a:lnTo>
                <a:cubicBezTo>
                  <a:pt x="4027328" y="493540"/>
                  <a:pt x="4001087" y="498726"/>
                  <a:pt x="3976590" y="509074"/>
                </a:cubicBezTo>
                <a:lnTo>
                  <a:pt x="3976590" y="509074"/>
                </a:lnTo>
                <a:lnTo>
                  <a:pt x="3976590" y="509074"/>
                </a:lnTo>
                <a:cubicBezTo>
                  <a:pt x="3951855" y="519279"/>
                  <a:pt x="3930417" y="533762"/>
                  <a:pt x="3912278" y="552570"/>
                </a:cubicBezTo>
                <a:lnTo>
                  <a:pt x="3912278" y="552570"/>
                </a:lnTo>
                <a:lnTo>
                  <a:pt x="3912278" y="552570"/>
                </a:lnTo>
                <a:cubicBezTo>
                  <a:pt x="3894114" y="571522"/>
                  <a:pt x="3879799" y="594298"/>
                  <a:pt x="3869283" y="620898"/>
                </a:cubicBezTo>
                <a:lnTo>
                  <a:pt x="3869283" y="620898"/>
                </a:lnTo>
                <a:lnTo>
                  <a:pt x="3869283" y="620898"/>
                </a:lnTo>
                <a:cubicBezTo>
                  <a:pt x="3858911" y="647497"/>
                  <a:pt x="3853749" y="677538"/>
                  <a:pt x="3853749" y="710997"/>
                </a:cubicBezTo>
                <a:lnTo>
                  <a:pt x="3853749" y="710997"/>
                </a:lnTo>
                <a:lnTo>
                  <a:pt x="3853749" y="710997"/>
                </a:lnTo>
                <a:cubicBezTo>
                  <a:pt x="3853749" y="718501"/>
                  <a:pt x="3854083" y="726962"/>
                  <a:pt x="3854681" y="736354"/>
                </a:cubicBezTo>
                <a:lnTo>
                  <a:pt x="3854681" y="736354"/>
                </a:lnTo>
                <a:lnTo>
                  <a:pt x="3854681" y="736354"/>
                </a:lnTo>
                <a:cubicBezTo>
                  <a:pt x="3855494" y="745770"/>
                  <a:pt x="3856784" y="755306"/>
                  <a:pt x="3858505" y="765033"/>
                </a:cubicBezTo>
                <a:lnTo>
                  <a:pt x="3858505" y="765033"/>
                </a:lnTo>
                <a:lnTo>
                  <a:pt x="3858505" y="765033"/>
                </a:lnTo>
                <a:cubicBezTo>
                  <a:pt x="3860273" y="774760"/>
                  <a:pt x="3862424" y="784152"/>
                  <a:pt x="3864981" y="793234"/>
                </a:cubicBezTo>
                <a:lnTo>
                  <a:pt x="3864981" y="793234"/>
                </a:lnTo>
                <a:lnTo>
                  <a:pt x="3864981" y="793234"/>
                </a:lnTo>
                <a:cubicBezTo>
                  <a:pt x="3867395" y="802148"/>
                  <a:pt x="3870550" y="810107"/>
                  <a:pt x="3874517" y="817109"/>
                </a:cubicBezTo>
                <a:lnTo>
                  <a:pt x="3874517" y="817109"/>
                </a:lnTo>
                <a:close/>
                <a:moveTo>
                  <a:pt x="4795396" y="535339"/>
                </a:moveTo>
                <a:lnTo>
                  <a:pt x="4489225" y="227782"/>
                </a:lnTo>
                <a:lnTo>
                  <a:pt x="4649851" y="76238"/>
                </a:lnTo>
                <a:lnTo>
                  <a:pt x="5100109" y="544445"/>
                </a:lnTo>
                <a:lnTo>
                  <a:pt x="4639311" y="977472"/>
                </a:lnTo>
                <a:lnTo>
                  <a:pt x="4490683" y="811851"/>
                </a:lnTo>
                <a:lnTo>
                  <a:pt x="4795396" y="535339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2387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E231A-2D2F-430C-BB6E-623DA1D93D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3BD01C59-C2F6-4295-A4A7-948AE6840ED1}"/>
              </a:ext>
            </a:extLst>
          </p:cNvPr>
          <p:cNvSpPr/>
          <p:nvPr/>
        </p:nvSpPr>
        <p:spPr>
          <a:xfrm>
            <a:off x="3541691" y="2717525"/>
            <a:ext cx="5090502" cy="1410045"/>
          </a:xfrm>
          <a:custGeom>
            <a:avLst/>
            <a:gdLst>
              <a:gd name="connsiteX0" fmla="*/ 610884 w 5090501"/>
              <a:gd name="connsiteY0" fmla="*/ 227782 h 1410044"/>
              <a:gd name="connsiteX1" fmla="*/ 304737 w 5090501"/>
              <a:gd name="connsiteY1" fmla="*/ 535339 h 1410044"/>
              <a:gd name="connsiteX2" fmla="*/ 609450 w 5090501"/>
              <a:gd name="connsiteY2" fmla="*/ 811851 h 1410044"/>
              <a:gd name="connsiteX3" fmla="*/ 460774 w 5090501"/>
              <a:gd name="connsiteY3" fmla="*/ 977472 h 1410044"/>
              <a:gd name="connsiteX4" fmla="*/ 0 w 5090501"/>
              <a:gd name="connsiteY4" fmla="*/ 544445 h 1410044"/>
              <a:gd name="connsiteX5" fmla="*/ 450259 w 5090501"/>
              <a:gd name="connsiteY5" fmla="*/ 76238 h 1410044"/>
              <a:gd name="connsiteX6" fmla="*/ 610884 w 5090501"/>
              <a:gd name="connsiteY6" fmla="*/ 227782 h 1410044"/>
              <a:gd name="connsiteX7" fmla="*/ 1234435 w 5090501"/>
              <a:gd name="connsiteY7" fmla="*/ 261456 h 1410044"/>
              <a:gd name="connsiteX8" fmla="*/ 1234435 w 5090501"/>
              <a:gd name="connsiteY8" fmla="*/ 1118022 h 1410044"/>
              <a:gd name="connsiteX9" fmla="*/ 1020992 w 5090501"/>
              <a:gd name="connsiteY9" fmla="*/ 1118022 h 1410044"/>
              <a:gd name="connsiteX10" fmla="*/ 1020992 w 5090501"/>
              <a:gd name="connsiteY10" fmla="*/ 261456 h 1410044"/>
              <a:gd name="connsiteX11" fmla="*/ 699072 w 5090501"/>
              <a:gd name="connsiteY11" fmla="*/ 261456 h 1410044"/>
              <a:gd name="connsiteX12" fmla="*/ 699072 w 5090501"/>
              <a:gd name="connsiteY12" fmla="*/ 47081 h 1410044"/>
              <a:gd name="connsiteX13" fmla="*/ 1555614 w 5090501"/>
              <a:gd name="connsiteY13" fmla="*/ 47081 h 1410044"/>
              <a:gd name="connsiteX14" fmla="*/ 1555614 w 5090501"/>
              <a:gd name="connsiteY14" fmla="*/ 261456 h 1410044"/>
              <a:gd name="connsiteX15" fmla="*/ 1234435 w 5090501"/>
              <a:gd name="connsiteY15" fmla="*/ 261456 h 1410044"/>
              <a:gd name="connsiteX16" fmla="*/ 2192764 w 5090501"/>
              <a:gd name="connsiteY16" fmla="*/ 1118022 h 1410044"/>
              <a:gd name="connsiteX17" fmla="*/ 2125368 w 5090501"/>
              <a:gd name="connsiteY17" fmla="*/ 1024577 h 1410044"/>
              <a:gd name="connsiteX18" fmla="*/ 2125368 w 5090501"/>
              <a:gd name="connsiteY18" fmla="*/ 1024577 h 1410044"/>
              <a:gd name="connsiteX19" fmla="*/ 2072814 w 5090501"/>
              <a:gd name="connsiteY19" fmla="*/ 1066878 h 1410044"/>
              <a:gd name="connsiteX20" fmla="*/ 2072814 w 5090501"/>
              <a:gd name="connsiteY20" fmla="*/ 1066878 h 1410044"/>
              <a:gd name="connsiteX21" fmla="*/ 2072814 w 5090501"/>
              <a:gd name="connsiteY21" fmla="*/ 1066878 h 1410044"/>
              <a:gd name="connsiteX22" fmla="*/ 2014237 w 5090501"/>
              <a:gd name="connsiteY22" fmla="*/ 1101269 h 1410044"/>
              <a:gd name="connsiteX23" fmla="*/ 2014237 w 5090501"/>
              <a:gd name="connsiteY23" fmla="*/ 1101269 h 1410044"/>
              <a:gd name="connsiteX24" fmla="*/ 2014237 w 5090501"/>
              <a:gd name="connsiteY24" fmla="*/ 1101269 h 1410044"/>
              <a:gd name="connsiteX25" fmla="*/ 1951144 w 5090501"/>
              <a:gd name="connsiteY25" fmla="*/ 1124475 h 1410044"/>
              <a:gd name="connsiteX26" fmla="*/ 1951144 w 5090501"/>
              <a:gd name="connsiteY26" fmla="*/ 1124475 h 1410044"/>
              <a:gd name="connsiteX27" fmla="*/ 1951144 w 5090501"/>
              <a:gd name="connsiteY27" fmla="*/ 1124475 h 1410044"/>
              <a:gd name="connsiteX28" fmla="*/ 1884920 w 5090501"/>
              <a:gd name="connsiteY28" fmla="*/ 1133055 h 1410044"/>
              <a:gd name="connsiteX29" fmla="*/ 1884920 w 5090501"/>
              <a:gd name="connsiteY29" fmla="*/ 1133055 h 1410044"/>
              <a:gd name="connsiteX30" fmla="*/ 1884920 w 5090501"/>
              <a:gd name="connsiteY30" fmla="*/ 1133055 h 1410044"/>
              <a:gd name="connsiteX31" fmla="*/ 1746066 w 5090501"/>
              <a:gd name="connsiteY31" fmla="*/ 1106766 h 1410044"/>
              <a:gd name="connsiteX32" fmla="*/ 1746066 w 5090501"/>
              <a:gd name="connsiteY32" fmla="*/ 1106766 h 1410044"/>
              <a:gd name="connsiteX33" fmla="*/ 1746066 w 5090501"/>
              <a:gd name="connsiteY33" fmla="*/ 1106766 h 1410044"/>
              <a:gd name="connsiteX34" fmla="*/ 1632044 w 5090501"/>
              <a:gd name="connsiteY34" fmla="*/ 1032463 h 1410044"/>
              <a:gd name="connsiteX35" fmla="*/ 1632044 w 5090501"/>
              <a:gd name="connsiteY35" fmla="*/ 1032463 h 1410044"/>
              <a:gd name="connsiteX36" fmla="*/ 1632044 w 5090501"/>
              <a:gd name="connsiteY36" fmla="*/ 1032463 h 1410044"/>
              <a:gd name="connsiteX37" fmla="*/ 1555112 w 5090501"/>
              <a:gd name="connsiteY37" fmla="*/ 915358 h 1410044"/>
              <a:gd name="connsiteX38" fmla="*/ 1555112 w 5090501"/>
              <a:gd name="connsiteY38" fmla="*/ 915358 h 1410044"/>
              <a:gd name="connsiteX39" fmla="*/ 1555112 w 5090501"/>
              <a:gd name="connsiteY39" fmla="*/ 915358 h 1410044"/>
              <a:gd name="connsiteX40" fmla="*/ 1527151 w 5090501"/>
              <a:gd name="connsiteY40" fmla="*/ 760253 h 1410044"/>
              <a:gd name="connsiteX41" fmla="*/ 1527151 w 5090501"/>
              <a:gd name="connsiteY41" fmla="*/ 760253 h 1410044"/>
              <a:gd name="connsiteX42" fmla="*/ 1527151 w 5090501"/>
              <a:gd name="connsiteY42" fmla="*/ 318120 h 1410044"/>
              <a:gd name="connsiteX43" fmla="*/ 1730293 w 5090501"/>
              <a:gd name="connsiteY43" fmla="*/ 318120 h 1410044"/>
              <a:gd name="connsiteX44" fmla="*/ 1730293 w 5090501"/>
              <a:gd name="connsiteY44" fmla="*/ 760253 h 1410044"/>
              <a:gd name="connsiteX45" fmla="*/ 1730293 w 5090501"/>
              <a:gd name="connsiteY45" fmla="*/ 760253 h 1410044"/>
              <a:gd name="connsiteX46" fmla="*/ 1742720 w 5090501"/>
              <a:gd name="connsiteY46" fmla="*/ 832428 h 1410044"/>
              <a:gd name="connsiteX47" fmla="*/ 1742720 w 5090501"/>
              <a:gd name="connsiteY47" fmla="*/ 832428 h 1410044"/>
              <a:gd name="connsiteX48" fmla="*/ 1742720 w 5090501"/>
              <a:gd name="connsiteY48" fmla="*/ 832428 h 1410044"/>
              <a:gd name="connsiteX49" fmla="*/ 1775940 w 5090501"/>
              <a:gd name="connsiteY49" fmla="*/ 885723 h 1410044"/>
              <a:gd name="connsiteX50" fmla="*/ 1775940 w 5090501"/>
              <a:gd name="connsiteY50" fmla="*/ 885723 h 1410044"/>
              <a:gd name="connsiteX51" fmla="*/ 1775940 w 5090501"/>
              <a:gd name="connsiteY51" fmla="*/ 885723 h 1410044"/>
              <a:gd name="connsiteX52" fmla="*/ 1824933 w 5090501"/>
              <a:gd name="connsiteY52" fmla="*/ 918704 h 1410044"/>
              <a:gd name="connsiteX53" fmla="*/ 1824933 w 5090501"/>
              <a:gd name="connsiteY53" fmla="*/ 918704 h 1410044"/>
              <a:gd name="connsiteX54" fmla="*/ 1824933 w 5090501"/>
              <a:gd name="connsiteY54" fmla="*/ 918704 h 1410044"/>
              <a:gd name="connsiteX55" fmla="*/ 1884920 w 5090501"/>
              <a:gd name="connsiteY55" fmla="*/ 929697 h 1410044"/>
              <a:gd name="connsiteX56" fmla="*/ 1884920 w 5090501"/>
              <a:gd name="connsiteY56" fmla="*/ 929697 h 1410044"/>
              <a:gd name="connsiteX57" fmla="*/ 1884920 w 5090501"/>
              <a:gd name="connsiteY57" fmla="*/ 929697 h 1410044"/>
              <a:gd name="connsiteX58" fmla="*/ 1944428 w 5090501"/>
              <a:gd name="connsiteY58" fmla="*/ 915358 h 1410044"/>
              <a:gd name="connsiteX59" fmla="*/ 1944428 w 5090501"/>
              <a:gd name="connsiteY59" fmla="*/ 915358 h 1410044"/>
              <a:gd name="connsiteX60" fmla="*/ 1944428 w 5090501"/>
              <a:gd name="connsiteY60" fmla="*/ 915358 h 1410044"/>
              <a:gd name="connsiteX61" fmla="*/ 1993206 w 5090501"/>
              <a:gd name="connsiteY61" fmla="*/ 876881 h 1410044"/>
              <a:gd name="connsiteX62" fmla="*/ 1993206 w 5090501"/>
              <a:gd name="connsiteY62" fmla="*/ 876881 h 1410044"/>
              <a:gd name="connsiteX63" fmla="*/ 1993206 w 5090501"/>
              <a:gd name="connsiteY63" fmla="*/ 876881 h 1410044"/>
              <a:gd name="connsiteX64" fmla="*/ 2026163 w 5090501"/>
              <a:gd name="connsiteY64" fmla="*/ 822630 h 1410044"/>
              <a:gd name="connsiteX65" fmla="*/ 2026163 w 5090501"/>
              <a:gd name="connsiteY65" fmla="*/ 822630 h 1410044"/>
              <a:gd name="connsiteX66" fmla="*/ 2026163 w 5090501"/>
              <a:gd name="connsiteY66" fmla="*/ 822630 h 1410044"/>
              <a:gd name="connsiteX67" fmla="*/ 2038113 w 5090501"/>
              <a:gd name="connsiteY67" fmla="*/ 760253 h 1410044"/>
              <a:gd name="connsiteX68" fmla="*/ 2038113 w 5090501"/>
              <a:gd name="connsiteY68" fmla="*/ 760253 h 1410044"/>
              <a:gd name="connsiteX69" fmla="*/ 2038113 w 5090501"/>
              <a:gd name="connsiteY69" fmla="*/ 318120 h 1410044"/>
              <a:gd name="connsiteX70" fmla="*/ 2241972 w 5090501"/>
              <a:gd name="connsiteY70" fmla="*/ 318120 h 1410044"/>
              <a:gd name="connsiteX71" fmla="*/ 2241972 w 5090501"/>
              <a:gd name="connsiteY71" fmla="*/ 1118046 h 1410044"/>
              <a:gd name="connsiteX72" fmla="*/ 2192764 w 5090501"/>
              <a:gd name="connsiteY72" fmla="*/ 1118046 h 1410044"/>
              <a:gd name="connsiteX73" fmla="*/ 2602657 w 5090501"/>
              <a:gd name="connsiteY73" fmla="*/ 1064249 h 1410044"/>
              <a:gd name="connsiteX74" fmla="*/ 2602657 w 5090501"/>
              <a:gd name="connsiteY74" fmla="*/ 1422735 h 1410044"/>
              <a:gd name="connsiteX75" fmla="*/ 2397340 w 5090501"/>
              <a:gd name="connsiteY75" fmla="*/ 1422735 h 1410044"/>
              <a:gd name="connsiteX76" fmla="*/ 2397340 w 5090501"/>
              <a:gd name="connsiteY76" fmla="*/ 318097 h 1410044"/>
              <a:gd name="connsiteX77" fmla="*/ 2446572 w 5090501"/>
              <a:gd name="connsiteY77" fmla="*/ 318097 h 1410044"/>
              <a:gd name="connsiteX78" fmla="*/ 2528068 w 5090501"/>
              <a:gd name="connsiteY78" fmla="*/ 414410 h 1410044"/>
              <a:gd name="connsiteX79" fmla="*/ 2528068 w 5090501"/>
              <a:gd name="connsiteY79" fmla="*/ 414410 h 1410044"/>
              <a:gd name="connsiteX80" fmla="*/ 2588532 w 5090501"/>
              <a:gd name="connsiteY80" fmla="*/ 365178 h 1410044"/>
              <a:gd name="connsiteX81" fmla="*/ 2588532 w 5090501"/>
              <a:gd name="connsiteY81" fmla="*/ 365178 h 1410044"/>
              <a:gd name="connsiteX82" fmla="*/ 2588532 w 5090501"/>
              <a:gd name="connsiteY82" fmla="*/ 365178 h 1410044"/>
              <a:gd name="connsiteX83" fmla="*/ 2656883 w 5090501"/>
              <a:gd name="connsiteY83" fmla="*/ 325242 h 1410044"/>
              <a:gd name="connsiteX84" fmla="*/ 2656883 w 5090501"/>
              <a:gd name="connsiteY84" fmla="*/ 325242 h 1410044"/>
              <a:gd name="connsiteX85" fmla="*/ 2656883 w 5090501"/>
              <a:gd name="connsiteY85" fmla="*/ 325242 h 1410044"/>
              <a:gd name="connsiteX86" fmla="*/ 2730493 w 5090501"/>
              <a:gd name="connsiteY86" fmla="*/ 298714 h 1410044"/>
              <a:gd name="connsiteX87" fmla="*/ 2730493 w 5090501"/>
              <a:gd name="connsiteY87" fmla="*/ 298714 h 1410044"/>
              <a:gd name="connsiteX88" fmla="*/ 2730493 w 5090501"/>
              <a:gd name="connsiteY88" fmla="*/ 298714 h 1410044"/>
              <a:gd name="connsiteX89" fmla="*/ 2807448 w 5090501"/>
              <a:gd name="connsiteY89" fmla="*/ 288940 h 1410044"/>
              <a:gd name="connsiteX90" fmla="*/ 2807448 w 5090501"/>
              <a:gd name="connsiteY90" fmla="*/ 288940 h 1410044"/>
              <a:gd name="connsiteX91" fmla="*/ 2807448 w 5090501"/>
              <a:gd name="connsiteY91" fmla="*/ 288940 h 1410044"/>
              <a:gd name="connsiteX92" fmla="*/ 2966137 w 5090501"/>
              <a:gd name="connsiteY92" fmla="*/ 319292 h 1410044"/>
              <a:gd name="connsiteX93" fmla="*/ 2966137 w 5090501"/>
              <a:gd name="connsiteY93" fmla="*/ 319292 h 1410044"/>
              <a:gd name="connsiteX94" fmla="*/ 2966137 w 5090501"/>
              <a:gd name="connsiteY94" fmla="*/ 319292 h 1410044"/>
              <a:gd name="connsiteX95" fmla="*/ 3095909 w 5090501"/>
              <a:gd name="connsiteY95" fmla="*/ 404850 h 1410044"/>
              <a:gd name="connsiteX96" fmla="*/ 3095909 w 5090501"/>
              <a:gd name="connsiteY96" fmla="*/ 404850 h 1410044"/>
              <a:gd name="connsiteX97" fmla="*/ 3095909 w 5090501"/>
              <a:gd name="connsiteY97" fmla="*/ 404850 h 1410044"/>
              <a:gd name="connsiteX98" fmla="*/ 3183882 w 5090501"/>
              <a:gd name="connsiteY98" fmla="*/ 537968 h 1410044"/>
              <a:gd name="connsiteX99" fmla="*/ 3183882 w 5090501"/>
              <a:gd name="connsiteY99" fmla="*/ 537968 h 1410044"/>
              <a:gd name="connsiteX100" fmla="*/ 3183882 w 5090501"/>
              <a:gd name="connsiteY100" fmla="*/ 537968 h 1410044"/>
              <a:gd name="connsiteX101" fmla="*/ 3215907 w 5090501"/>
              <a:gd name="connsiteY101" fmla="*/ 710973 h 1410044"/>
              <a:gd name="connsiteX102" fmla="*/ 3215907 w 5090501"/>
              <a:gd name="connsiteY102" fmla="*/ 710973 h 1410044"/>
              <a:gd name="connsiteX103" fmla="*/ 3215907 w 5090501"/>
              <a:gd name="connsiteY103" fmla="*/ 710973 h 1410044"/>
              <a:gd name="connsiteX104" fmla="*/ 3183882 w 5090501"/>
              <a:gd name="connsiteY104" fmla="*/ 888328 h 1410044"/>
              <a:gd name="connsiteX105" fmla="*/ 3183882 w 5090501"/>
              <a:gd name="connsiteY105" fmla="*/ 888328 h 1410044"/>
              <a:gd name="connsiteX106" fmla="*/ 3183882 w 5090501"/>
              <a:gd name="connsiteY106" fmla="*/ 888328 h 1410044"/>
              <a:gd name="connsiteX107" fmla="*/ 3095909 w 5090501"/>
              <a:gd name="connsiteY107" fmla="*/ 1021924 h 1410044"/>
              <a:gd name="connsiteX108" fmla="*/ 3095909 w 5090501"/>
              <a:gd name="connsiteY108" fmla="*/ 1021924 h 1410044"/>
              <a:gd name="connsiteX109" fmla="*/ 3095909 w 5090501"/>
              <a:gd name="connsiteY109" fmla="*/ 1021924 h 1410044"/>
              <a:gd name="connsiteX110" fmla="*/ 2966137 w 5090501"/>
              <a:gd name="connsiteY110" fmla="*/ 1106073 h 1410044"/>
              <a:gd name="connsiteX111" fmla="*/ 2966137 w 5090501"/>
              <a:gd name="connsiteY111" fmla="*/ 1106073 h 1410044"/>
              <a:gd name="connsiteX112" fmla="*/ 2966137 w 5090501"/>
              <a:gd name="connsiteY112" fmla="*/ 1106073 h 1410044"/>
              <a:gd name="connsiteX113" fmla="*/ 2807448 w 5090501"/>
              <a:gd name="connsiteY113" fmla="*/ 1135206 h 1410044"/>
              <a:gd name="connsiteX114" fmla="*/ 2807448 w 5090501"/>
              <a:gd name="connsiteY114" fmla="*/ 1135206 h 1410044"/>
              <a:gd name="connsiteX115" fmla="*/ 2807448 w 5090501"/>
              <a:gd name="connsiteY115" fmla="*/ 1135206 h 1410044"/>
              <a:gd name="connsiteX116" fmla="*/ 2753938 w 5090501"/>
              <a:gd name="connsiteY116" fmla="*/ 1129231 h 1410044"/>
              <a:gd name="connsiteX117" fmla="*/ 2753938 w 5090501"/>
              <a:gd name="connsiteY117" fmla="*/ 1129231 h 1410044"/>
              <a:gd name="connsiteX118" fmla="*/ 2753938 w 5090501"/>
              <a:gd name="connsiteY118" fmla="*/ 1129231 h 1410044"/>
              <a:gd name="connsiteX119" fmla="*/ 2701575 w 5090501"/>
              <a:gd name="connsiteY119" fmla="*/ 1113218 h 1410044"/>
              <a:gd name="connsiteX120" fmla="*/ 2701575 w 5090501"/>
              <a:gd name="connsiteY120" fmla="*/ 1113218 h 1410044"/>
              <a:gd name="connsiteX121" fmla="*/ 2701575 w 5090501"/>
              <a:gd name="connsiteY121" fmla="*/ 1113218 h 1410044"/>
              <a:gd name="connsiteX122" fmla="*/ 2650933 w 5090501"/>
              <a:gd name="connsiteY122" fmla="*/ 1090299 h 1410044"/>
              <a:gd name="connsiteX123" fmla="*/ 2650933 w 5090501"/>
              <a:gd name="connsiteY123" fmla="*/ 1090299 h 1410044"/>
              <a:gd name="connsiteX124" fmla="*/ 2650933 w 5090501"/>
              <a:gd name="connsiteY124" fmla="*/ 1090299 h 1410044"/>
              <a:gd name="connsiteX125" fmla="*/ 2602657 w 5090501"/>
              <a:gd name="connsiteY125" fmla="*/ 1064249 h 1410044"/>
              <a:gd name="connsiteX126" fmla="*/ 2602657 w 5090501"/>
              <a:gd name="connsiteY126" fmla="*/ 1064249 h 1410044"/>
              <a:gd name="connsiteX127" fmla="*/ 3011307 w 5090501"/>
              <a:gd name="connsiteY127" fmla="*/ 710997 h 1410044"/>
              <a:gd name="connsiteX128" fmla="*/ 3011307 w 5090501"/>
              <a:gd name="connsiteY128" fmla="*/ 710997 h 1410044"/>
              <a:gd name="connsiteX129" fmla="*/ 3011307 w 5090501"/>
              <a:gd name="connsiteY129" fmla="*/ 710997 h 1410044"/>
              <a:gd name="connsiteX130" fmla="*/ 2995055 w 5090501"/>
              <a:gd name="connsiteY130" fmla="*/ 619942 h 1410044"/>
              <a:gd name="connsiteX131" fmla="*/ 2995055 w 5090501"/>
              <a:gd name="connsiteY131" fmla="*/ 619942 h 1410044"/>
              <a:gd name="connsiteX132" fmla="*/ 2995055 w 5090501"/>
              <a:gd name="connsiteY132" fmla="*/ 619942 h 1410044"/>
              <a:gd name="connsiteX133" fmla="*/ 2951559 w 5090501"/>
              <a:gd name="connsiteY133" fmla="*/ 551590 h 1410044"/>
              <a:gd name="connsiteX134" fmla="*/ 2951559 w 5090501"/>
              <a:gd name="connsiteY134" fmla="*/ 551590 h 1410044"/>
              <a:gd name="connsiteX135" fmla="*/ 2951559 w 5090501"/>
              <a:gd name="connsiteY135" fmla="*/ 551590 h 1410044"/>
              <a:gd name="connsiteX136" fmla="*/ 2886530 w 5090501"/>
              <a:gd name="connsiteY136" fmla="*/ 508596 h 1410044"/>
              <a:gd name="connsiteX137" fmla="*/ 2886530 w 5090501"/>
              <a:gd name="connsiteY137" fmla="*/ 508596 h 1410044"/>
              <a:gd name="connsiteX138" fmla="*/ 2886530 w 5090501"/>
              <a:gd name="connsiteY138" fmla="*/ 508596 h 1410044"/>
              <a:gd name="connsiteX139" fmla="*/ 2807424 w 5090501"/>
              <a:gd name="connsiteY139" fmla="*/ 493516 h 1410044"/>
              <a:gd name="connsiteX140" fmla="*/ 2807424 w 5090501"/>
              <a:gd name="connsiteY140" fmla="*/ 493516 h 1410044"/>
              <a:gd name="connsiteX141" fmla="*/ 2807424 w 5090501"/>
              <a:gd name="connsiteY141" fmla="*/ 493516 h 1410044"/>
              <a:gd name="connsiteX142" fmla="*/ 2728557 w 5090501"/>
              <a:gd name="connsiteY142" fmla="*/ 508596 h 1410044"/>
              <a:gd name="connsiteX143" fmla="*/ 2728557 w 5090501"/>
              <a:gd name="connsiteY143" fmla="*/ 508596 h 1410044"/>
              <a:gd name="connsiteX144" fmla="*/ 2728557 w 5090501"/>
              <a:gd name="connsiteY144" fmla="*/ 508596 h 1410044"/>
              <a:gd name="connsiteX145" fmla="*/ 2664029 w 5090501"/>
              <a:gd name="connsiteY145" fmla="*/ 551590 h 1410044"/>
              <a:gd name="connsiteX146" fmla="*/ 2664029 w 5090501"/>
              <a:gd name="connsiteY146" fmla="*/ 551590 h 1410044"/>
              <a:gd name="connsiteX147" fmla="*/ 2664029 w 5090501"/>
              <a:gd name="connsiteY147" fmla="*/ 551590 h 1410044"/>
              <a:gd name="connsiteX148" fmla="*/ 2620294 w 5090501"/>
              <a:gd name="connsiteY148" fmla="*/ 619942 h 1410044"/>
              <a:gd name="connsiteX149" fmla="*/ 2620294 w 5090501"/>
              <a:gd name="connsiteY149" fmla="*/ 619942 h 1410044"/>
              <a:gd name="connsiteX150" fmla="*/ 2620294 w 5090501"/>
              <a:gd name="connsiteY150" fmla="*/ 619942 h 1410044"/>
              <a:gd name="connsiteX151" fmla="*/ 2604282 w 5090501"/>
              <a:gd name="connsiteY151" fmla="*/ 710997 h 1410044"/>
              <a:gd name="connsiteX152" fmla="*/ 2604282 w 5090501"/>
              <a:gd name="connsiteY152" fmla="*/ 710997 h 1410044"/>
              <a:gd name="connsiteX153" fmla="*/ 2604282 w 5090501"/>
              <a:gd name="connsiteY153" fmla="*/ 710997 h 1410044"/>
              <a:gd name="connsiteX154" fmla="*/ 2620294 w 5090501"/>
              <a:gd name="connsiteY154" fmla="*/ 799926 h 1410044"/>
              <a:gd name="connsiteX155" fmla="*/ 2620294 w 5090501"/>
              <a:gd name="connsiteY155" fmla="*/ 799926 h 1410044"/>
              <a:gd name="connsiteX156" fmla="*/ 2620294 w 5090501"/>
              <a:gd name="connsiteY156" fmla="*/ 799926 h 1410044"/>
              <a:gd name="connsiteX157" fmla="*/ 2664029 w 5090501"/>
              <a:gd name="connsiteY157" fmla="*/ 868516 h 1410044"/>
              <a:gd name="connsiteX158" fmla="*/ 2664029 w 5090501"/>
              <a:gd name="connsiteY158" fmla="*/ 868516 h 1410044"/>
              <a:gd name="connsiteX159" fmla="*/ 2664029 w 5090501"/>
              <a:gd name="connsiteY159" fmla="*/ 868516 h 1410044"/>
              <a:gd name="connsiteX160" fmla="*/ 2728557 w 5090501"/>
              <a:gd name="connsiteY160" fmla="*/ 912729 h 1410044"/>
              <a:gd name="connsiteX161" fmla="*/ 2728557 w 5090501"/>
              <a:gd name="connsiteY161" fmla="*/ 912729 h 1410044"/>
              <a:gd name="connsiteX162" fmla="*/ 2728557 w 5090501"/>
              <a:gd name="connsiteY162" fmla="*/ 912729 h 1410044"/>
              <a:gd name="connsiteX163" fmla="*/ 2807424 w 5090501"/>
              <a:gd name="connsiteY163" fmla="*/ 928264 h 1410044"/>
              <a:gd name="connsiteX164" fmla="*/ 2807424 w 5090501"/>
              <a:gd name="connsiteY164" fmla="*/ 928264 h 1410044"/>
              <a:gd name="connsiteX165" fmla="*/ 2807424 w 5090501"/>
              <a:gd name="connsiteY165" fmla="*/ 928264 h 1410044"/>
              <a:gd name="connsiteX166" fmla="*/ 2886530 w 5090501"/>
              <a:gd name="connsiteY166" fmla="*/ 912729 h 1410044"/>
              <a:gd name="connsiteX167" fmla="*/ 2886530 w 5090501"/>
              <a:gd name="connsiteY167" fmla="*/ 912729 h 1410044"/>
              <a:gd name="connsiteX168" fmla="*/ 2886530 w 5090501"/>
              <a:gd name="connsiteY168" fmla="*/ 912729 h 1410044"/>
              <a:gd name="connsiteX169" fmla="*/ 2951559 w 5090501"/>
              <a:gd name="connsiteY169" fmla="*/ 868516 h 1410044"/>
              <a:gd name="connsiteX170" fmla="*/ 2951559 w 5090501"/>
              <a:gd name="connsiteY170" fmla="*/ 868516 h 1410044"/>
              <a:gd name="connsiteX171" fmla="*/ 2951559 w 5090501"/>
              <a:gd name="connsiteY171" fmla="*/ 868516 h 1410044"/>
              <a:gd name="connsiteX172" fmla="*/ 2995055 w 5090501"/>
              <a:gd name="connsiteY172" fmla="*/ 799926 h 1410044"/>
              <a:gd name="connsiteX173" fmla="*/ 2995055 w 5090501"/>
              <a:gd name="connsiteY173" fmla="*/ 799926 h 1410044"/>
              <a:gd name="connsiteX174" fmla="*/ 2995055 w 5090501"/>
              <a:gd name="connsiteY174" fmla="*/ 799926 h 1410044"/>
              <a:gd name="connsiteX175" fmla="*/ 3011307 w 5090501"/>
              <a:gd name="connsiteY175" fmla="*/ 710997 h 1410044"/>
              <a:gd name="connsiteX176" fmla="*/ 3533955 w 5090501"/>
              <a:gd name="connsiteY176" fmla="*/ 0 h 1410044"/>
              <a:gd name="connsiteX177" fmla="*/ 3533955 w 5090501"/>
              <a:gd name="connsiteY177" fmla="*/ 1118022 h 1410044"/>
              <a:gd name="connsiteX178" fmla="*/ 3328662 w 5090501"/>
              <a:gd name="connsiteY178" fmla="*/ 1118022 h 1410044"/>
              <a:gd name="connsiteX179" fmla="*/ 3328662 w 5090501"/>
              <a:gd name="connsiteY179" fmla="*/ 0 h 1410044"/>
              <a:gd name="connsiteX180" fmla="*/ 3533955 w 5090501"/>
              <a:gd name="connsiteY180" fmla="*/ 0 h 1410044"/>
              <a:gd name="connsiteX181" fmla="*/ 4389805 w 5090501"/>
              <a:gd name="connsiteY181" fmla="*/ 461515 h 1410044"/>
              <a:gd name="connsiteX182" fmla="*/ 4007420 w 5090501"/>
              <a:gd name="connsiteY182" fmla="*/ 922289 h 1410044"/>
              <a:gd name="connsiteX183" fmla="*/ 4007420 w 5090501"/>
              <a:gd name="connsiteY183" fmla="*/ 922289 h 1410044"/>
              <a:gd name="connsiteX184" fmla="*/ 4031319 w 5090501"/>
              <a:gd name="connsiteY184" fmla="*/ 927308 h 1410044"/>
              <a:gd name="connsiteX185" fmla="*/ 4031319 w 5090501"/>
              <a:gd name="connsiteY185" fmla="*/ 927308 h 1410044"/>
              <a:gd name="connsiteX186" fmla="*/ 4031319 w 5090501"/>
              <a:gd name="connsiteY186" fmla="*/ 927308 h 1410044"/>
              <a:gd name="connsiteX187" fmla="*/ 4055218 w 5090501"/>
              <a:gd name="connsiteY187" fmla="*/ 928264 h 1410044"/>
              <a:gd name="connsiteX188" fmla="*/ 4055218 w 5090501"/>
              <a:gd name="connsiteY188" fmla="*/ 928264 h 1410044"/>
              <a:gd name="connsiteX189" fmla="*/ 4055218 w 5090501"/>
              <a:gd name="connsiteY189" fmla="*/ 928264 h 1410044"/>
              <a:gd name="connsiteX190" fmla="*/ 4112815 w 5090501"/>
              <a:gd name="connsiteY190" fmla="*/ 920114 h 1410044"/>
              <a:gd name="connsiteX191" fmla="*/ 4112815 w 5090501"/>
              <a:gd name="connsiteY191" fmla="*/ 920114 h 1410044"/>
              <a:gd name="connsiteX192" fmla="*/ 4112815 w 5090501"/>
              <a:gd name="connsiteY192" fmla="*/ 920114 h 1410044"/>
              <a:gd name="connsiteX193" fmla="*/ 4164676 w 5090501"/>
              <a:gd name="connsiteY193" fmla="*/ 896478 h 1410044"/>
              <a:gd name="connsiteX194" fmla="*/ 4164676 w 5090501"/>
              <a:gd name="connsiteY194" fmla="*/ 896478 h 1410044"/>
              <a:gd name="connsiteX195" fmla="*/ 4164676 w 5090501"/>
              <a:gd name="connsiteY195" fmla="*/ 896478 h 1410044"/>
              <a:gd name="connsiteX196" fmla="*/ 4207957 w 5090501"/>
              <a:gd name="connsiteY196" fmla="*/ 859195 h 1410044"/>
              <a:gd name="connsiteX197" fmla="*/ 4207957 w 5090501"/>
              <a:gd name="connsiteY197" fmla="*/ 859195 h 1410044"/>
              <a:gd name="connsiteX198" fmla="*/ 4207957 w 5090501"/>
              <a:gd name="connsiteY198" fmla="*/ 859195 h 1410044"/>
              <a:gd name="connsiteX199" fmla="*/ 4239002 w 5090501"/>
              <a:gd name="connsiteY199" fmla="*/ 810178 h 1410044"/>
              <a:gd name="connsiteX200" fmla="*/ 4239002 w 5090501"/>
              <a:gd name="connsiteY200" fmla="*/ 810178 h 1410044"/>
              <a:gd name="connsiteX201" fmla="*/ 4388371 w 5090501"/>
              <a:gd name="connsiteY201" fmla="*/ 960503 h 1410044"/>
              <a:gd name="connsiteX202" fmla="*/ 4388371 w 5090501"/>
              <a:gd name="connsiteY202" fmla="*/ 960503 h 1410044"/>
              <a:gd name="connsiteX203" fmla="*/ 4323150 w 5090501"/>
              <a:gd name="connsiteY203" fmla="*/ 1032917 h 1410044"/>
              <a:gd name="connsiteX204" fmla="*/ 4323150 w 5090501"/>
              <a:gd name="connsiteY204" fmla="*/ 1032917 h 1410044"/>
              <a:gd name="connsiteX205" fmla="*/ 4323150 w 5090501"/>
              <a:gd name="connsiteY205" fmla="*/ 1032917 h 1410044"/>
              <a:gd name="connsiteX206" fmla="*/ 4243041 w 5090501"/>
              <a:gd name="connsiteY206" fmla="*/ 1087384 h 1410044"/>
              <a:gd name="connsiteX207" fmla="*/ 4243041 w 5090501"/>
              <a:gd name="connsiteY207" fmla="*/ 1087384 h 1410044"/>
              <a:gd name="connsiteX208" fmla="*/ 4243041 w 5090501"/>
              <a:gd name="connsiteY208" fmla="*/ 1087384 h 1410044"/>
              <a:gd name="connsiteX209" fmla="*/ 4152726 w 5090501"/>
              <a:gd name="connsiteY209" fmla="*/ 1121344 h 1410044"/>
              <a:gd name="connsiteX210" fmla="*/ 4152726 w 5090501"/>
              <a:gd name="connsiteY210" fmla="*/ 1121344 h 1410044"/>
              <a:gd name="connsiteX211" fmla="*/ 4152726 w 5090501"/>
              <a:gd name="connsiteY211" fmla="*/ 1121344 h 1410044"/>
              <a:gd name="connsiteX212" fmla="*/ 4055218 w 5090501"/>
              <a:gd name="connsiteY212" fmla="*/ 1133031 h 1410044"/>
              <a:gd name="connsiteX213" fmla="*/ 4055218 w 5090501"/>
              <a:gd name="connsiteY213" fmla="*/ 1133031 h 1410044"/>
              <a:gd name="connsiteX214" fmla="*/ 4055218 w 5090501"/>
              <a:gd name="connsiteY214" fmla="*/ 1133031 h 1410044"/>
              <a:gd name="connsiteX215" fmla="*/ 3896504 w 5090501"/>
              <a:gd name="connsiteY215" fmla="*/ 1101508 h 1410044"/>
              <a:gd name="connsiteX216" fmla="*/ 3896504 w 5090501"/>
              <a:gd name="connsiteY216" fmla="*/ 1101508 h 1410044"/>
              <a:gd name="connsiteX217" fmla="*/ 3896504 w 5090501"/>
              <a:gd name="connsiteY217" fmla="*/ 1101508 h 1410044"/>
              <a:gd name="connsiteX218" fmla="*/ 3766732 w 5090501"/>
              <a:gd name="connsiteY218" fmla="*/ 1014276 h 1410044"/>
              <a:gd name="connsiteX219" fmla="*/ 3766732 w 5090501"/>
              <a:gd name="connsiteY219" fmla="*/ 1014276 h 1410044"/>
              <a:gd name="connsiteX220" fmla="*/ 3766732 w 5090501"/>
              <a:gd name="connsiteY220" fmla="*/ 1014276 h 1410044"/>
              <a:gd name="connsiteX221" fmla="*/ 3678784 w 5090501"/>
              <a:gd name="connsiteY221" fmla="*/ 880919 h 1410044"/>
              <a:gd name="connsiteX222" fmla="*/ 3678784 w 5090501"/>
              <a:gd name="connsiteY222" fmla="*/ 880919 h 1410044"/>
              <a:gd name="connsiteX223" fmla="*/ 3678784 w 5090501"/>
              <a:gd name="connsiteY223" fmla="*/ 880919 h 1410044"/>
              <a:gd name="connsiteX224" fmla="*/ 3646759 w 5090501"/>
              <a:gd name="connsiteY224" fmla="*/ 710997 h 1410044"/>
              <a:gd name="connsiteX225" fmla="*/ 3646759 w 5090501"/>
              <a:gd name="connsiteY225" fmla="*/ 710997 h 1410044"/>
              <a:gd name="connsiteX226" fmla="*/ 3646759 w 5090501"/>
              <a:gd name="connsiteY226" fmla="*/ 710997 h 1410044"/>
              <a:gd name="connsiteX227" fmla="*/ 3678784 w 5090501"/>
              <a:gd name="connsiteY227" fmla="*/ 537729 h 1410044"/>
              <a:gd name="connsiteX228" fmla="*/ 3678784 w 5090501"/>
              <a:gd name="connsiteY228" fmla="*/ 537729 h 1410044"/>
              <a:gd name="connsiteX229" fmla="*/ 3678784 w 5090501"/>
              <a:gd name="connsiteY229" fmla="*/ 537729 h 1410044"/>
              <a:gd name="connsiteX230" fmla="*/ 3766732 w 5090501"/>
              <a:gd name="connsiteY230" fmla="*/ 403894 h 1410044"/>
              <a:gd name="connsiteX231" fmla="*/ 3766732 w 5090501"/>
              <a:gd name="connsiteY231" fmla="*/ 403894 h 1410044"/>
              <a:gd name="connsiteX232" fmla="*/ 3766732 w 5090501"/>
              <a:gd name="connsiteY232" fmla="*/ 403894 h 1410044"/>
              <a:gd name="connsiteX233" fmla="*/ 3896504 w 5090501"/>
              <a:gd name="connsiteY233" fmla="*/ 318097 h 1410044"/>
              <a:gd name="connsiteX234" fmla="*/ 3896504 w 5090501"/>
              <a:gd name="connsiteY234" fmla="*/ 318097 h 1410044"/>
              <a:gd name="connsiteX235" fmla="*/ 3896504 w 5090501"/>
              <a:gd name="connsiteY235" fmla="*/ 318097 h 1410044"/>
              <a:gd name="connsiteX236" fmla="*/ 4055218 w 5090501"/>
              <a:gd name="connsiteY236" fmla="*/ 287530 h 1410044"/>
              <a:gd name="connsiteX237" fmla="*/ 4055218 w 5090501"/>
              <a:gd name="connsiteY237" fmla="*/ 287530 h 1410044"/>
              <a:gd name="connsiteX238" fmla="*/ 4055218 w 5090501"/>
              <a:gd name="connsiteY238" fmla="*/ 287530 h 1410044"/>
              <a:gd name="connsiteX239" fmla="*/ 4153204 w 5090501"/>
              <a:gd name="connsiteY239" fmla="*/ 299479 h 1410044"/>
              <a:gd name="connsiteX240" fmla="*/ 4153204 w 5090501"/>
              <a:gd name="connsiteY240" fmla="*/ 299479 h 1410044"/>
              <a:gd name="connsiteX241" fmla="*/ 4153204 w 5090501"/>
              <a:gd name="connsiteY241" fmla="*/ 299479 h 1410044"/>
              <a:gd name="connsiteX242" fmla="*/ 4243806 w 5090501"/>
              <a:gd name="connsiteY242" fmla="*/ 333870 h 1410044"/>
              <a:gd name="connsiteX243" fmla="*/ 4243806 w 5090501"/>
              <a:gd name="connsiteY243" fmla="*/ 333870 h 1410044"/>
              <a:gd name="connsiteX244" fmla="*/ 4243806 w 5090501"/>
              <a:gd name="connsiteY244" fmla="*/ 333870 h 1410044"/>
              <a:gd name="connsiteX245" fmla="*/ 4324083 w 5090501"/>
              <a:gd name="connsiteY245" fmla="*/ 388599 h 1410044"/>
              <a:gd name="connsiteX246" fmla="*/ 4324083 w 5090501"/>
              <a:gd name="connsiteY246" fmla="*/ 388599 h 1410044"/>
              <a:gd name="connsiteX247" fmla="*/ 4324083 w 5090501"/>
              <a:gd name="connsiteY247" fmla="*/ 388599 h 1410044"/>
              <a:gd name="connsiteX248" fmla="*/ 4389805 w 5090501"/>
              <a:gd name="connsiteY248" fmla="*/ 461515 h 1410044"/>
              <a:gd name="connsiteX249" fmla="*/ 4389805 w 5090501"/>
              <a:gd name="connsiteY249" fmla="*/ 461515 h 1410044"/>
              <a:gd name="connsiteX250" fmla="*/ 3874517 w 5090501"/>
              <a:gd name="connsiteY250" fmla="*/ 817109 h 1410044"/>
              <a:gd name="connsiteX251" fmla="*/ 4112098 w 5090501"/>
              <a:gd name="connsiteY251" fmla="*/ 501880 h 1410044"/>
              <a:gd name="connsiteX252" fmla="*/ 4112098 w 5090501"/>
              <a:gd name="connsiteY252" fmla="*/ 501880 h 1410044"/>
              <a:gd name="connsiteX253" fmla="*/ 4084136 w 5090501"/>
              <a:gd name="connsiteY253" fmla="*/ 495213 h 1410044"/>
              <a:gd name="connsiteX254" fmla="*/ 4084136 w 5090501"/>
              <a:gd name="connsiteY254" fmla="*/ 495213 h 1410044"/>
              <a:gd name="connsiteX255" fmla="*/ 4084136 w 5090501"/>
              <a:gd name="connsiteY255" fmla="*/ 495213 h 1410044"/>
              <a:gd name="connsiteX256" fmla="*/ 4055194 w 5090501"/>
              <a:gd name="connsiteY256" fmla="*/ 493540 h 1410044"/>
              <a:gd name="connsiteX257" fmla="*/ 4055194 w 5090501"/>
              <a:gd name="connsiteY257" fmla="*/ 493540 h 1410044"/>
              <a:gd name="connsiteX258" fmla="*/ 4055194 w 5090501"/>
              <a:gd name="connsiteY258" fmla="*/ 493540 h 1410044"/>
              <a:gd name="connsiteX259" fmla="*/ 3976590 w 5090501"/>
              <a:gd name="connsiteY259" fmla="*/ 509074 h 1410044"/>
              <a:gd name="connsiteX260" fmla="*/ 3976590 w 5090501"/>
              <a:gd name="connsiteY260" fmla="*/ 509074 h 1410044"/>
              <a:gd name="connsiteX261" fmla="*/ 3976590 w 5090501"/>
              <a:gd name="connsiteY261" fmla="*/ 509074 h 1410044"/>
              <a:gd name="connsiteX262" fmla="*/ 3912278 w 5090501"/>
              <a:gd name="connsiteY262" fmla="*/ 552570 h 1410044"/>
              <a:gd name="connsiteX263" fmla="*/ 3912278 w 5090501"/>
              <a:gd name="connsiteY263" fmla="*/ 552570 h 1410044"/>
              <a:gd name="connsiteX264" fmla="*/ 3912278 w 5090501"/>
              <a:gd name="connsiteY264" fmla="*/ 552570 h 1410044"/>
              <a:gd name="connsiteX265" fmla="*/ 3869283 w 5090501"/>
              <a:gd name="connsiteY265" fmla="*/ 620898 h 1410044"/>
              <a:gd name="connsiteX266" fmla="*/ 3869283 w 5090501"/>
              <a:gd name="connsiteY266" fmla="*/ 620898 h 1410044"/>
              <a:gd name="connsiteX267" fmla="*/ 3869283 w 5090501"/>
              <a:gd name="connsiteY267" fmla="*/ 620898 h 1410044"/>
              <a:gd name="connsiteX268" fmla="*/ 3853749 w 5090501"/>
              <a:gd name="connsiteY268" fmla="*/ 710997 h 1410044"/>
              <a:gd name="connsiteX269" fmla="*/ 3853749 w 5090501"/>
              <a:gd name="connsiteY269" fmla="*/ 710997 h 1410044"/>
              <a:gd name="connsiteX270" fmla="*/ 3853749 w 5090501"/>
              <a:gd name="connsiteY270" fmla="*/ 710997 h 1410044"/>
              <a:gd name="connsiteX271" fmla="*/ 3854681 w 5090501"/>
              <a:gd name="connsiteY271" fmla="*/ 736354 h 1410044"/>
              <a:gd name="connsiteX272" fmla="*/ 3854681 w 5090501"/>
              <a:gd name="connsiteY272" fmla="*/ 736354 h 1410044"/>
              <a:gd name="connsiteX273" fmla="*/ 3854681 w 5090501"/>
              <a:gd name="connsiteY273" fmla="*/ 736354 h 1410044"/>
              <a:gd name="connsiteX274" fmla="*/ 3858505 w 5090501"/>
              <a:gd name="connsiteY274" fmla="*/ 765033 h 1410044"/>
              <a:gd name="connsiteX275" fmla="*/ 3858505 w 5090501"/>
              <a:gd name="connsiteY275" fmla="*/ 765033 h 1410044"/>
              <a:gd name="connsiteX276" fmla="*/ 3858505 w 5090501"/>
              <a:gd name="connsiteY276" fmla="*/ 765033 h 1410044"/>
              <a:gd name="connsiteX277" fmla="*/ 3864981 w 5090501"/>
              <a:gd name="connsiteY277" fmla="*/ 793234 h 1410044"/>
              <a:gd name="connsiteX278" fmla="*/ 3864981 w 5090501"/>
              <a:gd name="connsiteY278" fmla="*/ 793234 h 1410044"/>
              <a:gd name="connsiteX279" fmla="*/ 3864981 w 5090501"/>
              <a:gd name="connsiteY279" fmla="*/ 793234 h 1410044"/>
              <a:gd name="connsiteX280" fmla="*/ 3874517 w 5090501"/>
              <a:gd name="connsiteY280" fmla="*/ 817109 h 1410044"/>
              <a:gd name="connsiteX281" fmla="*/ 3874517 w 5090501"/>
              <a:gd name="connsiteY281" fmla="*/ 817109 h 1410044"/>
              <a:gd name="connsiteX282" fmla="*/ 4795396 w 5090501"/>
              <a:gd name="connsiteY282" fmla="*/ 535339 h 1410044"/>
              <a:gd name="connsiteX283" fmla="*/ 4489225 w 5090501"/>
              <a:gd name="connsiteY283" fmla="*/ 227782 h 1410044"/>
              <a:gd name="connsiteX284" fmla="*/ 4649851 w 5090501"/>
              <a:gd name="connsiteY284" fmla="*/ 76238 h 1410044"/>
              <a:gd name="connsiteX285" fmla="*/ 5100109 w 5090501"/>
              <a:gd name="connsiteY285" fmla="*/ 544445 h 1410044"/>
              <a:gd name="connsiteX286" fmla="*/ 4639311 w 5090501"/>
              <a:gd name="connsiteY286" fmla="*/ 977472 h 1410044"/>
              <a:gd name="connsiteX287" fmla="*/ 4490683 w 5090501"/>
              <a:gd name="connsiteY287" fmla="*/ 811851 h 1410044"/>
              <a:gd name="connsiteX288" fmla="*/ 4795396 w 5090501"/>
              <a:gd name="connsiteY288" fmla="*/ 535339 h 14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</a:cxnLst>
            <a:rect l="l" t="t" r="r" b="b"/>
            <a:pathLst>
              <a:path w="5090501" h="1410044">
                <a:moveTo>
                  <a:pt x="610884" y="227782"/>
                </a:moveTo>
                <a:lnTo>
                  <a:pt x="304737" y="535339"/>
                </a:lnTo>
                <a:lnTo>
                  <a:pt x="609450" y="811851"/>
                </a:lnTo>
                <a:lnTo>
                  <a:pt x="460774" y="977472"/>
                </a:lnTo>
                <a:lnTo>
                  <a:pt x="0" y="544445"/>
                </a:lnTo>
                <a:lnTo>
                  <a:pt x="450259" y="76238"/>
                </a:lnTo>
                <a:lnTo>
                  <a:pt x="610884" y="227782"/>
                </a:lnTo>
                <a:close/>
                <a:moveTo>
                  <a:pt x="1234435" y="261456"/>
                </a:moveTo>
                <a:lnTo>
                  <a:pt x="1234435" y="1118022"/>
                </a:lnTo>
                <a:lnTo>
                  <a:pt x="1020992" y="1118022"/>
                </a:lnTo>
                <a:lnTo>
                  <a:pt x="1020992" y="261456"/>
                </a:lnTo>
                <a:lnTo>
                  <a:pt x="699072" y="261456"/>
                </a:lnTo>
                <a:lnTo>
                  <a:pt x="699072" y="47081"/>
                </a:lnTo>
                <a:lnTo>
                  <a:pt x="1555614" y="47081"/>
                </a:lnTo>
                <a:lnTo>
                  <a:pt x="1555614" y="261456"/>
                </a:lnTo>
                <a:lnTo>
                  <a:pt x="1234435" y="261456"/>
                </a:lnTo>
                <a:close/>
                <a:moveTo>
                  <a:pt x="2192764" y="1118022"/>
                </a:moveTo>
                <a:lnTo>
                  <a:pt x="2125368" y="1024577"/>
                </a:lnTo>
                <a:lnTo>
                  <a:pt x="2125368" y="1024577"/>
                </a:lnTo>
                <a:cubicBezTo>
                  <a:pt x="2108950" y="1039538"/>
                  <a:pt x="2091431" y="1053662"/>
                  <a:pt x="2072814" y="1066878"/>
                </a:cubicBezTo>
                <a:lnTo>
                  <a:pt x="2072814" y="1066878"/>
                </a:lnTo>
                <a:lnTo>
                  <a:pt x="2072814" y="1066878"/>
                </a:lnTo>
                <a:cubicBezTo>
                  <a:pt x="2054149" y="1080094"/>
                  <a:pt x="2034623" y="1091566"/>
                  <a:pt x="2014237" y="1101269"/>
                </a:cubicBezTo>
                <a:lnTo>
                  <a:pt x="2014237" y="1101269"/>
                </a:lnTo>
                <a:lnTo>
                  <a:pt x="2014237" y="1101269"/>
                </a:lnTo>
                <a:cubicBezTo>
                  <a:pt x="1993828" y="1110996"/>
                  <a:pt x="1972844" y="1118715"/>
                  <a:pt x="1951144" y="1124475"/>
                </a:cubicBezTo>
                <a:lnTo>
                  <a:pt x="1951144" y="1124475"/>
                </a:lnTo>
                <a:lnTo>
                  <a:pt x="1951144" y="1124475"/>
                </a:lnTo>
                <a:cubicBezTo>
                  <a:pt x="1929467" y="1130211"/>
                  <a:pt x="1907409" y="1133055"/>
                  <a:pt x="1884920" y="1133055"/>
                </a:cubicBezTo>
                <a:lnTo>
                  <a:pt x="1884920" y="1133055"/>
                </a:lnTo>
                <a:lnTo>
                  <a:pt x="1884920" y="1133055"/>
                </a:lnTo>
                <a:cubicBezTo>
                  <a:pt x="1835688" y="1133055"/>
                  <a:pt x="1789419" y="1124308"/>
                  <a:pt x="1746066" y="1106766"/>
                </a:cubicBezTo>
                <a:lnTo>
                  <a:pt x="1746066" y="1106766"/>
                </a:lnTo>
                <a:lnTo>
                  <a:pt x="1746066" y="1106766"/>
                </a:lnTo>
                <a:cubicBezTo>
                  <a:pt x="1702737" y="1089391"/>
                  <a:pt x="1664738" y="1064608"/>
                  <a:pt x="1632044" y="1032463"/>
                </a:cubicBezTo>
                <a:lnTo>
                  <a:pt x="1632044" y="1032463"/>
                </a:lnTo>
                <a:lnTo>
                  <a:pt x="1632044" y="1032463"/>
                </a:lnTo>
                <a:cubicBezTo>
                  <a:pt x="1599565" y="1000415"/>
                  <a:pt x="1573897" y="961388"/>
                  <a:pt x="1555112" y="915358"/>
                </a:cubicBezTo>
                <a:lnTo>
                  <a:pt x="1555112" y="915358"/>
                </a:lnTo>
                <a:lnTo>
                  <a:pt x="1555112" y="915358"/>
                </a:lnTo>
                <a:cubicBezTo>
                  <a:pt x="1536447" y="869137"/>
                  <a:pt x="1527151" y="817444"/>
                  <a:pt x="1527151" y="760253"/>
                </a:cubicBezTo>
                <a:lnTo>
                  <a:pt x="1527151" y="760253"/>
                </a:lnTo>
                <a:lnTo>
                  <a:pt x="1527151" y="318120"/>
                </a:lnTo>
                <a:lnTo>
                  <a:pt x="1730293" y="318120"/>
                </a:lnTo>
                <a:lnTo>
                  <a:pt x="1730293" y="760253"/>
                </a:lnTo>
                <a:lnTo>
                  <a:pt x="1730293" y="760253"/>
                </a:lnTo>
                <a:cubicBezTo>
                  <a:pt x="1730293" y="787187"/>
                  <a:pt x="1734427" y="811230"/>
                  <a:pt x="1742720" y="832428"/>
                </a:cubicBezTo>
                <a:lnTo>
                  <a:pt x="1742720" y="832428"/>
                </a:lnTo>
                <a:lnTo>
                  <a:pt x="1742720" y="832428"/>
                </a:lnTo>
                <a:cubicBezTo>
                  <a:pt x="1750846" y="853483"/>
                  <a:pt x="1761911" y="871240"/>
                  <a:pt x="1775940" y="885723"/>
                </a:cubicBezTo>
                <a:lnTo>
                  <a:pt x="1775940" y="885723"/>
                </a:lnTo>
                <a:lnTo>
                  <a:pt x="1775940" y="885723"/>
                </a:lnTo>
                <a:cubicBezTo>
                  <a:pt x="1789801" y="900230"/>
                  <a:pt x="1806148" y="911200"/>
                  <a:pt x="1824933" y="918704"/>
                </a:cubicBezTo>
                <a:lnTo>
                  <a:pt x="1824933" y="918704"/>
                </a:lnTo>
                <a:lnTo>
                  <a:pt x="1824933" y="918704"/>
                </a:lnTo>
                <a:cubicBezTo>
                  <a:pt x="1843574" y="926041"/>
                  <a:pt x="1863578" y="929697"/>
                  <a:pt x="1884920" y="929697"/>
                </a:cubicBezTo>
                <a:lnTo>
                  <a:pt x="1884920" y="929697"/>
                </a:lnTo>
                <a:lnTo>
                  <a:pt x="1884920" y="929697"/>
                </a:lnTo>
                <a:cubicBezTo>
                  <a:pt x="1905807" y="929697"/>
                  <a:pt x="1925644" y="924942"/>
                  <a:pt x="1944428" y="915358"/>
                </a:cubicBezTo>
                <a:lnTo>
                  <a:pt x="1944428" y="915358"/>
                </a:lnTo>
                <a:lnTo>
                  <a:pt x="1944428" y="915358"/>
                </a:lnTo>
                <a:cubicBezTo>
                  <a:pt x="1963070" y="905655"/>
                  <a:pt x="1979345" y="892821"/>
                  <a:pt x="1993206" y="876881"/>
                </a:cubicBezTo>
                <a:lnTo>
                  <a:pt x="1993206" y="876881"/>
                </a:lnTo>
                <a:lnTo>
                  <a:pt x="1993206" y="876881"/>
                </a:lnTo>
                <a:cubicBezTo>
                  <a:pt x="2007211" y="860940"/>
                  <a:pt x="2018205" y="842872"/>
                  <a:pt x="2026163" y="822630"/>
                </a:cubicBezTo>
                <a:lnTo>
                  <a:pt x="2026163" y="822630"/>
                </a:lnTo>
                <a:lnTo>
                  <a:pt x="2026163" y="822630"/>
                </a:lnTo>
                <a:cubicBezTo>
                  <a:pt x="2034145" y="802387"/>
                  <a:pt x="2038113" y="781595"/>
                  <a:pt x="2038113" y="760253"/>
                </a:cubicBezTo>
                <a:lnTo>
                  <a:pt x="2038113" y="760253"/>
                </a:lnTo>
                <a:lnTo>
                  <a:pt x="2038113" y="318120"/>
                </a:lnTo>
                <a:lnTo>
                  <a:pt x="2241972" y="318120"/>
                </a:lnTo>
                <a:lnTo>
                  <a:pt x="2241972" y="1118046"/>
                </a:lnTo>
                <a:lnTo>
                  <a:pt x="2192764" y="1118046"/>
                </a:lnTo>
                <a:close/>
                <a:moveTo>
                  <a:pt x="2602657" y="1064249"/>
                </a:moveTo>
                <a:lnTo>
                  <a:pt x="2602657" y="1422735"/>
                </a:lnTo>
                <a:lnTo>
                  <a:pt x="2397340" y="1422735"/>
                </a:lnTo>
                <a:lnTo>
                  <a:pt x="2397340" y="318097"/>
                </a:lnTo>
                <a:lnTo>
                  <a:pt x="2446572" y="318097"/>
                </a:lnTo>
                <a:lnTo>
                  <a:pt x="2528068" y="414410"/>
                </a:lnTo>
                <a:lnTo>
                  <a:pt x="2528068" y="414410"/>
                </a:lnTo>
                <a:cubicBezTo>
                  <a:pt x="2546422" y="397035"/>
                  <a:pt x="2566545" y="380640"/>
                  <a:pt x="2588532" y="365178"/>
                </a:cubicBezTo>
                <a:lnTo>
                  <a:pt x="2588532" y="365178"/>
                </a:lnTo>
                <a:lnTo>
                  <a:pt x="2588532" y="365178"/>
                </a:lnTo>
                <a:cubicBezTo>
                  <a:pt x="2610352" y="349715"/>
                  <a:pt x="2633128" y="336403"/>
                  <a:pt x="2656883" y="325242"/>
                </a:cubicBezTo>
                <a:lnTo>
                  <a:pt x="2656883" y="325242"/>
                </a:lnTo>
                <a:lnTo>
                  <a:pt x="2656883" y="325242"/>
                </a:lnTo>
                <a:cubicBezTo>
                  <a:pt x="2680448" y="313914"/>
                  <a:pt x="2705016" y="305095"/>
                  <a:pt x="2730493" y="298714"/>
                </a:cubicBezTo>
                <a:lnTo>
                  <a:pt x="2730493" y="298714"/>
                </a:lnTo>
                <a:lnTo>
                  <a:pt x="2730493" y="298714"/>
                </a:lnTo>
                <a:cubicBezTo>
                  <a:pt x="2755826" y="292214"/>
                  <a:pt x="2781469" y="288940"/>
                  <a:pt x="2807448" y="288940"/>
                </a:cubicBezTo>
                <a:lnTo>
                  <a:pt x="2807448" y="288940"/>
                </a:lnTo>
                <a:lnTo>
                  <a:pt x="2807448" y="288940"/>
                </a:lnTo>
                <a:cubicBezTo>
                  <a:pt x="2863706" y="288940"/>
                  <a:pt x="2916595" y="299049"/>
                  <a:pt x="2966137" y="319292"/>
                </a:cubicBezTo>
                <a:lnTo>
                  <a:pt x="2966137" y="319292"/>
                </a:lnTo>
                <a:lnTo>
                  <a:pt x="2966137" y="319292"/>
                </a:lnTo>
                <a:cubicBezTo>
                  <a:pt x="3015704" y="339391"/>
                  <a:pt x="3058961" y="367902"/>
                  <a:pt x="3095909" y="404850"/>
                </a:cubicBezTo>
                <a:lnTo>
                  <a:pt x="3095909" y="404850"/>
                </a:lnTo>
                <a:lnTo>
                  <a:pt x="3095909" y="404850"/>
                </a:lnTo>
                <a:cubicBezTo>
                  <a:pt x="3133072" y="441655"/>
                  <a:pt x="3162373" y="486035"/>
                  <a:pt x="3183882" y="537968"/>
                </a:cubicBezTo>
                <a:lnTo>
                  <a:pt x="3183882" y="537968"/>
                </a:lnTo>
                <a:lnTo>
                  <a:pt x="3183882" y="537968"/>
                </a:lnTo>
                <a:cubicBezTo>
                  <a:pt x="3205248" y="590068"/>
                  <a:pt x="3215907" y="647736"/>
                  <a:pt x="3215907" y="710973"/>
                </a:cubicBezTo>
                <a:lnTo>
                  <a:pt x="3215907" y="710973"/>
                </a:lnTo>
                <a:lnTo>
                  <a:pt x="3215907" y="710973"/>
                </a:lnTo>
                <a:cubicBezTo>
                  <a:pt x="3215907" y="776624"/>
                  <a:pt x="3205248" y="835750"/>
                  <a:pt x="3183882" y="888328"/>
                </a:cubicBezTo>
                <a:lnTo>
                  <a:pt x="3183882" y="888328"/>
                </a:lnTo>
                <a:lnTo>
                  <a:pt x="3183882" y="888328"/>
                </a:lnTo>
                <a:cubicBezTo>
                  <a:pt x="3162397" y="940906"/>
                  <a:pt x="3133072" y="985430"/>
                  <a:pt x="3095909" y="1021924"/>
                </a:cubicBezTo>
                <a:lnTo>
                  <a:pt x="3095909" y="1021924"/>
                </a:lnTo>
                <a:lnTo>
                  <a:pt x="3095909" y="1021924"/>
                </a:lnTo>
                <a:cubicBezTo>
                  <a:pt x="3058961" y="1058561"/>
                  <a:pt x="3015728" y="1086595"/>
                  <a:pt x="2966137" y="1106073"/>
                </a:cubicBezTo>
                <a:lnTo>
                  <a:pt x="2966137" y="1106073"/>
                </a:lnTo>
                <a:lnTo>
                  <a:pt x="2966137" y="1106073"/>
                </a:lnTo>
                <a:cubicBezTo>
                  <a:pt x="2916619" y="1125479"/>
                  <a:pt x="2863706" y="1135206"/>
                  <a:pt x="2807448" y="1135206"/>
                </a:cubicBezTo>
                <a:lnTo>
                  <a:pt x="2807448" y="1135206"/>
                </a:lnTo>
                <a:lnTo>
                  <a:pt x="2807448" y="1135206"/>
                </a:lnTo>
                <a:cubicBezTo>
                  <a:pt x="2789452" y="1135206"/>
                  <a:pt x="2771599" y="1133246"/>
                  <a:pt x="2753938" y="1129231"/>
                </a:cubicBezTo>
                <a:lnTo>
                  <a:pt x="2753938" y="1129231"/>
                </a:lnTo>
                <a:lnTo>
                  <a:pt x="2753938" y="1129231"/>
                </a:lnTo>
                <a:cubicBezTo>
                  <a:pt x="2736252" y="1125264"/>
                  <a:pt x="2718782" y="1119910"/>
                  <a:pt x="2701575" y="1113218"/>
                </a:cubicBezTo>
                <a:lnTo>
                  <a:pt x="2701575" y="1113218"/>
                </a:lnTo>
                <a:lnTo>
                  <a:pt x="2701575" y="1113218"/>
                </a:lnTo>
                <a:cubicBezTo>
                  <a:pt x="2684535" y="1106383"/>
                  <a:pt x="2667638" y="1098759"/>
                  <a:pt x="2650933" y="1090299"/>
                </a:cubicBezTo>
                <a:lnTo>
                  <a:pt x="2650933" y="1090299"/>
                </a:lnTo>
                <a:lnTo>
                  <a:pt x="2650933" y="1090299"/>
                </a:lnTo>
                <a:cubicBezTo>
                  <a:pt x="2634179" y="1081863"/>
                  <a:pt x="2618095" y="1073164"/>
                  <a:pt x="2602657" y="1064249"/>
                </a:cubicBezTo>
                <a:lnTo>
                  <a:pt x="2602657" y="1064249"/>
                </a:lnTo>
                <a:close/>
                <a:moveTo>
                  <a:pt x="3011307" y="710997"/>
                </a:moveTo>
                <a:lnTo>
                  <a:pt x="3011307" y="710997"/>
                </a:lnTo>
                <a:lnTo>
                  <a:pt x="3011307" y="710997"/>
                </a:lnTo>
                <a:cubicBezTo>
                  <a:pt x="3011307" y="677061"/>
                  <a:pt x="3005882" y="646733"/>
                  <a:pt x="2995055" y="619942"/>
                </a:cubicBezTo>
                <a:lnTo>
                  <a:pt x="2995055" y="619942"/>
                </a:lnTo>
                <a:lnTo>
                  <a:pt x="2995055" y="619942"/>
                </a:lnTo>
                <a:cubicBezTo>
                  <a:pt x="2984372" y="593031"/>
                  <a:pt x="2969842" y="570232"/>
                  <a:pt x="2951559" y="551590"/>
                </a:cubicBezTo>
                <a:lnTo>
                  <a:pt x="2951559" y="551590"/>
                </a:lnTo>
                <a:lnTo>
                  <a:pt x="2951559" y="551590"/>
                </a:lnTo>
                <a:cubicBezTo>
                  <a:pt x="2933085" y="532806"/>
                  <a:pt x="2911409" y="518442"/>
                  <a:pt x="2886530" y="508596"/>
                </a:cubicBezTo>
                <a:lnTo>
                  <a:pt x="2886530" y="508596"/>
                </a:lnTo>
                <a:lnTo>
                  <a:pt x="2886530" y="508596"/>
                </a:lnTo>
                <a:cubicBezTo>
                  <a:pt x="2861698" y="498534"/>
                  <a:pt x="2835314" y="493516"/>
                  <a:pt x="2807424" y="493516"/>
                </a:cubicBezTo>
                <a:lnTo>
                  <a:pt x="2807424" y="493516"/>
                </a:lnTo>
                <a:lnTo>
                  <a:pt x="2807424" y="493516"/>
                </a:lnTo>
                <a:cubicBezTo>
                  <a:pt x="2779534" y="493516"/>
                  <a:pt x="2753245" y="498534"/>
                  <a:pt x="2728557" y="508596"/>
                </a:cubicBezTo>
                <a:lnTo>
                  <a:pt x="2728557" y="508596"/>
                </a:lnTo>
                <a:lnTo>
                  <a:pt x="2728557" y="508596"/>
                </a:lnTo>
                <a:cubicBezTo>
                  <a:pt x="2703869" y="518442"/>
                  <a:pt x="2682336" y="532806"/>
                  <a:pt x="2664029" y="551590"/>
                </a:cubicBezTo>
                <a:lnTo>
                  <a:pt x="2664029" y="551590"/>
                </a:lnTo>
                <a:lnTo>
                  <a:pt x="2664029" y="551590"/>
                </a:lnTo>
                <a:cubicBezTo>
                  <a:pt x="2645555" y="570232"/>
                  <a:pt x="2630953" y="593031"/>
                  <a:pt x="2620294" y="619942"/>
                </a:cubicBezTo>
                <a:lnTo>
                  <a:pt x="2620294" y="619942"/>
                </a:lnTo>
                <a:lnTo>
                  <a:pt x="2620294" y="619942"/>
                </a:lnTo>
                <a:cubicBezTo>
                  <a:pt x="2609635" y="646709"/>
                  <a:pt x="2604282" y="677061"/>
                  <a:pt x="2604282" y="710997"/>
                </a:cubicBezTo>
                <a:lnTo>
                  <a:pt x="2604282" y="710997"/>
                </a:lnTo>
                <a:lnTo>
                  <a:pt x="2604282" y="710997"/>
                </a:lnTo>
                <a:cubicBezTo>
                  <a:pt x="2604282" y="743356"/>
                  <a:pt x="2609635" y="772991"/>
                  <a:pt x="2620294" y="799926"/>
                </a:cubicBezTo>
                <a:lnTo>
                  <a:pt x="2620294" y="799926"/>
                </a:lnTo>
                <a:lnTo>
                  <a:pt x="2620294" y="799926"/>
                </a:lnTo>
                <a:cubicBezTo>
                  <a:pt x="2630953" y="826692"/>
                  <a:pt x="2645555" y="849540"/>
                  <a:pt x="2664029" y="868516"/>
                </a:cubicBezTo>
                <a:lnTo>
                  <a:pt x="2664029" y="868516"/>
                </a:lnTo>
                <a:lnTo>
                  <a:pt x="2664029" y="868516"/>
                </a:lnTo>
                <a:cubicBezTo>
                  <a:pt x="2682360" y="887468"/>
                  <a:pt x="2703869" y="902190"/>
                  <a:pt x="2728557" y="912729"/>
                </a:cubicBezTo>
                <a:lnTo>
                  <a:pt x="2728557" y="912729"/>
                </a:lnTo>
                <a:lnTo>
                  <a:pt x="2728557" y="912729"/>
                </a:lnTo>
                <a:cubicBezTo>
                  <a:pt x="2753245" y="923101"/>
                  <a:pt x="2779534" y="928264"/>
                  <a:pt x="2807424" y="928264"/>
                </a:cubicBezTo>
                <a:lnTo>
                  <a:pt x="2807424" y="928264"/>
                </a:lnTo>
                <a:lnTo>
                  <a:pt x="2807424" y="928264"/>
                </a:lnTo>
                <a:cubicBezTo>
                  <a:pt x="2835314" y="928264"/>
                  <a:pt x="2861698" y="923077"/>
                  <a:pt x="2886530" y="912729"/>
                </a:cubicBezTo>
                <a:lnTo>
                  <a:pt x="2886530" y="912729"/>
                </a:lnTo>
                <a:lnTo>
                  <a:pt x="2886530" y="912729"/>
                </a:lnTo>
                <a:cubicBezTo>
                  <a:pt x="2911409" y="902214"/>
                  <a:pt x="2933061" y="887468"/>
                  <a:pt x="2951559" y="868516"/>
                </a:cubicBezTo>
                <a:lnTo>
                  <a:pt x="2951559" y="868516"/>
                </a:lnTo>
                <a:lnTo>
                  <a:pt x="2951559" y="868516"/>
                </a:lnTo>
                <a:cubicBezTo>
                  <a:pt x="2969866" y="849540"/>
                  <a:pt x="2984372" y="826692"/>
                  <a:pt x="2995055" y="799926"/>
                </a:cubicBezTo>
                <a:lnTo>
                  <a:pt x="2995055" y="799926"/>
                </a:lnTo>
                <a:lnTo>
                  <a:pt x="2995055" y="799926"/>
                </a:lnTo>
                <a:cubicBezTo>
                  <a:pt x="3005905" y="772991"/>
                  <a:pt x="3011307" y="743333"/>
                  <a:pt x="3011307" y="710997"/>
                </a:cubicBezTo>
                <a:close/>
                <a:moveTo>
                  <a:pt x="3533955" y="0"/>
                </a:moveTo>
                <a:lnTo>
                  <a:pt x="3533955" y="1118022"/>
                </a:lnTo>
                <a:lnTo>
                  <a:pt x="3328662" y="1118022"/>
                </a:lnTo>
                <a:lnTo>
                  <a:pt x="3328662" y="0"/>
                </a:lnTo>
                <a:lnTo>
                  <a:pt x="3533955" y="0"/>
                </a:lnTo>
                <a:close/>
                <a:moveTo>
                  <a:pt x="4389805" y="461515"/>
                </a:moveTo>
                <a:lnTo>
                  <a:pt x="4007420" y="922289"/>
                </a:lnTo>
                <a:lnTo>
                  <a:pt x="4007420" y="922289"/>
                </a:lnTo>
                <a:cubicBezTo>
                  <a:pt x="4015402" y="924822"/>
                  <a:pt x="4023337" y="926519"/>
                  <a:pt x="4031319" y="927308"/>
                </a:cubicBezTo>
                <a:lnTo>
                  <a:pt x="4031319" y="927308"/>
                </a:lnTo>
                <a:lnTo>
                  <a:pt x="4031319" y="927308"/>
                </a:lnTo>
                <a:cubicBezTo>
                  <a:pt x="4039301" y="927929"/>
                  <a:pt x="4047236" y="928264"/>
                  <a:pt x="4055218" y="928264"/>
                </a:cubicBezTo>
                <a:lnTo>
                  <a:pt x="4055218" y="928264"/>
                </a:lnTo>
                <a:lnTo>
                  <a:pt x="4055218" y="928264"/>
                </a:lnTo>
                <a:cubicBezTo>
                  <a:pt x="4075150" y="928264"/>
                  <a:pt x="4094341" y="925563"/>
                  <a:pt x="4112815" y="920114"/>
                </a:cubicBezTo>
                <a:lnTo>
                  <a:pt x="4112815" y="920114"/>
                </a:lnTo>
                <a:lnTo>
                  <a:pt x="4112815" y="920114"/>
                </a:lnTo>
                <a:cubicBezTo>
                  <a:pt x="4131289" y="914569"/>
                  <a:pt x="4148568" y="906683"/>
                  <a:pt x="4164676" y="896478"/>
                </a:cubicBezTo>
                <a:lnTo>
                  <a:pt x="4164676" y="896478"/>
                </a:lnTo>
                <a:lnTo>
                  <a:pt x="4164676" y="896478"/>
                </a:lnTo>
                <a:cubicBezTo>
                  <a:pt x="4180927" y="886273"/>
                  <a:pt x="4195338" y="873869"/>
                  <a:pt x="4207957" y="859195"/>
                </a:cubicBezTo>
                <a:lnTo>
                  <a:pt x="4207957" y="859195"/>
                </a:lnTo>
                <a:lnTo>
                  <a:pt x="4207957" y="859195"/>
                </a:lnTo>
                <a:cubicBezTo>
                  <a:pt x="4220695" y="844545"/>
                  <a:pt x="4231067" y="828198"/>
                  <a:pt x="4239002" y="810178"/>
                </a:cubicBezTo>
                <a:lnTo>
                  <a:pt x="4239002" y="810178"/>
                </a:lnTo>
                <a:lnTo>
                  <a:pt x="4388371" y="960503"/>
                </a:lnTo>
                <a:lnTo>
                  <a:pt x="4388371" y="960503"/>
                </a:lnTo>
                <a:cubicBezTo>
                  <a:pt x="4369419" y="987270"/>
                  <a:pt x="4347671" y="1011408"/>
                  <a:pt x="4323150" y="1032917"/>
                </a:cubicBezTo>
                <a:lnTo>
                  <a:pt x="4323150" y="1032917"/>
                </a:lnTo>
                <a:lnTo>
                  <a:pt x="4323150" y="1032917"/>
                </a:lnTo>
                <a:cubicBezTo>
                  <a:pt x="4298415" y="1054283"/>
                  <a:pt x="4271768" y="1072423"/>
                  <a:pt x="4243041" y="1087384"/>
                </a:cubicBezTo>
                <a:lnTo>
                  <a:pt x="4243041" y="1087384"/>
                </a:lnTo>
                <a:lnTo>
                  <a:pt x="4243041" y="1087384"/>
                </a:lnTo>
                <a:cubicBezTo>
                  <a:pt x="4214529" y="1102368"/>
                  <a:pt x="4184416" y="1113696"/>
                  <a:pt x="4152726" y="1121344"/>
                </a:cubicBezTo>
                <a:lnTo>
                  <a:pt x="4152726" y="1121344"/>
                </a:lnTo>
                <a:lnTo>
                  <a:pt x="4152726" y="1121344"/>
                </a:lnTo>
                <a:cubicBezTo>
                  <a:pt x="4121179" y="1129135"/>
                  <a:pt x="4088677" y="1133031"/>
                  <a:pt x="4055218" y="1133031"/>
                </a:cubicBezTo>
                <a:lnTo>
                  <a:pt x="4055218" y="1133031"/>
                </a:lnTo>
                <a:lnTo>
                  <a:pt x="4055218" y="1133031"/>
                </a:lnTo>
                <a:cubicBezTo>
                  <a:pt x="3998960" y="1133031"/>
                  <a:pt x="3946095" y="1122539"/>
                  <a:pt x="3896504" y="1101508"/>
                </a:cubicBezTo>
                <a:lnTo>
                  <a:pt x="3896504" y="1101508"/>
                </a:lnTo>
                <a:lnTo>
                  <a:pt x="3896504" y="1101508"/>
                </a:lnTo>
                <a:cubicBezTo>
                  <a:pt x="3846985" y="1080620"/>
                  <a:pt x="3803704" y="1051535"/>
                  <a:pt x="3766732" y="1014276"/>
                </a:cubicBezTo>
                <a:lnTo>
                  <a:pt x="3766732" y="1014276"/>
                </a:lnTo>
                <a:lnTo>
                  <a:pt x="3766732" y="1014276"/>
                </a:lnTo>
                <a:cubicBezTo>
                  <a:pt x="3729617" y="976850"/>
                  <a:pt x="3700317" y="932374"/>
                  <a:pt x="3678784" y="880919"/>
                </a:cubicBezTo>
                <a:lnTo>
                  <a:pt x="3678784" y="880919"/>
                </a:lnTo>
                <a:lnTo>
                  <a:pt x="3678784" y="880919"/>
                </a:lnTo>
                <a:cubicBezTo>
                  <a:pt x="3657442" y="829321"/>
                  <a:pt x="3646759" y="772657"/>
                  <a:pt x="3646759" y="710997"/>
                </a:cubicBezTo>
                <a:lnTo>
                  <a:pt x="3646759" y="710997"/>
                </a:lnTo>
                <a:lnTo>
                  <a:pt x="3646759" y="710997"/>
                </a:lnTo>
                <a:cubicBezTo>
                  <a:pt x="3646759" y="647760"/>
                  <a:pt x="3657442" y="590020"/>
                  <a:pt x="3678784" y="537729"/>
                </a:cubicBezTo>
                <a:lnTo>
                  <a:pt x="3678784" y="537729"/>
                </a:lnTo>
                <a:lnTo>
                  <a:pt x="3678784" y="537729"/>
                </a:lnTo>
                <a:cubicBezTo>
                  <a:pt x="3700293" y="485486"/>
                  <a:pt x="3729617" y="440866"/>
                  <a:pt x="3766732" y="403894"/>
                </a:cubicBezTo>
                <a:lnTo>
                  <a:pt x="3766732" y="403894"/>
                </a:lnTo>
                <a:lnTo>
                  <a:pt x="3766732" y="403894"/>
                </a:lnTo>
                <a:cubicBezTo>
                  <a:pt x="3803704" y="367090"/>
                  <a:pt x="3846962" y="338506"/>
                  <a:pt x="3896504" y="318097"/>
                </a:cubicBezTo>
                <a:lnTo>
                  <a:pt x="3896504" y="318097"/>
                </a:lnTo>
                <a:lnTo>
                  <a:pt x="3896504" y="318097"/>
                </a:lnTo>
                <a:cubicBezTo>
                  <a:pt x="3946071" y="297687"/>
                  <a:pt x="3998960" y="287530"/>
                  <a:pt x="4055218" y="287530"/>
                </a:cubicBezTo>
                <a:lnTo>
                  <a:pt x="4055218" y="287530"/>
                </a:lnTo>
                <a:lnTo>
                  <a:pt x="4055218" y="287530"/>
                </a:lnTo>
                <a:cubicBezTo>
                  <a:pt x="4088677" y="287530"/>
                  <a:pt x="4121371" y="291497"/>
                  <a:pt x="4153204" y="299479"/>
                </a:cubicBezTo>
                <a:lnTo>
                  <a:pt x="4153204" y="299479"/>
                </a:lnTo>
                <a:lnTo>
                  <a:pt x="4153204" y="299479"/>
                </a:lnTo>
                <a:cubicBezTo>
                  <a:pt x="4185085" y="307438"/>
                  <a:pt x="4215294" y="318885"/>
                  <a:pt x="4243806" y="333870"/>
                </a:cubicBezTo>
                <a:lnTo>
                  <a:pt x="4243806" y="333870"/>
                </a:lnTo>
                <a:lnTo>
                  <a:pt x="4243806" y="333870"/>
                </a:lnTo>
                <a:cubicBezTo>
                  <a:pt x="4272461" y="348687"/>
                  <a:pt x="4299251" y="366922"/>
                  <a:pt x="4324083" y="388599"/>
                </a:cubicBezTo>
                <a:lnTo>
                  <a:pt x="4324083" y="388599"/>
                </a:lnTo>
                <a:lnTo>
                  <a:pt x="4324083" y="388599"/>
                </a:lnTo>
                <a:cubicBezTo>
                  <a:pt x="4349105" y="410299"/>
                  <a:pt x="4370997" y="434581"/>
                  <a:pt x="4389805" y="461515"/>
                </a:cubicBezTo>
                <a:lnTo>
                  <a:pt x="4389805" y="461515"/>
                </a:lnTo>
                <a:close/>
                <a:moveTo>
                  <a:pt x="3874517" y="817109"/>
                </a:moveTo>
                <a:lnTo>
                  <a:pt x="4112098" y="501880"/>
                </a:lnTo>
                <a:lnTo>
                  <a:pt x="4112098" y="501880"/>
                </a:lnTo>
                <a:cubicBezTo>
                  <a:pt x="4102658" y="498391"/>
                  <a:pt x="4093337" y="496168"/>
                  <a:pt x="4084136" y="495213"/>
                </a:cubicBezTo>
                <a:lnTo>
                  <a:pt x="4084136" y="495213"/>
                </a:lnTo>
                <a:lnTo>
                  <a:pt x="4084136" y="495213"/>
                </a:lnTo>
                <a:cubicBezTo>
                  <a:pt x="4074887" y="494089"/>
                  <a:pt x="4065232" y="493540"/>
                  <a:pt x="4055194" y="493540"/>
                </a:cubicBezTo>
                <a:lnTo>
                  <a:pt x="4055194" y="493540"/>
                </a:lnTo>
                <a:lnTo>
                  <a:pt x="4055194" y="493540"/>
                </a:lnTo>
                <a:cubicBezTo>
                  <a:pt x="4027328" y="493540"/>
                  <a:pt x="4001087" y="498726"/>
                  <a:pt x="3976590" y="509074"/>
                </a:cubicBezTo>
                <a:lnTo>
                  <a:pt x="3976590" y="509074"/>
                </a:lnTo>
                <a:lnTo>
                  <a:pt x="3976590" y="509074"/>
                </a:lnTo>
                <a:cubicBezTo>
                  <a:pt x="3951855" y="519279"/>
                  <a:pt x="3930417" y="533762"/>
                  <a:pt x="3912278" y="552570"/>
                </a:cubicBezTo>
                <a:lnTo>
                  <a:pt x="3912278" y="552570"/>
                </a:lnTo>
                <a:lnTo>
                  <a:pt x="3912278" y="552570"/>
                </a:lnTo>
                <a:cubicBezTo>
                  <a:pt x="3894114" y="571522"/>
                  <a:pt x="3879799" y="594298"/>
                  <a:pt x="3869283" y="620898"/>
                </a:cubicBezTo>
                <a:lnTo>
                  <a:pt x="3869283" y="620898"/>
                </a:lnTo>
                <a:lnTo>
                  <a:pt x="3869283" y="620898"/>
                </a:lnTo>
                <a:cubicBezTo>
                  <a:pt x="3858911" y="647497"/>
                  <a:pt x="3853749" y="677538"/>
                  <a:pt x="3853749" y="710997"/>
                </a:cubicBezTo>
                <a:lnTo>
                  <a:pt x="3853749" y="710997"/>
                </a:lnTo>
                <a:lnTo>
                  <a:pt x="3853749" y="710997"/>
                </a:lnTo>
                <a:cubicBezTo>
                  <a:pt x="3853749" y="718501"/>
                  <a:pt x="3854083" y="726962"/>
                  <a:pt x="3854681" y="736354"/>
                </a:cubicBezTo>
                <a:lnTo>
                  <a:pt x="3854681" y="736354"/>
                </a:lnTo>
                <a:lnTo>
                  <a:pt x="3854681" y="736354"/>
                </a:lnTo>
                <a:cubicBezTo>
                  <a:pt x="3855494" y="745770"/>
                  <a:pt x="3856784" y="755306"/>
                  <a:pt x="3858505" y="765033"/>
                </a:cubicBezTo>
                <a:lnTo>
                  <a:pt x="3858505" y="765033"/>
                </a:lnTo>
                <a:lnTo>
                  <a:pt x="3858505" y="765033"/>
                </a:lnTo>
                <a:cubicBezTo>
                  <a:pt x="3860273" y="774760"/>
                  <a:pt x="3862424" y="784152"/>
                  <a:pt x="3864981" y="793234"/>
                </a:cubicBezTo>
                <a:lnTo>
                  <a:pt x="3864981" y="793234"/>
                </a:lnTo>
                <a:lnTo>
                  <a:pt x="3864981" y="793234"/>
                </a:lnTo>
                <a:cubicBezTo>
                  <a:pt x="3867395" y="802148"/>
                  <a:pt x="3870550" y="810107"/>
                  <a:pt x="3874517" y="817109"/>
                </a:cubicBezTo>
                <a:lnTo>
                  <a:pt x="3874517" y="817109"/>
                </a:lnTo>
                <a:close/>
                <a:moveTo>
                  <a:pt x="4795396" y="535339"/>
                </a:moveTo>
                <a:lnTo>
                  <a:pt x="4489225" y="227782"/>
                </a:lnTo>
                <a:lnTo>
                  <a:pt x="4649851" y="76238"/>
                </a:lnTo>
                <a:lnTo>
                  <a:pt x="5100109" y="544445"/>
                </a:lnTo>
                <a:lnTo>
                  <a:pt x="4639311" y="977472"/>
                </a:lnTo>
                <a:lnTo>
                  <a:pt x="4490683" y="811851"/>
                </a:lnTo>
                <a:lnTo>
                  <a:pt x="4795396" y="535339"/>
                </a:ln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38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ple">
      <a:dk1>
        <a:srgbClr val="111114"/>
      </a:dk1>
      <a:lt1>
        <a:srgbClr val="FFFFFF"/>
      </a:lt1>
      <a:dk2>
        <a:srgbClr val="686663"/>
      </a:dk2>
      <a:lt2>
        <a:srgbClr val="FFFFFF"/>
      </a:lt2>
      <a:accent1>
        <a:srgbClr val="D81C3F"/>
      </a:accent1>
      <a:accent2>
        <a:srgbClr val="E03A00"/>
      </a:accent2>
      <a:accent3>
        <a:srgbClr val="FFC61E"/>
      </a:accent3>
      <a:accent4>
        <a:srgbClr val="007A3D"/>
      </a:accent4>
      <a:accent5>
        <a:srgbClr val="002868"/>
      </a:accent5>
      <a:accent6>
        <a:srgbClr val="5E2154"/>
      </a:accent6>
      <a:hlink>
        <a:srgbClr val="0563C1"/>
      </a:hlink>
      <a:folHlink>
        <a:srgbClr val="954F72"/>
      </a:folHlink>
    </a:clrScheme>
    <a:fontScheme name="Tuple">
      <a:majorFont>
        <a:latin typeface="Righteou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311</Words>
  <Application>Microsoft Macintosh PowerPoint</Application>
  <PresentationFormat>Widescreen</PresentationFormat>
  <Paragraphs>80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Righteous</vt:lpstr>
      <vt:lpstr>Office Theme</vt:lpstr>
      <vt:lpstr>&lt;Tuple&gt;</vt:lpstr>
      <vt:lpstr>Colors</vt:lpstr>
      <vt:lpstr>Fonts</vt:lpstr>
      <vt:lpstr>Shapes</vt:lpstr>
      <vt:lpstr>Other Links</vt:lpstr>
      <vt:lpstr>Email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&lt;Tuple&gt;</dc:title>
  <dc:creator>Colby Ford</dc:creator>
  <cp:lastModifiedBy>Colby Ford</cp:lastModifiedBy>
  <cp:revision>16</cp:revision>
  <dcterms:created xsi:type="dcterms:W3CDTF">2019-07-12T15:00:07Z</dcterms:created>
  <dcterms:modified xsi:type="dcterms:W3CDTF">2019-09-22T03:00:09Z</dcterms:modified>
</cp:coreProperties>
</file>