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1" r:id="rId7"/>
    <p:sldId id="262" r:id="rId8"/>
    <p:sldId id="289" r:id="rId9"/>
    <p:sldId id="264" r:id="rId10"/>
    <p:sldId id="258" r:id="rId11"/>
    <p:sldId id="283" r:id="rId12"/>
    <p:sldId id="268" r:id="rId13"/>
    <p:sldId id="292" r:id="rId14"/>
    <p:sldId id="266"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09" autoAdjust="0"/>
  </p:normalViewPr>
  <p:slideViewPr>
    <p:cSldViewPr snapToGrid="0">
      <p:cViewPr varScale="1">
        <p:scale>
          <a:sx n="94" d="100"/>
          <a:sy n="94" d="100"/>
        </p:scale>
        <p:origin x="110" y="1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2/26/2024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16.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3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err="1"/>
              <a:t>Cyberquack</a:t>
            </a:r>
            <a:r>
              <a:rPr lang="en-US" dirty="0"/>
              <a:t> MDR Solution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Logan Johnston, Dallas </a:t>
            </a:r>
            <a:r>
              <a:rPr lang="en-US" dirty="0" err="1"/>
              <a:t>Nuedorf</a:t>
            </a:r>
            <a:r>
              <a:rPr lang="en-US" dirty="0"/>
              <a:t>, Paolo Penaflor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Population growth</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Increase in users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Increased need for infrastructure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Increased attack surface</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err="1"/>
              <a:t>Cyberquack’s</a:t>
            </a:r>
            <a:r>
              <a:rPr lang="en-US" dirty="0"/>
              <a:t> 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CROWDSTRIKE PARTNERSHIP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err="1"/>
              <a:t>Crowdstrike</a:t>
            </a:r>
            <a:r>
              <a:rPr lang="en-US" dirty="0"/>
              <a:t> top of the line software and infrastructure</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fontScale="70000" lnSpcReduction="20000"/>
          </a:bodyPr>
          <a:lstStyle/>
          <a:p>
            <a:r>
              <a:rPr lang="en-US" dirty="0"/>
              <a:t>VIGOROUS VULNERABILITY ANALYSIS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Next-gen Vulnerability assessment tools to detect the </a:t>
            </a:r>
            <a:r>
              <a:rPr lang="en-US" dirty="0" err="1"/>
              <a:t>baddest</a:t>
            </a:r>
            <a:r>
              <a:rPr lang="en-US" dirty="0"/>
              <a:t> of </a:t>
            </a:r>
            <a:r>
              <a:rPr lang="en-US" dirty="0" err="1"/>
              <a:t>bois</a:t>
            </a:r>
            <a:endParaRPr lang="en-US" dirty="0"/>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Reduced expense compared to other providers</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Local Staff Training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Training the city’s local staff for easy troubleshooting, maintenance, and improvement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Comprehensive </a:t>
            </a:r>
            <a:r>
              <a:rPr lang="en-US" dirty="0" err="1"/>
              <a:t>mdr</a:t>
            </a:r>
            <a:r>
              <a:rPr lang="en-US" dirty="0"/>
              <a:t> 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TRIED AND TRUSTED</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SCALABILITY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INDUSTRY LEADING SOFTWARE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24/7 MONITORING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Key advantages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Enhanced endpoint device security</a:t>
            </a:r>
          </a:p>
          <a:p>
            <a:r>
              <a:rPr lang="en-US" noProof="1"/>
              <a:t>Protection against common attacks</a:t>
            </a:r>
          </a:p>
          <a:p>
            <a:r>
              <a:rPr lang="en-US" noProof="1"/>
              <a:t>Leveraging industry-leading software</a:t>
            </a:r>
          </a:p>
          <a:p>
            <a:r>
              <a:rPr lang="en-US" noProof="1"/>
              <a:t>Decades of combined experience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a:t>
            </a:r>
            <a:r>
              <a:rPr lang="en-US" dirty="0" err="1"/>
              <a:t>CYBERQUAck</a:t>
            </a:r>
            <a:endParaRPr lang="en-US" dirty="0"/>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MICHAEL RODRIGUEZ</a:t>
            </a:r>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Incident Response Manager - Lead</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SAMANTHA LEE</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EDR Specialist</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RACHEL GREEN​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Technical Analyst</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DANIEL KIM</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Technical Analyst</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ISABELLA MARTINEZ</a:t>
            </a:r>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Certified Ethical Hacker - Lead</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OLIVIA WILDE</a:t>
            </a:r>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Compliance and Risk Manager</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LUCAS BROWN</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br>
              <a:rPr lang="en-US" dirty="0"/>
            </a:br>
            <a:r>
              <a:rPr lang="en-US" dirty="0"/>
              <a:t>Security Engineer</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Security Engineer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
        <p:nvSpPr>
          <p:cNvPr id="8" name="Text Placeholder 7">
            <a:extLst>
              <a:ext uri="{FF2B5EF4-FFF2-40B4-BE49-F238E27FC236}">
                <a16:creationId xmlns:a16="http://schemas.microsoft.com/office/drawing/2014/main" id="{85837FD8-2AC5-1DE8-3A5A-A0F6D4B4A44F}"/>
              </a:ext>
            </a:extLst>
          </p:cNvPr>
          <p:cNvSpPr>
            <a:spLocks noGrp="1"/>
          </p:cNvSpPr>
          <p:nvPr>
            <p:ph type="body" idx="32"/>
          </p:nvPr>
        </p:nvSpPr>
        <p:spPr/>
        <p:txBody>
          <a:bodyPr/>
          <a:lstStyle/>
          <a:p>
            <a:r>
              <a:rPr lang="en-US" dirty="0"/>
              <a:t>DAVID SMITH</a:t>
            </a:r>
            <a:endParaRPr lang="en-CA" dirty="0"/>
          </a:p>
        </p:txBody>
      </p:sp>
      <p:pic>
        <p:nvPicPr>
          <p:cNvPr id="9" name="Picture Placeholder 37" descr="Team member headshot">
            <a:extLst>
              <a:ext uri="{FF2B5EF4-FFF2-40B4-BE49-F238E27FC236}">
                <a16:creationId xmlns:a16="http://schemas.microsoft.com/office/drawing/2014/main" id="{0D848E04-1252-ED2D-D2B4-8AFECB7BA5A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136814" y="2428875"/>
            <a:ext cx="1066800" cy="1066800"/>
          </a:xfrm>
          <a:prstGeom prst="rect">
            <a:avLst/>
          </a:prstGeom>
          <a:solidFill>
            <a:schemeClr val="tx1"/>
          </a:solidFill>
        </p:spPr>
      </p:pic>
      <p:pic>
        <p:nvPicPr>
          <p:cNvPr id="12" name="Picture Placeholder 53" descr="Team member headshot">
            <a:extLst>
              <a:ext uri="{FF2B5EF4-FFF2-40B4-BE49-F238E27FC236}">
                <a16:creationId xmlns:a16="http://schemas.microsoft.com/office/drawing/2014/main" id="{A95782D3-B980-3501-0BF1-41C898F5B57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877176" y="2428875"/>
            <a:ext cx="1066800" cy="1066800"/>
          </a:xfrm>
          <a:prstGeom prst="rect">
            <a:avLst/>
          </a:prstGeom>
          <a:solidFill>
            <a:schemeClr val="tx1"/>
          </a:solidFill>
        </p:spPr>
      </p:pic>
      <p:pic>
        <p:nvPicPr>
          <p:cNvPr id="15" name="Picture Placeholder 41" descr="Team member headshot">
            <a:extLst>
              <a:ext uri="{FF2B5EF4-FFF2-40B4-BE49-F238E27FC236}">
                <a16:creationId xmlns:a16="http://schemas.microsoft.com/office/drawing/2014/main" id="{3C61CF1F-8F76-D7B8-E384-06FF836488A3}"/>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720926" y="2423394"/>
            <a:ext cx="1066800" cy="1066800"/>
          </a:xfrm>
          <a:prstGeom prst="rect">
            <a:avLst/>
          </a:prstGeom>
          <a:solidFill>
            <a:schemeClr val="tx1"/>
          </a:solidFill>
        </p:spPr>
      </p:pic>
      <p:pic>
        <p:nvPicPr>
          <p:cNvPr id="16" name="Picture Placeholder 45" descr="Team member headshot">
            <a:extLst>
              <a:ext uri="{FF2B5EF4-FFF2-40B4-BE49-F238E27FC236}">
                <a16:creationId xmlns:a16="http://schemas.microsoft.com/office/drawing/2014/main" id="{D9E04F97-C951-3A20-A867-5EFEAB518A0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226270" y="2434264"/>
            <a:ext cx="1066800" cy="1066800"/>
          </a:xfrm>
          <a:prstGeom prst="rect">
            <a:avLst/>
          </a:prstGeom>
          <a:solidFill>
            <a:schemeClr val="tx1"/>
          </a:solidFill>
        </p:spPr>
      </p:pic>
      <p:pic>
        <p:nvPicPr>
          <p:cNvPr id="17" name="Picture Placeholder 57" descr="Team member headshot">
            <a:extLst>
              <a:ext uri="{FF2B5EF4-FFF2-40B4-BE49-F238E27FC236}">
                <a16:creationId xmlns:a16="http://schemas.microsoft.com/office/drawing/2014/main" id="{E78CD01F-9823-AEBD-C310-ED120B7DBB4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9129732" y="4287711"/>
            <a:ext cx="1066800" cy="1066800"/>
          </a:xfrm>
          <a:prstGeom prst="rect">
            <a:avLst/>
          </a:prstGeom>
          <a:solidFill>
            <a:schemeClr val="tx1"/>
          </a:solidFill>
        </p:spPr>
      </p:pic>
      <p:pic>
        <p:nvPicPr>
          <p:cNvPr id="18" name="Picture Placeholder 82" descr="Team member headshot">
            <a:extLst>
              <a:ext uri="{FF2B5EF4-FFF2-40B4-BE49-F238E27FC236}">
                <a16:creationId xmlns:a16="http://schemas.microsoft.com/office/drawing/2014/main" id="{D8465F37-5723-7901-DDAC-1FA3345042A2}"/>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1870094" y="4287711"/>
            <a:ext cx="1066800" cy="1066800"/>
          </a:xfrm>
          <a:prstGeom prst="rect">
            <a:avLst/>
          </a:prstGeom>
          <a:solidFill>
            <a:schemeClr val="tx1"/>
          </a:solidFill>
        </p:spPr>
      </p:pic>
      <p:pic>
        <p:nvPicPr>
          <p:cNvPr id="19" name="Picture Placeholder 77" descr="Team member headshot">
            <a:extLst>
              <a:ext uri="{FF2B5EF4-FFF2-40B4-BE49-F238E27FC236}">
                <a16:creationId xmlns:a16="http://schemas.microsoft.com/office/drawing/2014/main" id="{CAFBCB1E-CFF3-68B8-73A0-E8F539BB5A1C}"/>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4226270" y="4283361"/>
            <a:ext cx="1066800" cy="1066800"/>
          </a:xfrm>
          <a:prstGeom prst="rect">
            <a:avLst/>
          </a:prstGeom>
          <a:solidFill>
            <a:schemeClr val="tx1"/>
          </a:solidFill>
        </p:spPr>
      </p:pic>
      <p:pic>
        <p:nvPicPr>
          <p:cNvPr id="20" name="Picture Placeholder 65" descr="Team member headshot">
            <a:extLst>
              <a:ext uri="{FF2B5EF4-FFF2-40B4-BE49-F238E27FC236}">
                <a16:creationId xmlns:a16="http://schemas.microsoft.com/office/drawing/2014/main" id="{CFD6DDEC-FA3B-4421-43D8-71654953F75F}"/>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6716934" y="4276128"/>
            <a:ext cx="1066800" cy="1066800"/>
          </a:xfrm>
          <a:prstGeom prst="rect">
            <a:avLst/>
          </a:prstGeom>
          <a:solidFill>
            <a:schemeClr val="tx1"/>
          </a:solidFill>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CYBERQUACK</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15169450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73</TotalTime>
  <Words>408</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Monoline</vt:lpstr>
      <vt:lpstr>Cyberquack MDR Solution</vt:lpstr>
      <vt:lpstr>ABOUT US</vt:lpstr>
      <vt:lpstr>PROBLEM</vt:lpstr>
      <vt:lpstr>Cyberquack’s solution</vt:lpstr>
      <vt:lpstr>Comprehensive mdr solution</vt:lpstr>
      <vt:lpstr>Key advantages</vt:lpstr>
      <vt:lpstr>COMPANY OVERVIEW</vt:lpstr>
      <vt:lpstr>MEET CYBERQUAck</vt:lpstr>
      <vt:lpstr>OUR COMPETITION</vt:lpstr>
      <vt:lpstr>Market comparison</vt:lpstr>
      <vt:lpstr>MARKET OVERVIEW</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Cyberquack MDR Solution</dc:title>
  <dc:creator>Paolo Penaflor</dc:creator>
  <cp:lastModifiedBy>Paolo Penaflor</cp:lastModifiedBy>
  <cp:revision>1</cp:revision>
  <dcterms:created xsi:type="dcterms:W3CDTF">2024-02-26T20:14:19Z</dcterms:created>
  <dcterms:modified xsi:type="dcterms:W3CDTF">2024-02-26T21:28:02Z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